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11E-703F-6240-97E1-8C6FA96D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8CAC5-13EC-714D-80B8-A652F622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C3EF-D646-894D-9F47-2B136CD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1037E-2018-4C4B-97B6-2E83F5DA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03FB-E730-7F44-96A1-A75851B9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15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2318-D02A-2F44-918F-9D048E19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0C376-DF51-F24B-9648-197E497B9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F9F3-06B6-4A4F-ADC9-96776DA2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AAA2-C086-024C-96FB-AF3906D3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0FF-E953-7D42-90DC-EBE3BA4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23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56C8-B4E5-B14D-91D8-BB2D87417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F0B0-FC76-B948-A197-98BCB3ED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0FA-B02F-204C-8713-B677907E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4C3C-1AF4-2E43-9449-4E098CFD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68FB-A566-C145-98E7-6859AA11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499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E3CE-6A3B-1545-9957-BD9596EB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D6B-2162-804F-BCBD-3BD8220E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715A-8D53-DA4D-9FE3-86E0CEA4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A822A-575E-FF42-8A8B-74A3601A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B7D3-1008-1F4E-8E2F-B01B307C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65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09F9-40F1-2140-88E6-093D13F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C9648-0DA3-0E4A-8C02-7B1EEFE8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2AD9-9647-CD4E-9563-03BF45F3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45A1-B67B-DC49-8F9E-1157CEE3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1A63-F9E8-B842-AB78-FB56FAC0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77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83CD-2A75-F24D-8613-15E7C326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4ED2-6EE7-C54B-B7C7-24D9F79F1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46D1-6FF2-BD42-86F4-3741D771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658C-A3F0-3547-965A-3BF3FDA4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0166-889F-6C4A-8A0C-4E9FFD93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D3AA-E6D8-7949-B15F-84A92DBD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68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369B-4C95-B642-A4F9-B922C3D1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B91A-6999-554E-BAC9-DD5DF08E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0945-6FFE-714E-9540-8A1C3265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222DD-7C86-CC40-B775-01E1C23CD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3ADFE-B034-9E4E-B150-B0BC8A613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14C68-D971-EA49-AAAB-54F2AB3E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52ACD-CCCC-FA4F-9B0E-1A37FAD8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0A9F0-717C-4344-93F9-8A2F2347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378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D5B3-99F3-104D-AACA-B7B664E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204C6-D3ED-9D42-AC03-4E7DE6EC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5A437-C5F2-7C49-A658-1BCD76E1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5DBA-6225-CD47-8DEA-BE695646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45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F03CB-D798-7B48-B851-752A719E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D7F78-FD9E-D34B-9EF3-1C1375D9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AD3AE-7793-9F40-8783-19497675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716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59C3-73B5-6242-AD43-6C8582D1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B46F-8618-964B-91D7-15C47947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8BD3A-1B86-FE43-A85B-4DA3399B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4DD8C-1CFC-564F-AD50-CDBC1807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6E9F5-A831-4F40-838F-C67A9488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CB0C-6AC1-8D4E-B4F5-F58A1B5F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611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CF33-6F3B-C246-86C5-FE337560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50D2F-5B83-3843-B8AF-3FAA3F982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3C97D-4CB0-FA43-A2E6-F27CA093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7D1F-6161-2F4B-BC3D-7056143B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ADE0B-4DC0-8147-8298-58E1CCB6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C1F7-B22C-2C4D-990E-CDFB1B33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9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68828-BB5D-EE4C-9030-8A806E3B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DD89-6143-1841-B98D-AE2B7A0D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8E07-1AA3-3A48-AED3-90D2420EA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6D3D-1DFE-A74D-8922-702084192356}" type="datetimeFigureOut">
              <a:rPr lang="en-CN" smtClean="0"/>
              <a:t>2024/11/22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67D6-3A33-2E4F-97DF-9DEEC2AC0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C1E-9357-5F4F-9E5E-53C017DB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19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28758-1F17-E24C-9892-9335FE020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487917" cy="515007"/>
          </a:xfrm>
        </p:spPr>
        <p:txBody>
          <a:bodyPr anchor="ctr"/>
          <a:lstStyle/>
          <a:p>
            <a:pPr algn="l"/>
            <a:r>
              <a:rPr lang="en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Karry-LOB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E2DAFC-AE1B-3E46-89C1-EB8B9B784CA2}"/>
              </a:ext>
            </a:extLst>
          </p:cNvPr>
          <p:cNvGrpSpPr/>
          <p:nvPr/>
        </p:nvGrpSpPr>
        <p:grpSpPr>
          <a:xfrm>
            <a:off x="241881" y="3429000"/>
            <a:ext cx="3736429" cy="2469748"/>
            <a:chOff x="329444" y="2401001"/>
            <a:chExt cx="3736429" cy="246974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A8FCA5D-8F2A-6D4C-947D-5B43DCF34953}"/>
                </a:ext>
              </a:extLst>
            </p:cNvPr>
            <p:cNvSpPr/>
            <p:nvPr/>
          </p:nvSpPr>
          <p:spPr>
            <a:xfrm>
              <a:off x="329445" y="3317878"/>
              <a:ext cx="3736428" cy="635995"/>
            </a:xfrm>
            <a:prstGeom prst="roundRect">
              <a:avLst>
                <a:gd name="adj" fmla="val 438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1. Tensor Engineering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4E6611B4-28F7-0649-BAEB-B7813D431140}"/>
                </a:ext>
              </a:extLst>
            </p:cNvPr>
            <p:cNvSpPr/>
            <p:nvPr/>
          </p:nvSpPr>
          <p:spPr>
            <a:xfrm>
              <a:off x="329445" y="2401001"/>
              <a:ext cx="3736428" cy="635995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LOB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(28800, D, L, F)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2301FB42-081B-E94A-BAEF-39F1ED05D328}"/>
                </a:ext>
              </a:extLst>
            </p:cNvPr>
            <p:cNvSpPr/>
            <p:nvPr/>
          </p:nvSpPr>
          <p:spPr>
            <a:xfrm>
              <a:off x="1621799" y="4234754"/>
              <a:ext cx="1151720" cy="635995"/>
            </a:xfrm>
            <a:prstGeom prst="can">
              <a:avLst>
                <a:gd name="adj" fmla="val 102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HFTLabel.h5</a:t>
              </a:r>
            </a:p>
            <a:p>
              <a:pPr algn="ctr"/>
              <a:r>
                <a:rPr lang="zh-CN" alt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 F)</a:t>
              </a: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57960A23-A06B-1A46-A1A3-004E7F69BA3D}"/>
                </a:ext>
              </a:extLst>
            </p:cNvPr>
            <p:cNvSpPr/>
            <p:nvPr/>
          </p:nvSpPr>
          <p:spPr>
            <a:xfrm>
              <a:off x="329445" y="4234754"/>
              <a:ext cx="1151720" cy="635995"/>
            </a:xfrm>
            <a:prstGeom prst="can">
              <a:avLst>
                <a:gd name="adj" fmla="val 102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LOB.h5</a:t>
              </a:r>
            </a:p>
            <a:p>
              <a:pPr algn="ctr"/>
              <a:r>
                <a:rPr lang="zh-CN" alt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</a:t>
              </a:r>
              <a:r>
                <a:rPr lang="zh-CN" alt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D, L, F)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064F918B-E385-FA48-95D1-1F517F2F9580}"/>
                </a:ext>
              </a:extLst>
            </p:cNvPr>
            <p:cNvSpPr/>
            <p:nvPr/>
          </p:nvSpPr>
          <p:spPr>
            <a:xfrm>
              <a:off x="2914153" y="4234754"/>
              <a:ext cx="1151720" cy="635995"/>
            </a:xfrm>
            <a:prstGeom prst="can">
              <a:avLst>
                <a:gd name="adj" fmla="val 102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Others.h5</a:t>
              </a:r>
            </a:p>
            <a:p>
              <a:pPr algn="ctr"/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1A28AD3-7429-1548-B5E5-3B588A2C0499}"/>
                </a:ext>
              </a:extLst>
            </p:cNvPr>
            <p:cNvCxnSpPr>
              <a:stCxn id="5" idx="3"/>
              <a:endCxn id="4" idx="0"/>
            </p:cNvCxnSpPr>
            <p:nvPr/>
          </p:nvCxnSpPr>
          <p:spPr>
            <a:xfrm>
              <a:off x="2197659" y="3036996"/>
              <a:ext cx="0" cy="280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E66D5846-A736-6E49-9C28-64571746EB87}"/>
                </a:ext>
              </a:extLst>
            </p:cNvPr>
            <p:cNvSpPr/>
            <p:nvPr/>
          </p:nvSpPr>
          <p:spPr>
            <a:xfrm rot="5400000">
              <a:off x="2105417" y="2226106"/>
              <a:ext cx="184470" cy="3736415"/>
            </a:xfrm>
            <a:prstGeom prst="leftBrace">
              <a:avLst>
                <a:gd name="adj1" fmla="val 9902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D3683B-4340-3A4C-A9F8-00506C33A736}"/>
              </a:ext>
            </a:extLst>
          </p:cNvPr>
          <p:cNvSpPr/>
          <p:nvPr/>
        </p:nvSpPr>
        <p:spPr>
          <a:xfrm>
            <a:off x="241881" y="6179629"/>
            <a:ext cx="11708238" cy="515007"/>
          </a:xfrm>
          <a:prstGeom prst="roundRect">
            <a:avLst>
              <a:gd name="adj" fmla="val 4386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Ops</a:t>
            </a:r>
          </a:p>
        </p:txBody>
      </p:sp>
    </p:spTree>
    <p:extLst>
      <p:ext uri="{BB962C8B-B14F-4D97-AF65-F5344CB8AC3E}">
        <p14:creationId xmlns:p14="http://schemas.microsoft.com/office/powerpoint/2010/main" val="8246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55FBE19-567A-A74C-9272-12163B327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67013"/>
              </p:ext>
            </p:extLst>
          </p:nvPr>
        </p:nvGraphicFramePr>
        <p:xfrm>
          <a:off x="696000" y="1362669"/>
          <a:ext cx="108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981271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775152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129951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85275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88147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63874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664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5022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893576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942052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20020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49435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85098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61384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88195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2652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9892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023300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25081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6800261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663302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9490D890-E8AA-7341-9FFE-E8898F07D0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87917" cy="515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IF_M0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2363E7-5FE9-6846-831F-ECE435FEC526}"/>
              </a:ext>
            </a:extLst>
          </p:cNvPr>
          <p:cNvCxnSpPr>
            <a:cxnSpLocks/>
          </p:cNvCxnSpPr>
          <p:nvPr/>
        </p:nvCxnSpPr>
        <p:spPr>
          <a:xfrm>
            <a:off x="696000" y="1051041"/>
            <a:ext cx="0" cy="31162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A1DFA9-1EBA-B24C-A806-B293C32D8B10}"/>
              </a:ext>
            </a:extLst>
          </p:cNvPr>
          <p:cNvCxnSpPr>
            <a:cxnSpLocks/>
          </p:cNvCxnSpPr>
          <p:nvPr/>
        </p:nvCxnSpPr>
        <p:spPr>
          <a:xfrm>
            <a:off x="11476299" y="1069888"/>
            <a:ext cx="0" cy="31162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9C57B-14A1-F041-BAFD-8C332BE99CBC}"/>
              </a:ext>
            </a:extLst>
          </p:cNvPr>
          <p:cNvSpPr txBox="1"/>
          <p:nvPr/>
        </p:nvSpPr>
        <p:spPr>
          <a:xfrm>
            <a:off x="695999" y="993337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2022.01.04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D3151-273E-5840-B7AF-3D5034DE0C10}"/>
              </a:ext>
            </a:extLst>
          </p:cNvPr>
          <p:cNvSpPr txBox="1"/>
          <p:nvPr/>
        </p:nvSpPr>
        <p:spPr>
          <a:xfrm>
            <a:off x="7429308" y="1899357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2022.08.29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C3635-15F1-EE42-8EA7-A99FA89B7DA2}"/>
              </a:ext>
            </a:extLst>
          </p:cNvPr>
          <p:cNvSpPr txBox="1"/>
          <p:nvPr/>
        </p:nvSpPr>
        <p:spPr>
          <a:xfrm>
            <a:off x="4180872" y="720737"/>
            <a:ext cx="38302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242 Trading dates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FF89527-3BD1-0D4C-ACA4-045FD855B5EA}"/>
              </a:ext>
            </a:extLst>
          </p:cNvPr>
          <p:cNvSpPr/>
          <p:nvPr/>
        </p:nvSpPr>
        <p:spPr>
          <a:xfrm rot="5400000">
            <a:off x="3737807" y="-1031022"/>
            <a:ext cx="369330" cy="6452946"/>
          </a:xfrm>
          <a:prstGeom prst="rightBrace">
            <a:avLst>
              <a:gd name="adj1" fmla="val 183573"/>
              <a:gd name="adj2" fmla="val 50000"/>
            </a:avLst>
          </a:prstGeom>
          <a:ln w="190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5104B-0F0C-BE4E-86C3-0364EDF73276}"/>
              </a:ext>
            </a:extLst>
          </p:cNvPr>
          <p:cNvSpPr txBox="1"/>
          <p:nvPr/>
        </p:nvSpPr>
        <p:spPr>
          <a:xfrm>
            <a:off x="2606000" y="2488234"/>
            <a:ext cx="26329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&amp; Valid: 20 Weeks</a:t>
            </a:r>
          </a:p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Valid: 20 Days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E1D6B5-2291-C849-9511-2188D65A1910}"/>
              </a:ext>
            </a:extLst>
          </p:cNvPr>
          <p:cNvCxnSpPr>
            <a:cxnSpLocks/>
          </p:cNvCxnSpPr>
          <p:nvPr/>
        </p:nvCxnSpPr>
        <p:spPr>
          <a:xfrm flipV="1">
            <a:off x="7429309" y="1902669"/>
            <a:ext cx="0" cy="47744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346AD0-C20C-BA47-B285-1023224A39DA}"/>
              </a:ext>
            </a:extLst>
          </p:cNvPr>
          <p:cNvSpPr txBox="1"/>
          <p:nvPr/>
        </p:nvSpPr>
        <p:spPr>
          <a:xfrm>
            <a:off x="6112837" y="2626733"/>
            <a:ext cx="26329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 2 Weeks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68C0304-A5BE-EE41-A9D2-45B345479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89435"/>
              </p:ext>
            </p:extLst>
          </p:nvPr>
        </p:nvGraphicFramePr>
        <p:xfrm>
          <a:off x="695999" y="3381181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0A405BD-2A68-104D-85E3-D99DFFEE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76705"/>
              </p:ext>
            </p:extLst>
          </p:nvPr>
        </p:nvGraphicFramePr>
        <p:xfrm>
          <a:off x="1208617" y="4289913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920CC94-4BF7-8E44-8851-686E4B328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5866"/>
              </p:ext>
            </p:extLst>
          </p:nvPr>
        </p:nvGraphicFramePr>
        <p:xfrm>
          <a:off x="4456299" y="5366791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sp>
        <p:nvSpPr>
          <p:cNvPr id="28" name="Subtitle 2">
            <a:extLst>
              <a:ext uri="{FF2B5EF4-FFF2-40B4-BE49-F238E27FC236}">
                <a16:creationId xmlns:a16="http://schemas.microsoft.com/office/drawing/2014/main" id="{8FE5D41D-486A-6745-928C-423F907DFFF8}"/>
              </a:ext>
            </a:extLst>
          </p:cNvPr>
          <p:cNvSpPr txBox="1">
            <a:spLocks/>
          </p:cNvSpPr>
          <p:nvPr/>
        </p:nvSpPr>
        <p:spPr>
          <a:xfrm>
            <a:off x="3852040" y="6135453"/>
            <a:ext cx="4487917" cy="515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by 2 weeks</a:t>
            </a:r>
            <a:endParaRPr lang="en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5A3B893-6901-3249-A2C3-2BBACBF7BED2}"/>
              </a:ext>
            </a:extLst>
          </p:cNvPr>
          <p:cNvSpPr/>
          <p:nvPr/>
        </p:nvSpPr>
        <p:spPr>
          <a:xfrm>
            <a:off x="697635" y="4435222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B3FBFA3-3330-5942-82C6-BAFB939E73D4}"/>
              </a:ext>
            </a:extLst>
          </p:cNvPr>
          <p:cNvSpPr/>
          <p:nvPr/>
        </p:nvSpPr>
        <p:spPr>
          <a:xfrm>
            <a:off x="3959889" y="5512100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D3B09A-51F1-BC4C-A294-E6CF1D29FF07}"/>
              </a:ext>
            </a:extLst>
          </p:cNvPr>
          <p:cNvSpPr txBox="1"/>
          <p:nvPr/>
        </p:nvSpPr>
        <p:spPr>
          <a:xfrm>
            <a:off x="2605999" y="4928685"/>
            <a:ext cx="188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DD1536A-B482-F54D-8768-08D108A21D82}"/>
              </a:ext>
            </a:extLst>
          </p:cNvPr>
          <p:cNvSpPr/>
          <p:nvPr/>
        </p:nvSpPr>
        <p:spPr>
          <a:xfrm>
            <a:off x="2359889" y="4988660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3D324-C5AC-F943-8F61-5F69D54D3980}"/>
              </a:ext>
            </a:extLst>
          </p:cNvPr>
          <p:cNvSpPr txBox="1"/>
          <p:nvPr/>
        </p:nvSpPr>
        <p:spPr>
          <a:xfrm>
            <a:off x="8843355" y="4105247"/>
            <a:ext cx="26329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Groups Totally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E071-13EF-F142-A853-09C6751625D3}"/>
              </a:ext>
            </a:extLst>
          </p:cNvPr>
          <p:cNvSpPr txBox="1"/>
          <p:nvPr/>
        </p:nvSpPr>
        <p:spPr>
          <a:xfrm>
            <a:off x="10169890" y="1022189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2022.12.30</a:t>
            </a:r>
          </a:p>
        </p:txBody>
      </p:sp>
    </p:spTree>
    <p:extLst>
      <p:ext uri="{BB962C8B-B14F-4D97-AF65-F5344CB8AC3E}">
        <p14:creationId xmlns:p14="http://schemas.microsoft.com/office/powerpoint/2010/main" val="32046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88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142</cp:revision>
  <dcterms:created xsi:type="dcterms:W3CDTF">2024-11-19T01:50:53Z</dcterms:created>
  <dcterms:modified xsi:type="dcterms:W3CDTF">2024-11-22T06:08:06Z</dcterms:modified>
</cp:coreProperties>
</file>