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6"/>
  </p:normalViewPr>
  <p:slideViewPr>
    <p:cSldViewPr snapToGrid="0" snapToObjects="1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11E-703F-6240-97E1-8C6FA96DC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8CAC5-13EC-714D-80B8-A652F622A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C3EF-D646-894D-9F47-2B136CDF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1037E-2018-4C4B-97B6-2E83F5DA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03FB-E730-7F44-96A1-A75851B9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215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2318-D02A-2F44-918F-9D048E19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0C376-DF51-F24B-9648-197E497B9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F9F3-06B6-4A4F-ADC9-96776DA2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AAA2-C086-024C-96FB-AF3906D3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0FF-E953-7D42-90DC-EBE3BA4F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23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56C8-B4E5-B14D-91D8-BB2D87417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BF0B0-FC76-B948-A197-98BCB3ED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50FA-B02F-204C-8713-B677907E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4C3C-1AF4-2E43-9449-4E098CFD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68FB-A566-C145-98E7-6859AA11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499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E3CE-6A3B-1545-9957-BD9596EB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6D6B-2162-804F-BCBD-3BD8220EF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715A-8D53-DA4D-9FE3-86E0CEA4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A822A-575E-FF42-8A8B-74A3601A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B7D3-1008-1F4E-8E2F-B01B307C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65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09F9-40F1-2140-88E6-093D13F9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C9648-0DA3-0E4A-8C02-7B1EEFE8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2AD9-9647-CD4E-9563-03BF45F3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45A1-B67B-DC49-8F9E-1157CEE3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1A63-F9E8-B842-AB78-FB56FAC0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77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83CD-2A75-F24D-8613-15E7C326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4ED2-6EE7-C54B-B7C7-24D9F79F1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846D1-6FF2-BD42-86F4-3741D771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658C-A3F0-3547-965A-3BF3FDA4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0166-889F-6C4A-8A0C-4E9FFD93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FD3AA-E6D8-7949-B15F-84A92DBD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68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369B-4C95-B642-A4F9-B922C3D1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B91A-6999-554E-BAC9-DD5DF08E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0945-6FFE-714E-9540-8A1C3265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222DD-7C86-CC40-B775-01E1C23CD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3ADFE-B034-9E4E-B150-B0BC8A613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14C68-D971-EA49-AAAB-54F2AB3E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52ACD-CCCC-FA4F-9B0E-1A37FAD8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0A9F0-717C-4344-93F9-8A2F2347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378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D5B3-99F3-104D-AACA-B7B664E0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204C6-D3ED-9D42-AC03-4E7DE6EC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5A437-C5F2-7C49-A658-1BCD76E1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5DBA-6225-CD47-8DEA-BE695646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455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F03CB-D798-7B48-B851-752A719E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D7F78-FD9E-D34B-9EF3-1C1375D9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AD3AE-7793-9F40-8783-19497675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716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59C3-73B5-6242-AD43-6C8582D1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B46F-8618-964B-91D7-15C47947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8BD3A-1B86-FE43-A85B-4DA3399B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4DD8C-1CFC-564F-AD50-CDBC1807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6E9F5-A831-4F40-838F-C67A9488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CB0C-6AC1-8D4E-B4F5-F58A1B5F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611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CF33-6F3B-C246-86C5-FE337560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50D2F-5B83-3843-B8AF-3FAA3F982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3C97D-4CB0-FA43-A2E6-F27CA093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7D1F-6161-2F4B-BC3D-7056143B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6D3D-1DFE-A74D-8922-702084192356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ADE0B-4DC0-8147-8298-58E1CCB6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3C1F7-B22C-2C4D-990E-CDFB1B33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9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68828-BB5D-EE4C-9030-8A806E3B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3DD89-6143-1841-B98D-AE2B7A0D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C8E07-1AA3-3A48-AED3-90D2420EA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6D3D-1DFE-A74D-8922-702084192356}" type="datetimeFigureOut">
              <a:rPr lang="en-CN" smtClean="0"/>
              <a:t>2024/11/19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67D6-3A33-2E4F-97DF-9DEEC2AC0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BCC1E-9357-5F4F-9E5E-53C017DB1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E436-B848-4E46-A249-5BB3032197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19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28758-1F17-E24C-9892-9335FE020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487917" cy="515007"/>
          </a:xfrm>
        </p:spPr>
        <p:txBody>
          <a:bodyPr anchor="ctr"/>
          <a:lstStyle/>
          <a:p>
            <a:pPr algn="l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ramework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Karry-LOB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8FCA5D-8F2A-6D4C-947D-5B43DCF34953}"/>
              </a:ext>
            </a:extLst>
          </p:cNvPr>
          <p:cNvSpPr/>
          <p:nvPr/>
        </p:nvSpPr>
        <p:spPr>
          <a:xfrm>
            <a:off x="509751" y="1229710"/>
            <a:ext cx="3736428" cy="788276"/>
          </a:xfrm>
          <a:prstGeom prst="roundRect">
            <a:avLst>
              <a:gd name="adj" fmla="val 4386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1. Tensor Engineering</a:t>
            </a:r>
          </a:p>
        </p:txBody>
      </p:sp>
    </p:spTree>
    <p:extLst>
      <p:ext uri="{BB962C8B-B14F-4D97-AF65-F5344CB8AC3E}">
        <p14:creationId xmlns:p14="http://schemas.microsoft.com/office/powerpoint/2010/main" val="82467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28758-1F17-E24C-9892-9335FE020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487917" cy="515007"/>
          </a:xfrm>
        </p:spPr>
        <p:txBody>
          <a:bodyPr anchor="ctr"/>
          <a:lstStyle/>
          <a:p>
            <a:pPr algn="l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1. Tensor Engineering</a:t>
            </a:r>
            <a:endParaRPr lang="en-CN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2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15</cp:revision>
  <dcterms:created xsi:type="dcterms:W3CDTF">2024-11-19T01:50:53Z</dcterms:created>
  <dcterms:modified xsi:type="dcterms:W3CDTF">2024-11-19T01:53:45Z</dcterms:modified>
</cp:coreProperties>
</file>