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2FF"/>
    <a:srgbClr val="B25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 snapToObjects="1">
      <p:cViewPr>
        <p:scale>
          <a:sx n="97" d="100"/>
          <a:sy n="97" d="100"/>
        </p:scale>
        <p:origin x="126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11E-703F-6240-97E1-8C6FA96D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CAC5-13EC-714D-80B8-A652F622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C3EF-D646-894D-9F47-2B136CD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037E-2018-4C4B-97B6-2E83F5D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03FB-E730-7F44-96A1-A75851B9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318-D02A-2F44-918F-9D048E1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C376-DF51-F24B-9648-197E497B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F9F3-06B6-4A4F-ADC9-96776DA2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AAA2-C086-024C-96FB-AF3906D3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0FF-E953-7D42-90DC-EBE3BA4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3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56C8-B4E5-B14D-91D8-BB2D8741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F0B0-FC76-B948-A197-98BCB3E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FA-B02F-204C-8713-B677907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3C-1AF4-2E43-9449-4E098CF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68FB-A566-C145-98E7-6859AA1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9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3CE-6A3B-1545-9957-BD9596E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D6B-2162-804F-BCBD-3BD8220E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715A-8D53-DA4D-9FE3-86E0CEA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822A-575E-FF42-8A8B-74A3601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B7D3-1008-1F4E-8E2F-B01B307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65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9F9-40F1-2140-88E6-093D13F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9648-0DA3-0E4A-8C02-7B1EEFE8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2AD9-9647-CD4E-9563-03BF45F3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45A1-B67B-DC49-8F9E-1157CEE3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1A63-F9E8-B842-AB78-FB56FAC0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77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3CD-2A75-F24D-8613-15E7C326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4ED2-6EE7-C54B-B7C7-24D9F79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46D1-6FF2-BD42-86F4-3741D771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658C-A3F0-3547-965A-3BF3FDA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166-889F-6C4A-8A0C-4E9FFD9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D3AA-E6D8-7949-B15F-84A92DB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8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9B-4C95-B642-A4F9-B922C3D1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91A-6999-554E-BAC9-DD5DF08E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0945-6FFE-714E-9540-8A1C326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22DD-7C86-CC40-B775-01E1C23C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3ADFE-B034-9E4E-B150-B0BC8A61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14C68-D971-EA49-AAAB-54F2AB3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2ACD-CCCC-FA4F-9B0E-1A37FAD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0A9F0-717C-4344-93F9-8A2F234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7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5B3-99F3-104D-AACA-B7B664E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04C6-D3ED-9D42-AC03-4E7DE6E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A437-C5F2-7C49-A658-1BCD76E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5DBA-6225-CD47-8DEA-BE69564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45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F03CB-D798-7B48-B851-752A719E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D7F78-FD9E-D34B-9EF3-1C1375D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D3AE-7793-9F40-8783-1949767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1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9C3-73B5-6242-AD43-6C8582D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46F-8618-964B-91D7-15C4794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BD3A-1B86-FE43-A85B-4DA3399B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DD8C-1CFC-564F-AD50-CDBC180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E9F5-A831-4F40-838F-C67A948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CB0C-6AC1-8D4E-B4F5-F58A1B5F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6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F33-6F3B-C246-86C5-FE33756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50D2F-5B83-3843-B8AF-3FAA3F98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C97D-4CB0-FA43-A2E6-F27CA093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7D1F-6161-2F4B-BC3D-7056143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E0B-4DC0-8147-8298-58E1CCB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1F7-B22C-2C4D-990E-CDFB1B3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8828-BB5D-EE4C-9030-8A806E3B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DD89-6143-1841-B98D-AE2B7A0D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8E07-1AA3-3A48-AED3-90D2420E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67D6-3A33-2E4F-97DF-9DEEC2A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C1E-9357-5F4F-9E5E-53C017DB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19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A6882D3-E34B-AF4F-B893-AF5975B5EE23}"/>
              </a:ext>
            </a:extLst>
          </p:cNvPr>
          <p:cNvGrpSpPr/>
          <p:nvPr/>
        </p:nvGrpSpPr>
        <p:grpSpPr>
          <a:xfrm>
            <a:off x="680294" y="339185"/>
            <a:ext cx="10831412" cy="6179629"/>
            <a:chOff x="352889" y="339185"/>
            <a:chExt cx="10831412" cy="6179629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8D8E1C10-7EA9-964A-9FA2-54E53AE434C6}"/>
                </a:ext>
              </a:extLst>
            </p:cNvPr>
            <p:cNvSpPr/>
            <p:nvPr/>
          </p:nvSpPr>
          <p:spPr>
            <a:xfrm rot="5400000">
              <a:off x="3458838" y="-1407434"/>
              <a:ext cx="335538" cy="5158814"/>
            </a:xfrm>
            <a:prstGeom prst="leftBrace">
              <a:avLst>
                <a:gd name="adj1" fmla="val 109984"/>
                <a:gd name="adj2" fmla="val 50000"/>
              </a:avLst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b="1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4E6611B4-28F7-0649-BAEB-B7813D431140}"/>
                </a:ext>
              </a:extLst>
            </p:cNvPr>
            <p:cNvSpPr/>
            <p:nvPr/>
          </p:nvSpPr>
          <p:spPr>
            <a:xfrm>
              <a:off x="2115518" y="468690"/>
              <a:ext cx="3022179" cy="535514"/>
            </a:xfrm>
            <a:prstGeom prst="can">
              <a:avLst>
                <a:gd name="adj" fmla="val 1226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LOB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(28800, D, L, F)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AB53083-B61D-FD42-A517-1A4514731B89}"/>
                </a:ext>
              </a:extLst>
            </p:cNvPr>
            <p:cNvGrpSpPr/>
            <p:nvPr/>
          </p:nvGrpSpPr>
          <p:grpSpPr>
            <a:xfrm>
              <a:off x="352891" y="1339742"/>
              <a:ext cx="6547431" cy="675660"/>
              <a:chOff x="50166" y="1000557"/>
              <a:chExt cx="6547431" cy="675660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7D37152-D2CE-DA4D-93BE-C5D05D46E05A}"/>
                  </a:ext>
                </a:extLst>
              </p:cNvPr>
              <p:cNvSpPr/>
              <p:nvPr/>
            </p:nvSpPr>
            <p:spPr>
              <a:xfrm>
                <a:off x="50166" y="1000557"/>
                <a:ext cx="6547431" cy="675660"/>
              </a:xfrm>
              <a:prstGeom prst="roundRect">
                <a:avLst>
                  <a:gd name="adj" fmla="val 810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Can 7">
                <a:extLst>
                  <a:ext uri="{FF2B5EF4-FFF2-40B4-BE49-F238E27FC236}">
                    <a16:creationId xmlns:a16="http://schemas.microsoft.com/office/drawing/2014/main" id="{57960A23-A06B-1A46-A1A3-004E7F69BA3D}"/>
                  </a:ext>
                </a:extLst>
              </p:cNvPr>
              <p:cNvSpPr/>
              <p:nvPr/>
            </p:nvSpPr>
            <p:spPr>
              <a:xfrm>
                <a:off x="168615" y="1115617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L, F)</a:t>
                </a:r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BA054403-9548-3A41-AD5C-437DAF90BDF1}"/>
                  </a:ext>
                </a:extLst>
              </p:cNvPr>
              <p:cNvSpPr/>
              <p:nvPr/>
            </p:nvSpPr>
            <p:spPr>
              <a:xfrm>
                <a:off x="1458318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HF, PN, L, F)</a:t>
                </a:r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883DBEF8-74B9-CA4B-8B37-52F30A0919BC}"/>
                  </a:ext>
                </a:extLst>
              </p:cNvPr>
              <p:cNvSpPr/>
              <p:nvPr/>
            </p:nvSpPr>
            <p:spPr>
              <a:xfrm>
                <a:off x="2748022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L, F)</a:t>
                </a:r>
              </a:p>
            </p:txBody>
          </p:sp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753C8883-E303-0B47-898B-588EEC61DE11}"/>
                  </a:ext>
                </a:extLst>
              </p:cNvPr>
              <p:cNvSpPr/>
              <p:nvPr/>
            </p:nvSpPr>
            <p:spPr>
              <a:xfrm>
                <a:off x="4037726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D, F)</a:t>
                </a:r>
              </a:p>
            </p:txBody>
          </p:sp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3D227BDC-1098-4A4D-B9B6-0C9A6D542A23}"/>
                  </a:ext>
                </a:extLst>
              </p:cNvPr>
              <p:cNvSpPr/>
              <p:nvPr/>
            </p:nvSpPr>
            <p:spPr>
              <a:xfrm>
                <a:off x="5327430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F)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328C7C1-0F0C-9B4F-9BA1-BF67F6A6E3A8}"/>
                </a:ext>
              </a:extLst>
            </p:cNvPr>
            <p:cNvGrpSpPr/>
            <p:nvPr/>
          </p:nvGrpSpPr>
          <p:grpSpPr>
            <a:xfrm>
              <a:off x="352890" y="2124587"/>
              <a:ext cx="6547431" cy="675660"/>
              <a:chOff x="50165" y="1785402"/>
              <a:chExt cx="6547431" cy="675660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9161FCD-5C59-6442-A876-7F1B239A1FDB}"/>
                  </a:ext>
                </a:extLst>
              </p:cNvPr>
              <p:cNvSpPr/>
              <p:nvPr/>
            </p:nvSpPr>
            <p:spPr>
              <a:xfrm>
                <a:off x="50165" y="1785402"/>
                <a:ext cx="6547431" cy="675660"/>
              </a:xfrm>
              <a:prstGeom prst="roundRect">
                <a:avLst>
                  <a:gd name="adj" fmla="val 81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7B7EB73B-5E41-6C4C-A5AD-ED9860ECD5FC}"/>
                  </a:ext>
                </a:extLst>
              </p:cNvPr>
              <p:cNvSpPr/>
              <p:nvPr/>
            </p:nvSpPr>
            <p:spPr>
              <a:xfrm>
                <a:off x="168614" y="1899980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L, F)</a:t>
                </a:r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399FB713-ADF7-BA4A-B841-5BEDB7C0CE20}"/>
                  </a:ext>
                </a:extLst>
              </p:cNvPr>
              <p:cNvSpPr/>
              <p:nvPr/>
            </p:nvSpPr>
            <p:spPr>
              <a:xfrm>
                <a:off x="1458317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HF, PN, L, F)</a:t>
                </a:r>
              </a:p>
            </p:txBody>
          </p:sp>
          <p:sp>
            <p:nvSpPr>
              <p:cNvPr id="32" name="Can 31">
                <a:extLst>
                  <a:ext uri="{FF2B5EF4-FFF2-40B4-BE49-F238E27FC236}">
                    <a16:creationId xmlns:a16="http://schemas.microsoft.com/office/drawing/2014/main" id="{6EC9F139-6074-5C41-AA2A-D7B4EB5B24F2}"/>
                  </a:ext>
                </a:extLst>
              </p:cNvPr>
              <p:cNvSpPr/>
              <p:nvPr/>
            </p:nvSpPr>
            <p:spPr>
              <a:xfrm>
                <a:off x="2748021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L, F)</a:t>
                </a:r>
              </a:p>
            </p:txBody>
          </p:sp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AE1CD63F-07A1-BA42-939F-54A875EFC9CA}"/>
                  </a:ext>
                </a:extLst>
              </p:cNvPr>
              <p:cNvSpPr/>
              <p:nvPr/>
            </p:nvSpPr>
            <p:spPr>
              <a:xfrm>
                <a:off x="4037725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D, F)</a:t>
                </a:r>
              </a:p>
            </p:txBody>
          </p:sp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20CF1AF8-C054-B545-8B25-C46494D40D87}"/>
                  </a:ext>
                </a:extLst>
              </p:cNvPr>
              <p:cNvSpPr/>
              <p:nvPr/>
            </p:nvSpPr>
            <p:spPr>
              <a:xfrm>
                <a:off x="5327429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F)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64C9FB-D3ED-744E-A699-EAF7180D0EC4}"/>
                </a:ext>
              </a:extLst>
            </p:cNvPr>
            <p:cNvCxnSpPr>
              <a:cxnSpLocks/>
              <a:stCxn id="30" idx="1"/>
              <a:endCxn id="8" idx="3"/>
            </p:cNvCxnSpPr>
            <p:nvPr/>
          </p:nvCxnSpPr>
          <p:spPr>
            <a:xfrm flipV="1">
              <a:off x="1047199" y="1912092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6A588-9577-5F48-8D51-4AD267949A9D}"/>
                </a:ext>
              </a:extLst>
            </p:cNvPr>
            <p:cNvCxnSpPr>
              <a:cxnSpLocks/>
              <a:stCxn id="31" idx="1"/>
              <a:endCxn id="24" idx="3"/>
            </p:cNvCxnSpPr>
            <p:nvPr/>
          </p:nvCxnSpPr>
          <p:spPr>
            <a:xfrm flipV="1">
              <a:off x="2336902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575CAB-7B0F-924C-9E06-7A147F69DE83}"/>
                </a:ext>
              </a:extLst>
            </p:cNvPr>
            <p:cNvCxnSpPr>
              <a:cxnSpLocks/>
              <a:stCxn id="32" idx="1"/>
              <a:endCxn id="25" idx="3"/>
            </p:cNvCxnSpPr>
            <p:nvPr/>
          </p:nvCxnSpPr>
          <p:spPr>
            <a:xfrm flipV="1">
              <a:off x="3626606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7F77D6C-CEB5-1640-820C-4F90D67CD3EA}"/>
                </a:ext>
              </a:extLst>
            </p:cNvPr>
            <p:cNvCxnSpPr>
              <a:cxnSpLocks/>
              <a:stCxn id="33" idx="1"/>
              <a:endCxn id="26" idx="3"/>
            </p:cNvCxnSpPr>
            <p:nvPr/>
          </p:nvCxnSpPr>
          <p:spPr>
            <a:xfrm flipV="1">
              <a:off x="4916310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F29EB-DB20-1641-A91F-2DDF200FB8AF}"/>
                </a:ext>
              </a:extLst>
            </p:cNvPr>
            <p:cNvCxnSpPr>
              <a:cxnSpLocks/>
              <a:stCxn id="34" idx="1"/>
              <a:endCxn id="27" idx="3"/>
            </p:cNvCxnSpPr>
            <p:nvPr/>
          </p:nvCxnSpPr>
          <p:spPr>
            <a:xfrm flipV="1">
              <a:off x="6206014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746597-2498-8C4F-8316-E2BAF4AD429B}"/>
                </a:ext>
              </a:extLst>
            </p:cNvPr>
            <p:cNvCxnSpPr/>
            <p:nvPr/>
          </p:nvCxnSpPr>
          <p:spPr>
            <a:xfrm>
              <a:off x="7188417" y="339185"/>
              <a:ext cx="0" cy="617962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535E59A-ACDC-9C4B-8878-5C89E1222791}"/>
                </a:ext>
              </a:extLst>
            </p:cNvPr>
            <p:cNvSpPr/>
            <p:nvPr/>
          </p:nvSpPr>
          <p:spPr>
            <a:xfrm>
              <a:off x="352890" y="2915788"/>
              <a:ext cx="6547431" cy="675660"/>
            </a:xfrm>
            <a:prstGeom prst="roundRect">
              <a:avLst>
                <a:gd name="adj" fmla="val 810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Can 70">
              <a:extLst>
                <a:ext uri="{FF2B5EF4-FFF2-40B4-BE49-F238E27FC236}">
                  <a16:creationId xmlns:a16="http://schemas.microsoft.com/office/drawing/2014/main" id="{186B6E02-3AA6-DE43-991F-46BDFE94537E}"/>
                </a:ext>
              </a:extLst>
            </p:cNvPr>
            <p:cNvSpPr/>
            <p:nvPr/>
          </p:nvSpPr>
          <p:spPr>
            <a:xfrm>
              <a:off x="471339" y="3030366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D, L, F)</a:t>
              </a:r>
            </a:p>
          </p:txBody>
        </p:sp>
        <p:sp>
          <p:nvSpPr>
            <p:cNvPr id="72" name="Can 71">
              <a:extLst>
                <a:ext uri="{FF2B5EF4-FFF2-40B4-BE49-F238E27FC236}">
                  <a16:creationId xmlns:a16="http://schemas.microsoft.com/office/drawing/2014/main" id="{7DE8D96B-4FA0-DC4A-8C8E-D0F704C6B774}"/>
                </a:ext>
              </a:extLst>
            </p:cNvPr>
            <p:cNvSpPr/>
            <p:nvPr/>
          </p:nvSpPr>
          <p:spPr>
            <a:xfrm>
              <a:off x="1761042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HF, PN, L, F)</a:t>
              </a:r>
            </a:p>
          </p:txBody>
        </p:sp>
        <p:sp>
          <p:nvSpPr>
            <p:cNvPr id="73" name="Can 72">
              <a:extLst>
                <a:ext uri="{FF2B5EF4-FFF2-40B4-BE49-F238E27FC236}">
                  <a16:creationId xmlns:a16="http://schemas.microsoft.com/office/drawing/2014/main" id="{01EAF38D-B2B1-744E-8222-3CABC2EFE780}"/>
                </a:ext>
              </a:extLst>
            </p:cNvPr>
            <p:cNvSpPr/>
            <p:nvPr/>
          </p:nvSpPr>
          <p:spPr>
            <a:xfrm>
              <a:off x="3050746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L, F)</a:t>
              </a:r>
            </a:p>
          </p:txBody>
        </p:sp>
        <p:sp>
          <p:nvSpPr>
            <p:cNvPr id="74" name="Can 73">
              <a:extLst>
                <a:ext uri="{FF2B5EF4-FFF2-40B4-BE49-F238E27FC236}">
                  <a16:creationId xmlns:a16="http://schemas.microsoft.com/office/drawing/2014/main" id="{1AFED8E6-BC41-DA4D-AE2B-314908A6F9BD}"/>
                </a:ext>
              </a:extLst>
            </p:cNvPr>
            <p:cNvSpPr/>
            <p:nvPr/>
          </p:nvSpPr>
          <p:spPr>
            <a:xfrm>
              <a:off x="4340450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D, F)</a:t>
              </a:r>
            </a:p>
          </p:txBody>
        </p:sp>
        <p:sp>
          <p:nvSpPr>
            <p:cNvPr id="75" name="Can 74">
              <a:extLst>
                <a:ext uri="{FF2B5EF4-FFF2-40B4-BE49-F238E27FC236}">
                  <a16:creationId xmlns:a16="http://schemas.microsoft.com/office/drawing/2014/main" id="{E8D718E2-0975-7C45-89A9-89E41C83504A}"/>
                </a:ext>
              </a:extLst>
            </p:cNvPr>
            <p:cNvSpPr/>
            <p:nvPr/>
          </p:nvSpPr>
          <p:spPr>
            <a:xfrm>
              <a:off x="5630154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F)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3D371B5-ECBF-A84B-AC6F-D10DA8CCC935}"/>
                </a:ext>
              </a:extLst>
            </p:cNvPr>
            <p:cNvCxnSpPr>
              <a:cxnSpLocks/>
              <a:stCxn id="71" idx="1"/>
              <a:endCxn id="30" idx="3"/>
            </p:cNvCxnSpPr>
            <p:nvPr/>
          </p:nvCxnSpPr>
          <p:spPr>
            <a:xfrm flipV="1">
              <a:off x="1047199" y="2696455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A9F8426-ADEF-8D40-9680-9A641283294E}"/>
                </a:ext>
              </a:extLst>
            </p:cNvPr>
            <p:cNvCxnSpPr>
              <a:cxnSpLocks/>
              <a:stCxn id="72" idx="1"/>
              <a:endCxn id="31" idx="3"/>
            </p:cNvCxnSpPr>
            <p:nvPr/>
          </p:nvCxnSpPr>
          <p:spPr>
            <a:xfrm flipV="1">
              <a:off x="2336902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7B9CF8-D39B-184E-BB92-7069251A1792}"/>
                </a:ext>
              </a:extLst>
            </p:cNvPr>
            <p:cNvCxnSpPr>
              <a:cxnSpLocks/>
              <a:stCxn id="73" idx="1"/>
              <a:endCxn id="32" idx="3"/>
            </p:cNvCxnSpPr>
            <p:nvPr/>
          </p:nvCxnSpPr>
          <p:spPr>
            <a:xfrm flipV="1">
              <a:off x="3626606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B08C576-9751-EC4C-834D-7E403C33E9D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V="1">
              <a:off x="4916310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8475DE2-AF3F-7D4D-ACE7-0556637EC8D6}"/>
                </a:ext>
              </a:extLst>
            </p:cNvPr>
            <p:cNvCxnSpPr>
              <a:cxnSpLocks/>
              <a:stCxn id="75" idx="1"/>
              <a:endCxn id="34" idx="3"/>
            </p:cNvCxnSpPr>
            <p:nvPr/>
          </p:nvCxnSpPr>
          <p:spPr>
            <a:xfrm flipV="1">
              <a:off x="6206014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49F3E709-D92F-3645-8966-CD67271230DE}"/>
                </a:ext>
              </a:extLst>
            </p:cNvPr>
            <p:cNvSpPr/>
            <p:nvPr/>
          </p:nvSpPr>
          <p:spPr>
            <a:xfrm>
              <a:off x="352889" y="3712642"/>
              <a:ext cx="6547431" cy="2806171"/>
            </a:xfrm>
            <a:prstGeom prst="roundRect">
              <a:avLst>
                <a:gd name="adj" fmla="val 224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CA27BA04-6D01-804C-BEA0-E844FC0E0793}"/>
                </a:ext>
              </a:extLst>
            </p:cNvPr>
            <p:cNvSpPr/>
            <p:nvPr/>
          </p:nvSpPr>
          <p:spPr>
            <a:xfrm>
              <a:off x="459457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E2303994-962B-3B4B-BA80-F9B684A0AF5C}"/>
                </a:ext>
              </a:extLst>
            </p:cNvPr>
            <p:cNvSpPr/>
            <p:nvPr/>
          </p:nvSpPr>
          <p:spPr>
            <a:xfrm>
              <a:off x="1761042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CDB2E65C-846E-2F4B-B8A3-9FBBA394F09E}"/>
                </a:ext>
              </a:extLst>
            </p:cNvPr>
            <p:cNvSpPr/>
            <p:nvPr/>
          </p:nvSpPr>
          <p:spPr>
            <a:xfrm>
              <a:off x="3050744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251E5237-2C5C-9547-B03A-8523AE265D3E}"/>
                </a:ext>
              </a:extLst>
            </p:cNvPr>
            <p:cNvSpPr/>
            <p:nvPr/>
          </p:nvSpPr>
          <p:spPr>
            <a:xfrm>
              <a:off x="4340450" y="3831928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DC881A44-F0A2-6648-8178-26AF6BECB376}"/>
                </a:ext>
              </a:extLst>
            </p:cNvPr>
            <p:cNvSpPr/>
            <p:nvPr/>
          </p:nvSpPr>
          <p:spPr>
            <a:xfrm>
              <a:off x="5630154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8032F27-FE75-CF4D-9513-3CDE4EA7D4A5}"/>
                </a:ext>
              </a:extLst>
            </p:cNvPr>
            <p:cNvCxnSpPr>
              <a:cxnSpLocks/>
              <a:stCxn id="102" idx="2"/>
              <a:endCxn id="101" idx="4"/>
            </p:cNvCxnSpPr>
            <p:nvPr/>
          </p:nvCxnSpPr>
          <p:spPr>
            <a:xfrm flipH="1">
              <a:off x="1568233" y="4092602"/>
              <a:ext cx="192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3F30947-013C-8A42-A34E-99D07EABA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199" y="349054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B9E3DA0-B1E4-CF40-90CF-3A70C715B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902" y="348876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96F717A-C506-B748-ABCB-8E72930CB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018" y="348876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7C8E7E-C86F-D54E-96B1-B63C69C8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887" y="3488556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3224F7-EA54-A941-8F88-64547758E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591" y="3488555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7234F14-624A-A446-AE30-B7A61406D27D}"/>
                </a:ext>
              </a:extLst>
            </p:cNvPr>
            <p:cNvGrpSpPr/>
            <p:nvPr/>
          </p:nvGrpSpPr>
          <p:grpSpPr>
            <a:xfrm>
              <a:off x="459457" y="4494170"/>
              <a:ext cx="1108775" cy="437734"/>
              <a:chOff x="156730" y="4093697"/>
              <a:chExt cx="1108775" cy="437734"/>
            </a:xfrm>
          </p:grpSpPr>
          <p:sp>
            <p:nvSpPr>
              <p:cNvPr id="132" name="Trapezoid 131">
                <a:extLst>
                  <a:ext uri="{FF2B5EF4-FFF2-40B4-BE49-F238E27FC236}">
                    <a16:creationId xmlns:a16="http://schemas.microsoft.com/office/drawing/2014/main" id="{CE030248-348F-4542-9096-EC03706A9006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1399318-0CBE-C042-B9EC-0044F54B39A9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836627F-AFFE-4B47-9E9A-7EDB425B45BC}"/>
                </a:ext>
              </a:extLst>
            </p:cNvPr>
            <p:cNvCxnSpPr>
              <a:cxnSpLocks/>
              <a:stCxn id="132" idx="2"/>
              <a:endCxn id="101" idx="3"/>
            </p:cNvCxnSpPr>
            <p:nvPr/>
          </p:nvCxnSpPr>
          <p:spPr>
            <a:xfrm flipV="1">
              <a:off x="1013844" y="4315185"/>
              <a:ext cx="1" cy="178985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072DF62-D6FE-7B4E-A888-99C46C3A0463}"/>
                </a:ext>
              </a:extLst>
            </p:cNvPr>
            <p:cNvGrpSpPr/>
            <p:nvPr/>
          </p:nvGrpSpPr>
          <p:grpSpPr>
            <a:xfrm>
              <a:off x="1759122" y="4501197"/>
              <a:ext cx="1108775" cy="437734"/>
              <a:chOff x="156730" y="4093697"/>
              <a:chExt cx="1108775" cy="437734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B8D000B5-AF68-6D43-90A2-6AE40747CA8B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FBC5555-6DE8-2044-874A-C2470C8E3B9A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6154084-4E8C-3844-867E-C6A7FE2B30AB}"/>
                </a:ext>
              </a:extLst>
            </p:cNvPr>
            <p:cNvGrpSpPr/>
            <p:nvPr/>
          </p:nvGrpSpPr>
          <p:grpSpPr>
            <a:xfrm>
              <a:off x="3048825" y="4501197"/>
              <a:ext cx="1108775" cy="437734"/>
              <a:chOff x="156730" y="4093697"/>
              <a:chExt cx="1108775" cy="437734"/>
            </a:xfrm>
          </p:grpSpPr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81AB12A9-BD48-BE4C-8353-4C2821229D54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582C4C1-A77E-E748-8C41-53587BB65329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28A9DCD-E897-C542-8FBC-4BBDFFB371AE}"/>
                </a:ext>
              </a:extLst>
            </p:cNvPr>
            <p:cNvGrpSpPr/>
            <p:nvPr/>
          </p:nvGrpSpPr>
          <p:grpSpPr>
            <a:xfrm>
              <a:off x="4336607" y="4501195"/>
              <a:ext cx="1108775" cy="437734"/>
              <a:chOff x="156730" y="4093697"/>
              <a:chExt cx="1108775" cy="437734"/>
            </a:xfrm>
          </p:grpSpPr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DD2469A3-7A13-F544-9B7D-16A668F00D20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C964EE-2A8E-E548-8B71-E7BC3A7C176E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663413C-E1F9-6544-8BF7-3961F5A8A4A6}"/>
                </a:ext>
              </a:extLst>
            </p:cNvPr>
            <p:cNvGrpSpPr/>
            <p:nvPr/>
          </p:nvGrpSpPr>
          <p:grpSpPr>
            <a:xfrm>
              <a:off x="5628232" y="4494169"/>
              <a:ext cx="1108775" cy="437734"/>
              <a:chOff x="156730" y="4093697"/>
              <a:chExt cx="1108775" cy="437734"/>
            </a:xfrm>
          </p:grpSpPr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A1E31A57-9819-3246-BCBD-900002549CB4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733E1B3-E0B9-7043-8631-6BB0ED5D824C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FCE4852-7944-524A-A438-D6AA79DFE2A1}"/>
                </a:ext>
              </a:extLst>
            </p:cNvPr>
            <p:cNvCxnSpPr>
              <a:cxnSpLocks/>
              <a:stCxn id="140" idx="2"/>
              <a:endCxn id="102" idx="3"/>
            </p:cNvCxnSpPr>
            <p:nvPr/>
          </p:nvCxnSpPr>
          <p:spPr>
            <a:xfrm flipV="1">
              <a:off x="2313509" y="4315185"/>
              <a:ext cx="1921" cy="186012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7DBE403-D68B-754B-8057-1B9689832D39}"/>
                </a:ext>
              </a:extLst>
            </p:cNvPr>
            <p:cNvCxnSpPr>
              <a:cxnSpLocks/>
              <a:stCxn id="143" idx="2"/>
              <a:endCxn id="103" idx="3"/>
            </p:cNvCxnSpPr>
            <p:nvPr/>
          </p:nvCxnSpPr>
          <p:spPr>
            <a:xfrm flipV="1">
              <a:off x="3603212" y="4315185"/>
              <a:ext cx="1920" cy="186012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6A10244-242C-3640-A990-B530DAB5B56D}"/>
                </a:ext>
              </a:extLst>
            </p:cNvPr>
            <p:cNvCxnSpPr>
              <a:cxnSpLocks/>
              <a:stCxn id="146" idx="2"/>
              <a:endCxn id="104" idx="3"/>
            </p:cNvCxnSpPr>
            <p:nvPr/>
          </p:nvCxnSpPr>
          <p:spPr>
            <a:xfrm flipV="1">
              <a:off x="4890994" y="4320038"/>
              <a:ext cx="3844" cy="181157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5C5E0D0-CE7B-A341-890F-6C9C6DB8176F}"/>
                </a:ext>
              </a:extLst>
            </p:cNvPr>
            <p:cNvCxnSpPr>
              <a:cxnSpLocks/>
              <a:stCxn id="149" idx="2"/>
              <a:endCxn id="105" idx="3"/>
            </p:cNvCxnSpPr>
            <p:nvPr/>
          </p:nvCxnSpPr>
          <p:spPr>
            <a:xfrm flipV="1">
              <a:off x="6182619" y="4315185"/>
              <a:ext cx="1923" cy="17898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74926BA-8231-F746-822E-A3C3797BE65A}"/>
                </a:ext>
              </a:extLst>
            </p:cNvPr>
            <p:cNvSpPr/>
            <p:nvPr/>
          </p:nvSpPr>
          <p:spPr>
            <a:xfrm>
              <a:off x="3444345" y="5249274"/>
              <a:ext cx="317735" cy="31773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E728EC82-9F57-5041-A24C-2DC0EDDAEB19}"/>
                </a:ext>
              </a:extLst>
            </p:cNvPr>
            <p:cNvCxnSpPr>
              <a:cxnSpLocks/>
              <a:stCxn id="132" idx="0"/>
              <a:endCxn id="166" idx="0"/>
            </p:cNvCxnSpPr>
            <p:nvPr/>
          </p:nvCxnSpPr>
          <p:spPr>
            <a:xfrm rot="16200000" flipH="1">
              <a:off x="2149843" y="3795904"/>
              <a:ext cx="317370" cy="2589369"/>
            </a:xfrm>
            <a:prstGeom prst="bentConnector3">
              <a:avLst>
                <a:gd name="adj1" fmla="val 52043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4717FAB6-3DF1-3145-A207-B257F9D549C9}"/>
                </a:ext>
              </a:extLst>
            </p:cNvPr>
            <p:cNvCxnSpPr>
              <a:cxnSpLocks/>
              <a:stCxn id="140" idx="0"/>
              <a:endCxn id="166" idx="0"/>
            </p:cNvCxnSpPr>
            <p:nvPr/>
          </p:nvCxnSpPr>
          <p:spPr>
            <a:xfrm rot="16200000" flipH="1">
              <a:off x="2803190" y="4449250"/>
              <a:ext cx="310343" cy="12897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DC93BAB9-A468-F74C-9D8B-853F9D75CF96}"/>
                </a:ext>
              </a:extLst>
            </p:cNvPr>
            <p:cNvCxnSpPr>
              <a:cxnSpLocks/>
              <a:stCxn id="143" idx="0"/>
              <a:endCxn id="166" idx="0"/>
            </p:cNvCxnSpPr>
            <p:nvPr/>
          </p:nvCxnSpPr>
          <p:spPr>
            <a:xfrm rot="16200000" flipH="1">
              <a:off x="3448041" y="5094101"/>
              <a:ext cx="310343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F366E920-EE62-7A46-9B43-4DF305BC92CB}"/>
                </a:ext>
              </a:extLst>
            </p:cNvPr>
            <p:cNvCxnSpPr>
              <a:cxnSpLocks/>
              <a:stCxn id="146" idx="0"/>
              <a:endCxn id="166" idx="0"/>
            </p:cNvCxnSpPr>
            <p:nvPr/>
          </p:nvCxnSpPr>
          <p:spPr>
            <a:xfrm rot="5400000">
              <a:off x="4091932" y="4450211"/>
              <a:ext cx="310345" cy="12877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>
              <a:extLst>
                <a:ext uri="{FF2B5EF4-FFF2-40B4-BE49-F238E27FC236}">
                  <a16:creationId xmlns:a16="http://schemas.microsoft.com/office/drawing/2014/main" id="{67F49F8B-FE7B-A842-A6F2-A495C420FC1C}"/>
                </a:ext>
              </a:extLst>
            </p:cNvPr>
            <p:cNvCxnSpPr>
              <a:cxnSpLocks/>
              <a:stCxn id="149" idx="0"/>
              <a:endCxn id="166" idx="0"/>
            </p:cNvCxnSpPr>
            <p:nvPr/>
          </p:nvCxnSpPr>
          <p:spPr>
            <a:xfrm rot="5400000">
              <a:off x="4734231" y="3800885"/>
              <a:ext cx="317371" cy="2579406"/>
            </a:xfrm>
            <a:prstGeom prst="bentConnector3">
              <a:avLst>
                <a:gd name="adj1" fmla="val 52044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6C120D3-04BA-6945-A263-9C3363E9B766}"/>
                </a:ext>
              </a:extLst>
            </p:cNvPr>
            <p:cNvSpPr/>
            <p:nvPr/>
          </p:nvSpPr>
          <p:spPr>
            <a:xfrm>
              <a:off x="2308528" y="5742490"/>
              <a:ext cx="2577484" cy="375920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 Enc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8839D58-CCDA-3B49-A6CE-75E59DF27B76}"/>
                </a:ext>
              </a:extLst>
            </p:cNvPr>
            <p:cNvCxnSpPr>
              <a:cxnSpLocks/>
              <a:stCxn id="190" idx="0"/>
              <a:endCxn id="166" idx="4"/>
            </p:cNvCxnSpPr>
            <p:nvPr/>
          </p:nvCxnSpPr>
          <p:spPr>
            <a:xfrm flipV="1">
              <a:off x="3597270" y="5567009"/>
              <a:ext cx="5943" cy="17548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riangle 198">
              <a:extLst>
                <a:ext uri="{FF2B5EF4-FFF2-40B4-BE49-F238E27FC236}">
                  <a16:creationId xmlns:a16="http://schemas.microsoft.com/office/drawing/2014/main" id="{66F2EA0A-74A0-BE4D-8E60-50C8769E7BA8}"/>
                </a:ext>
              </a:extLst>
            </p:cNvPr>
            <p:cNvSpPr/>
            <p:nvPr/>
          </p:nvSpPr>
          <p:spPr>
            <a:xfrm rot="5400000">
              <a:off x="4949735" y="5789521"/>
              <a:ext cx="375922" cy="281861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D0ABE5-7755-A942-BAA7-3EE569D78A81}"/>
                </a:ext>
              </a:extLst>
            </p:cNvPr>
            <p:cNvSpPr/>
            <p:nvPr/>
          </p:nvSpPr>
          <p:spPr>
            <a:xfrm>
              <a:off x="5379123" y="5771767"/>
              <a:ext cx="317735" cy="3177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3A1D63C-0FA4-D849-BCAD-B0D203CF4E23}"/>
                </a:ext>
              </a:extLst>
            </p:cNvPr>
            <p:cNvSpPr/>
            <p:nvPr/>
          </p:nvSpPr>
          <p:spPr>
            <a:xfrm>
              <a:off x="6312128" y="5769708"/>
              <a:ext cx="317735" cy="3177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40FEB17-74A8-F64E-843D-8C38ACE855EF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 flipV="1">
              <a:off x="5696858" y="5928576"/>
              <a:ext cx="615270" cy="2059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D4AABA2-8937-0C4C-9FA3-A3D301EE8716}"/>
                </a:ext>
              </a:extLst>
            </p:cNvPr>
            <p:cNvGrpSpPr/>
            <p:nvPr/>
          </p:nvGrpSpPr>
          <p:grpSpPr>
            <a:xfrm>
              <a:off x="7410638" y="700509"/>
              <a:ext cx="3773663" cy="5818304"/>
              <a:chOff x="8065448" y="700509"/>
              <a:chExt cx="3773663" cy="5818304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31D5085-314B-584E-A5DD-BF38974AE63A}"/>
                  </a:ext>
                </a:extLst>
              </p:cNvPr>
              <p:cNvSpPr/>
              <p:nvPr/>
            </p:nvSpPr>
            <p:spPr>
              <a:xfrm>
                <a:off x="8071577" y="700509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1. Tensor Engineering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Features using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Tensor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Construction and Extraction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98174229-5B35-0346-91AD-E0C4534C8557}"/>
                  </a:ext>
                </a:extLst>
              </p:cNvPr>
              <p:cNvSpPr/>
              <p:nvPr/>
            </p:nvSpPr>
            <p:spPr>
              <a:xfrm>
                <a:off x="8071577" y="1654483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2.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Datadict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Features to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Transforming 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55FEB9-083D-954A-A320-E0CF52B840C9}"/>
                  </a:ext>
                </a:extLst>
              </p:cNvPr>
              <p:cNvCxnSpPr>
                <a:cxnSpLocks/>
                <a:stCxn id="57" idx="0"/>
                <a:endCxn id="56" idx="2"/>
              </p:cNvCxnSpPr>
              <p:nvPr/>
            </p:nvCxnSpPr>
            <p:spPr>
              <a:xfrm flipV="1">
                <a:off x="9953557" y="1383344"/>
                <a:ext cx="0" cy="2711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A228C68D-8902-7948-81A0-06F613E536C7}"/>
                  </a:ext>
                </a:extLst>
              </p:cNvPr>
              <p:cNvSpPr/>
              <p:nvPr/>
            </p:nvSpPr>
            <p:spPr>
              <a:xfrm>
                <a:off x="8065448" y="2608457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3.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Dataset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item data for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Steps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Tick Samples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Samples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D7EAF95-0554-0A40-8137-39692E735D9B}"/>
                  </a:ext>
                </a:extLst>
              </p:cNvPr>
              <p:cNvCxnSpPr>
                <a:cxnSpLocks/>
                <a:stCxn id="96" idx="0"/>
                <a:endCxn id="57" idx="2"/>
              </p:cNvCxnSpPr>
              <p:nvPr/>
            </p:nvCxnSpPr>
            <p:spPr>
              <a:xfrm flipV="1">
                <a:off x="9947428" y="2337318"/>
                <a:ext cx="6129" cy="2711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80953185-1BBD-844A-B1A5-7DB3ECADDEC6}"/>
                  </a:ext>
                </a:extLst>
              </p:cNvPr>
              <p:cNvSpPr/>
              <p:nvPr/>
            </p:nvSpPr>
            <p:spPr>
              <a:xfrm>
                <a:off x="8075151" y="3539382"/>
                <a:ext cx="3763960" cy="2979431"/>
              </a:xfrm>
              <a:prstGeom prst="roundRect">
                <a:avLst>
                  <a:gd name="adj" fmla="val 3361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4.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106C18E-05A5-C74B-B26A-0BEA7F8CB2AF}"/>
                  </a:ext>
                </a:extLst>
              </p:cNvPr>
              <p:cNvSpPr/>
              <p:nvPr/>
            </p:nvSpPr>
            <p:spPr>
              <a:xfrm>
                <a:off x="8668389" y="3907931"/>
                <a:ext cx="2577484" cy="3759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Norm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7E083AB-17C5-7145-B681-AA92BD9D5DD9}"/>
                  </a:ext>
                </a:extLst>
              </p:cNvPr>
              <p:cNvSpPr/>
              <p:nvPr/>
            </p:nvSpPr>
            <p:spPr>
              <a:xfrm>
                <a:off x="8668389" y="4442928"/>
                <a:ext cx="2577484" cy="3759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Feature Encoder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8B7D38E-8A38-604D-9EF7-924662512759}"/>
                  </a:ext>
                </a:extLst>
              </p:cNvPr>
              <p:cNvSpPr/>
              <p:nvPr/>
            </p:nvSpPr>
            <p:spPr>
              <a:xfrm>
                <a:off x="8668389" y="4981793"/>
                <a:ext cx="2577484" cy="3759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Fusion Way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1165C44-117D-2E4B-81D2-65812D62C99C}"/>
                  </a:ext>
                </a:extLst>
              </p:cNvPr>
              <p:cNvSpPr/>
              <p:nvPr/>
            </p:nvSpPr>
            <p:spPr>
              <a:xfrm>
                <a:off x="8668389" y="5520658"/>
                <a:ext cx="2577484" cy="375920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Sequence Encoder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3F8833-009F-BB47-B149-434E9A76D174}"/>
                  </a:ext>
                </a:extLst>
              </p:cNvPr>
              <p:cNvSpPr/>
              <p:nvPr/>
            </p:nvSpPr>
            <p:spPr>
              <a:xfrm>
                <a:off x="8668389" y="6063969"/>
                <a:ext cx="2577484" cy="3759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Fully Connected</a:t>
                </a:r>
              </a:p>
            </p:txBody>
          </p:sp>
        </p:grp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D9212B4-4C3B-5F4A-9417-D5243F183F1E}"/>
              </a:ext>
            </a:extLst>
          </p:cNvPr>
          <p:cNvCxnSpPr>
            <a:cxnSpLocks/>
            <a:stCxn id="206" idx="0"/>
            <a:endCxn id="205" idx="2"/>
          </p:cNvCxnSpPr>
          <p:nvPr/>
        </p:nvCxnSpPr>
        <p:spPr>
          <a:xfrm flipV="1">
            <a:off x="9629726" y="4283851"/>
            <a:ext cx="0" cy="159077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69D7CC3-7AD5-D943-A9DA-3EDC448CB11B}"/>
              </a:ext>
            </a:extLst>
          </p:cNvPr>
          <p:cNvCxnSpPr>
            <a:cxnSpLocks/>
            <a:stCxn id="207" idx="0"/>
            <a:endCxn id="206" idx="2"/>
          </p:cNvCxnSpPr>
          <p:nvPr/>
        </p:nvCxnSpPr>
        <p:spPr>
          <a:xfrm flipV="1">
            <a:off x="9629726" y="4818848"/>
            <a:ext cx="0" cy="162945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CFA1CA0-4970-BC42-98D7-2F654AB2A336}"/>
              </a:ext>
            </a:extLst>
          </p:cNvPr>
          <p:cNvCxnSpPr>
            <a:cxnSpLocks/>
            <a:stCxn id="208" idx="0"/>
            <a:endCxn id="207" idx="2"/>
          </p:cNvCxnSpPr>
          <p:nvPr/>
        </p:nvCxnSpPr>
        <p:spPr>
          <a:xfrm flipV="1">
            <a:off x="9629726" y="5357713"/>
            <a:ext cx="0" cy="162945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9F33BEF-BF4A-C844-9235-40AED150B612}"/>
              </a:ext>
            </a:extLst>
          </p:cNvPr>
          <p:cNvCxnSpPr>
            <a:cxnSpLocks/>
            <a:stCxn id="209" idx="0"/>
            <a:endCxn id="208" idx="2"/>
          </p:cNvCxnSpPr>
          <p:nvPr/>
        </p:nvCxnSpPr>
        <p:spPr>
          <a:xfrm flipV="1">
            <a:off x="9629726" y="5896578"/>
            <a:ext cx="0" cy="167391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6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5FBE19-567A-A74C-9272-12163B32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7013"/>
              </p:ext>
            </p:extLst>
          </p:nvPr>
        </p:nvGraphicFramePr>
        <p:xfrm>
          <a:off x="696000" y="1362669"/>
          <a:ext cx="108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98127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775152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129951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852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88147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63874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64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5022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93576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42052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20020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49435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85098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61384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8819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2652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9892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023300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25081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800261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663302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9490D890-E8AA-7341-9FFE-E8898F07D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IF_M0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363E7-5FE9-6846-831F-ECE435FEC526}"/>
              </a:ext>
            </a:extLst>
          </p:cNvPr>
          <p:cNvCxnSpPr>
            <a:cxnSpLocks/>
          </p:cNvCxnSpPr>
          <p:nvPr/>
        </p:nvCxnSpPr>
        <p:spPr>
          <a:xfrm>
            <a:off x="696000" y="1051041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A1DFA9-1EBA-B24C-A806-B293C32D8B10}"/>
              </a:ext>
            </a:extLst>
          </p:cNvPr>
          <p:cNvCxnSpPr>
            <a:cxnSpLocks/>
          </p:cNvCxnSpPr>
          <p:nvPr/>
        </p:nvCxnSpPr>
        <p:spPr>
          <a:xfrm>
            <a:off x="11476299" y="1069888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9C57B-14A1-F041-BAFD-8C332BE99CBC}"/>
              </a:ext>
            </a:extLst>
          </p:cNvPr>
          <p:cNvSpPr txBox="1"/>
          <p:nvPr/>
        </p:nvSpPr>
        <p:spPr>
          <a:xfrm>
            <a:off x="695999" y="99333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2022.01.04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D3151-273E-5840-B7AF-3D5034DE0C10}"/>
              </a:ext>
            </a:extLst>
          </p:cNvPr>
          <p:cNvSpPr txBox="1"/>
          <p:nvPr/>
        </p:nvSpPr>
        <p:spPr>
          <a:xfrm>
            <a:off x="7429308" y="189935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2022.08.29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C3635-15F1-EE42-8EA7-A99FA89B7DA2}"/>
              </a:ext>
            </a:extLst>
          </p:cNvPr>
          <p:cNvSpPr txBox="1"/>
          <p:nvPr/>
        </p:nvSpPr>
        <p:spPr>
          <a:xfrm>
            <a:off x="4180872" y="720737"/>
            <a:ext cx="38302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242 Trading dates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FF89527-3BD1-0D4C-ACA4-045FD855B5EA}"/>
              </a:ext>
            </a:extLst>
          </p:cNvPr>
          <p:cNvSpPr/>
          <p:nvPr/>
        </p:nvSpPr>
        <p:spPr>
          <a:xfrm rot="5400000">
            <a:off x="3737807" y="-1031022"/>
            <a:ext cx="369330" cy="6452946"/>
          </a:xfrm>
          <a:prstGeom prst="rightBrace">
            <a:avLst>
              <a:gd name="adj1" fmla="val 183573"/>
              <a:gd name="adj2" fmla="val 50000"/>
            </a:avLst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5104B-0F0C-BE4E-86C3-0364EDF73276}"/>
              </a:ext>
            </a:extLst>
          </p:cNvPr>
          <p:cNvSpPr txBox="1"/>
          <p:nvPr/>
        </p:nvSpPr>
        <p:spPr>
          <a:xfrm>
            <a:off x="2606000" y="2488234"/>
            <a:ext cx="26329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Valid: 20 Weeks</a:t>
            </a:r>
          </a:p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 20 Days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1D6B5-2291-C849-9511-2188D65A1910}"/>
              </a:ext>
            </a:extLst>
          </p:cNvPr>
          <p:cNvCxnSpPr>
            <a:cxnSpLocks/>
          </p:cNvCxnSpPr>
          <p:nvPr/>
        </p:nvCxnSpPr>
        <p:spPr>
          <a:xfrm flipV="1">
            <a:off x="7429309" y="1902669"/>
            <a:ext cx="0" cy="47744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346AD0-C20C-BA47-B285-1023224A39DA}"/>
              </a:ext>
            </a:extLst>
          </p:cNvPr>
          <p:cNvSpPr txBox="1"/>
          <p:nvPr/>
        </p:nvSpPr>
        <p:spPr>
          <a:xfrm>
            <a:off x="6112837" y="2626733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2 Weeks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68C0304-A5BE-EE41-A9D2-45B34547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9435"/>
              </p:ext>
            </p:extLst>
          </p:nvPr>
        </p:nvGraphicFramePr>
        <p:xfrm>
          <a:off x="695999" y="338118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0A405BD-2A68-104D-85E3-D99DFFEE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6705"/>
              </p:ext>
            </p:extLst>
          </p:nvPr>
        </p:nvGraphicFramePr>
        <p:xfrm>
          <a:off x="1208617" y="4289913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920CC94-4BF7-8E44-8851-686E4B32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5866"/>
              </p:ext>
            </p:extLst>
          </p:nvPr>
        </p:nvGraphicFramePr>
        <p:xfrm>
          <a:off x="4456299" y="536679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8FE5D41D-486A-6745-928C-423F907DFFF8}"/>
              </a:ext>
            </a:extLst>
          </p:cNvPr>
          <p:cNvSpPr txBox="1">
            <a:spLocks/>
          </p:cNvSpPr>
          <p:nvPr/>
        </p:nvSpPr>
        <p:spPr>
          <a:xfrm>
            <a:off x="3852040" y="6135453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by 2 weeks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5A3B893-6901-3249-A2C3-2BBACBF7BED2}"/>
              </a:ext>
            </a:extLst>
          </p:cNvPr>
          <p:cNvSpPr/>
          <p:nvPr/>
        </p:nvSpPr>
        <p:spPr>
          <a:xfrm>
            <a:off x="697635" y="4435222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B3FBFA3-3330-5942-82C6-BAFB939E73D4}"/>
              </a:ext>
            </a:extLst>
          </p:cNvPr>
          <p:cNvSpPr/>
          <p:nvPr/>
        </p:nvSpPr>
        <p:spPr>
          <a:xfrm>
            <a:off x="3959889" y="551210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3B09A-51F1-BC4C-A294-E6CF1D29FF07}"/>
              </a:ext>
            </a:extLst>
          </p:cNvPr>
          <p:cNvSpPr txBox="1"/>
          <p:nvPr/>
        </p:nvSpPr>
        <p:spPr>
          <a:xfrm>
            <a:off x="2605999" y="4928685"/>
            <a:ext cx="188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DD1536A-B482-F54D-8768-08D108A21D82}"/>
              </a:ext>
            </a:extLst>
          </p:cNvPr>
          <p:cNvSpPr/>
          <p:nvPr/>
        </p:nvSpPr>
        <p:spPr>
          <a:xfrm>
            <a:off x="2359889" y="498866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3D324-C5AC-F943-8F61-5F69D54D3980}"/>
              </a:ext>
            </a:extLst>
          </p:cNvPr>
          <p:cNvSpPr txBox="1"/>
          <p:nvPr/>
        </p:nvSpPr>
        <p:spPr>
          <a:xfrm>
            <a:off x="8843355" y="4105247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Groups Totally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E071-13EF-F142-A853-09C6751625D3}"/>
              </a:ext>
            </a:extLst>
          </p:cNvPr>
          <p:cNvSpPr txBox="1"/>
          <p:nvPr/>
        </p:nvSpPr>
        <p:spPr>
          <a:xfrm>
            <a:off x="10169890" y="1022189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2022.12.30</a:t>
            </a:r>
          </a:p>
        </p:txBody>
      </p:sp>
    </p:spTree>
    <p:extLst>
      <p:ext uri="{BB962C8B-B14F-4D97-AF65-F5344CB8AC3E}">
        <p14:creationId xmlns:p14="http://schemas.microsoft.com/office/powerpoint/2010/main" val="3204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251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359</cp:revision>
  <dcterms:created xsi:type="dcterms:W3CDTF">2024-11-19T01:50:53Z</dcterms:created>
  <dcterms:modified xsi:type="dcterms:W3CDTF">2024-11-22T09:43:19Z</dcterms:modified>
</cp:coreProperties>
</file>