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4"/>
    <p:restoredTop sz="94660"/>
  </p:normalViewPr>
  <p:slideViewPr>
    <p:cSldViewPr snapToGrid="0" snapToObjects="1">
      <p:cViewPr>
        <p:scale>
          <a:sx n="110" d="100"/>
          <a:sy n="110" d="100"/>
        </p:scale>
        <p:origin x="4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date_unique_symbol_cou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Non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ffi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date_unique_symbol_count!$B$1</c:f>
              <c:strCache>
                <c:ptCount val="1"/>
                <c:pt idx="0">
                  <c:v>unique_symbol_count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date_unique_symbol_count!$B$2:$B$681</c:f>
              <c:numCache>
                <c:formatCode>General</c:formatCode>
                <c:ptCount val="680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9</c:v>
                </c:pt>
                <c:pt idx="6">
                  <c:v>12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8</c:v>
                </c:pt>
                <c:pt idx="13">
                  <c:v>13</c:v>
                </c:pt>
                <c:pt idx="14">
                  <c:v>8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4</c:v>
                </c:pt>
                <c:pt idx="19">
                  <c:v>6</c:v>
                </c:pt>
                <c:pt idx="20">
                  <c:v>13</c:v>
                </c:pt>
                <c:pt idx="21">
                  <c:v>15</c:v>
                </c:pt>
                <c:pt idx="22">
                  <c:v>11</c:v>
                </c:pt>
                <c:pt idx="23">
                  <c:v>11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9</c:v>
                </c:pt>
                <c:pt idx="28">
                  <c:v>10</c:v>
                </c:pt>
                <c:pt idx="29">
                  <c:v>16</c:v>
                </c:pt>
                <c:pt idx="30">
                  <c:v>12</c:v>
                </c:pt>
                <c:pt idx="31">
                  <c:v>12</c:v>
                </c:pt>
                <c:pt idx="32">
                  <c:v>11</c:v>
                </c:pt>
                <c:pt idx="33">
                  <c:v>10</c:v>
                </c:pt>
                <c:pt idx="34">
                  <c:v>10</c:v>
                </c:pt>
                <c:pt idx="35">
                  <c:v>11</c:v>
                </c:pt>
                <c:pt idx="36">
                  <c:v>8</c:v>
                </c:pt>
                <c:pt idx="37">
                  <c:v>11</c:v>
                </c:pt>
                <c:pt idx="38">
                  <c:v>10</c:v>
                </c:pt>
                <c:pt idx="39">
                  <c:v>12</c:v>
                </c:pt>
                <c:pt idx="40">
                  <c:v>11</c:v>
                </c:pt>
                <c:pt idx="41">
                  <c:v>11</c:v>
                </c:pt>
                <c:pt idx="42">
                  <c:v>10</c:v>
                </c:pt>
                <c:pt idx="43">
                  <c:v>9</c:v>
                </c:pt>
                <c:pt idx="44">
                  <c:v>12</c:v>
                </c:pt>
                <c:pt idx="45">
                  <c:v>13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12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13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12</c:v>
                </c:pt>
                <c:pt idx="68">
                  <c:v>13</c:v>
                </c:pt>
                <c:pt idx="69">
                  <c:v>14</c:v>
                </c:pt>
                <c:pt idx="70">
                  <c:v>13</c:v>
                </c:pt>
                <c:pt idx="71">
                  <c:v>13</c:v>
                </c:pt>
                <c:pt idx="72">
                  <c:v>11</c:v>
                </c:pt>
                <c:pt idx="73">
                  <c:v>11</c:v>
                </c:pt>
                <c:pt idx="74">
                  <c:v>13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8</c:v>
                </c:pt>
                <c:pt idx="79">
                  <c:v>10</c:v>
                </c:pt>
                <c:pt idx="80">
                  <c:v>15</c:v>
                </c:pt>
                <c:pt idx="81">
                  <c:v>12</c:v>
                </c:pt>
                <c:pt idx="82">
                  <c:v>14</c:v>
                </c:pt>
                <c:pt idx="83">
                  <c:v>13</c:v>
                </c:pt>
                <c:pt idx="84">
                  <c:v>14</c:v>
                </c:pt>
                <c:pt idx="85">
                  <c:v>14</c:v>
                </c:pt>
                <c:pt idx="86">
                  <c:v>17</c:v>
                </c:pt>
                <c:pt idx="87">
                  <c:v>15</c:v>
                </c:pt>
                <c:pt idx="88">
                  <c:v>15</c:v>
                </c:pt>
                <c:pt idx="89">
                  <c:v>15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14</c:v>
                </c:pt>
                <c:pt idx="94">
                  <c:v>14</c:v>
                </c:pt>
                <c:pt idx="95">
                  <c:v>13</c:v>
                </c:pt>
                <c:pt idx="96">
                  <c:v>14</c:v>
                </c:pt>
                <c:pt idx="97">
                  <c:v>11</c:v>
                </c:pt>
                <c:pt idx="98">
                  <c:v>13</c:v>
                </c:pt>
                <c:pt idx="99">
                  <c:v>14</c:v>
                </c:pt>
                <c:pt idx="100">
                  <c:v>13</c:v>
                </c:pt>
                <c:pt idx="101">
                  <c:v>15</c:v>
                </c:pt>
                <c:pt idx="102">
                  <c:v>15</c:v>
                </c:pt>
                <c:pt idx="103">
                  <c:v>18</c:v>
                </c:pt>
                <c:pt idx="104">
                  <c:v>18</c:v>
                </c:pt>
                <c:pt idx="105">
                  <c:v>19</c:v>
                </c:pt>
                <c:pt idx="106">
                  <c:v>17</c:v>
                </c:pt>
                <c:pt idx="107">
                  <c:v>17</c:v>
                </c:pt>
                <c:pt idx="108">
                  <c:v>16</c:v>
                </c:pt>
                <c:pt idx="109">
                  <c:v>19</c:v>
                </c:pt>
                <c:pt idx="110">
                  <c:v>14</c:v>
                </c:pt>
                <c:pt idx="111">
                  <c:v>15</c:v>
                </c:pt>
                <c:pt idx="112">
                  <c:v>17</c:v>
                </c:pt>
                <c:pt idx="113">
                  <c:v>15</c:v>
                </c:pt>
                <c:pt idx="114">
                  <c:v>14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14</c:v>
                </c:pt>
                <c:pt idx="119">
                  <c:v>12</c:v>
                </c:pt>
                <c:pt idx="120">
                  <c:v>13</c:v>
                </c:pt>
                <c:pt idx="121">
                  <c:v>15</c:v>
                </c:pt>
                <c:pt idx="122">
                  <c:v>13</c:v>
                </c:pt>
                <c:pt idx="123">
                  <c:v>16</c:v>
                </c:pt>
                <c:pt idx="124">
                  <c:v>16</c:v>
                </c:pt>
                <c:pt idx="125">
                  <c:v>14</c:v>
                </c:pt>
                <c:pt idx="126">
                  <c:v>17</c:v>
                </c:pt>
                <c:pt idx="127">
                  <c:v>16</c:v>
                </c:pt>
                <c:pt idx="128">
                  <c:v>16</c:v>
                </c:pt>
                <c:pt idx="129">
                  <c:v>15</c:v>
                </c:pt>
                <c:pt idx="130">
                  <c:v>15</c:v>
                </c:pt>
                <c:pt idx="131">
                  <c:v>16</c:v>
                </c:pt>
                <c:pt idx="132">
                  <c:v>18</c:v>
                </c:pt>
                <c:pt idx="133">
                  <c:v>15</c:v>
                </c:pt>
                <c:pt idx="134">
                  <c:v>17</c:v>
                </c:pt>
                <c:pt idx="135">
                  <c:v>15</c:v>
                </c:pt>
                <c:pt idx="136">
                  <c:v>14</c:v>
                </c:pt>
                <c:pt idx="137">
                  <c:v>16</c:v>
                </c:pt>
                <c:pt idx="138">
                  <c:v>15</c:v>
                </c:pt>
                <c:pt idx="139">
                  <c:v>14</c:v>
                </c:pt>
                <c:pt idx="140">
                  <c:v>15</c:v>
                </c:pt>
                <c:pt idx="141">
                  <c:v>14</c:v>
                </c:pt>
                <c:pt idx="142">
                  <c:v>19</c:v>
                </c:pt>
                <c:pt idx="143">
                  <c:v>18</c:v>
                </c:pt>
                <c:pt idx="144">
                  <c:v>19</c:v>
                </c:pt>
                <c:pt idx="145">
                  <c:v>19</c:v>
                </c:pt>
                <c:pt idx="146">
                  <c:v>18</c:v>
                </c:pt>
                <c:pt idx="147">
                  <c:v>18</c:v>
                </c:pt>
                <c:pt idx="148">
                  <c:v>19</c:v>
                </c:pt>
                <c:pt idx="149">
                  <c:v>18</c:v>
                </c:pt>
                <c:pt idx="150">
                  <c:v>19</c:v>
                </c:pt>
                <c:pt idx="151">
                  <c:v>19</c:v>
                </c:pt>
                <c:pt idx="152">
                  <c:v>18</c:v>
                </c:pt>
                <c:pt idx="153">
                  <c:v>20</c:v>
                </c:pt>
                <c:pt idx="154">
                  <c:v>18</c:v>
                </c:pt>
                <c:pt idx="155">
                  <c:v>18</c:v>
                </c:pt>
                <c:pt idx="156">
                  <c:v>16</c:v>
                </c:pt>
                <c:pt idx="157">
                  <c:v>17</c:v>
                </c:pt>
                <c:pt idx="158">
                  <c:v>16</c:v>
                </c:pt>
                <c:pt idx="159">
                  <c:v>17</c:v>
                </c:pt>
                <c:pt idx="160">
                  <c:v>19</c:v>
                </c:pt>
                <c:pt idx="161">
                  <c:v>13</c:v>
                </c:pt>
                <c:pt idx="162">
                  <c:v>14</c:v>
                </c:pt>
                <c:pt idx="163">
                  <c:v>10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19</c:v>
                </c:pt>
                <c:pt idx="172">
                  <c:v>18</c:v>
                </c:pt>
                <c:pt idx="173">
                  <c:v>18</c:v>
                </c:pt>
                <c:pt idx="174">
                  <c:v>19</c:v>
                </c:pt>
                <c:pt idx="175">
                  <c:v>18</c:v>
                </c:pt>
                <c:pt idx="176">
                  <c:v>16</c:v>
                </c:pt>
                <c:pt idx="177">
                  <c:v>18</c:v>
                </c:pt>
                <c:pt idx="178">
                  <c:v>17</c:v>
                </c:pt>
                <c:pt idx="179">
                  <c:v>15</c:v>
                </c:pt>
                <c:pt idx="180">
                  <c:v>17</c:v>
                </c:pt>
                <c:pt idx="181">
                  <c:v>17</c:v>
                </c:pt>
                <c:pt idx="182">
                  <c:v>19</c:v>
                </c:pt>
                <c:pt idx="183">
                  <c:v>17</c:v>
                </c:pt>
                <c:pt idx="184">
                  <c:v>19</c:v>
                </c:pt>
                <c:pt idx="185">
                  <c:v>19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19</c:v>
                </c:pt>
                <c:pt idx="190">
                  <c:v>18</c:v>
                </c:pt>
                <c:pt idx="191">
                  <c:v>20</c:v>
                </c:pt>
                <c:pt idx="192">
                  <c:v>19</c:v>
                </c:pt>
                <c:pt idx="193">
                  <c:v>20</c:v>
                </c:pt>
                <c:pt idx="194">
                  <c:v>19</c:v>
                </c:pt>
                <c:pt idx="195">
                  <c:v>19</c:v>
                </c:pt>
                <c:pt idx="196">
                  <c:v>19</c:v>
                </c:pt>
                <c:pt idx="197">
                  <c:v>19</c:v>
                </c:pt>
                <c:pt idx="198">
                  <c:v>19</c:v>
                </c:pt>
                <c:pt idx="199">
                  <c:v>19</c:v>
                </c:pt>
                <c:pt idx="200">
                  <c:v>18</c:v>
                </c:pt>
                <c:pt idx="201">
                  <c:v>18</c:v>
                </c:pt>
                <c:pt idx="202">
                  <c:v>16</c:v>
                </c:pt>
                <c:pt idx="203">
                  <c:v>19</c:v>
                </c:pt>
                <c:pt idx="204">
                  <c:v>19</c:v>
                </c:pt>
                <c:pt idx="205">
                  <c:v>20</c:v>
                </c:pt>
                <c:pt idx="206">
                  <c:v>20</c:v>
                </c:pt>
                <c:pt idx="207">
                  <c:v>19</c:v>
                </c:pt>
                <c:pt idx="208">
                  <c:v>19</c:v>
                </c:pt>
                <c:pt idx="209">
                  <c:v>19</c:v>
                </c:pt>
                <c:pt idx="210">
                  <c:v>20</c:v>
                </c:pt>
                <c:pt idx="211">
                  <c:v>18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19</c:v>
                </c:pt>
                <c:pt idx="220">
                  <c:v>19</c:v>
                </c:pt>
                <c:pt idx="221">
                  <c:v>19</c:v>
                </c:pt>
                <c:pt idx="222">
                  <c:v>19</c:v>
                </c:pt>
                <c:pt idx="223">
                  <c:v>19</c:v>
                </c:pt>
                <c:pt idx="224">
                  <c:v>17</c:v>
                </c:pt>
                <c:pt idx="225">
                  <c:v>20</c:v>
                </c:pt>
                <c:pt idx="226">
                  <c:v>19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19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19</c:v>
                </c:pt>
                <c:pt idx="235">
                  <c:v>19</c:v>
                </c:pt>
                <c:pt idx="236">
                  <c:v>19</c:v>
                </c:pt>
                <c:pt idx="237">
                  <c:v>19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19</c:v>
                </c:pt>
                <c:pt idx="242">
                  <c:v>19</c:v>
                </c:pt>
                <c:pt idx="243">
                  <c:v>19</c:v>
                </c:pt>
                <c:pt idx="244">
                  <c:v>18</c:v>
                </c:pt>
                <c:pt idx="245">
                  <c:v>20</c:v>
                </c:pt>
                <c:pt idx="246">
                  <c:v>20</c:v>
                </c:pt>
                <c:pt idx="247">
                  <c:v>19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19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19</c:v>
                </c:pt>
                <c:pt idx="260">
                  <c:v>20</c:v>
                </c:pt>
                <c:pt idx="261">
                  <c:v>20</c:v>
                </c:pt>
                <c:pt idx="262">
                  <c:v>18</c:v>
                </c:pt>
                <c:pt idx="263">
                  <c:v>19</c:v>
                </c:pt>
                <c:pt idx="264">
                  <c:v>20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19</c:v>
                </c:pt>
                <c:pt idx="286">
                  <c:v>19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19</c:v>
                </c:pt>
                <c:pt idx="291">
                  <c:v>20</c:v>
                </c:pt>
                <c:pt idx="292">
                  <c:v>19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19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19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18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19</c:v>
                </c:pt>
                <c:pt idx="350">
                  <c:v>19</c:v>
                </c:pt>
                <c:pt idx="351">
                  <c:v>19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19</c:v>
                </c:pt>
                <c:pt idx="359">
                  <c:v>19</c:v>
                </c:pt>
                <c:pt idx="360">
                  <c:v>19</c:v>
                </c:pt>
                <c:pt idx="361">
                  <c:v>19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19</c:v>
                </c:pt>
                <c:pt idx="366">
                  <c:v>19</c:v>
                </c:pt>
                <c:pt idx="367">
                  <c:v>19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19</c:v>
                </c:pt>
                <c:pt idx="372">
                  <c:v>18</c:v>
                </c:pt>
                <c:pt idx="373">
                  <c:v>18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19</c:v>
                </c:pt>
                <c:pt idx="378">
                  <c:v>20</c:v>
                </c:pt>
                <c:pt idx="379">
                  <c:v>20</c:v>
                </c:pt>
                <c:pt idx="380">
                  <c:v>19</c:v>
                </c:pt>
                <c:pt idx="381">
                  <c:v>20</c:v>
                </c:pt>
                <c:pt idx="382">
                  <c:v>20</c:v>
                </c:pt>
                <c:pt idx="383">
                  <c:v>18</c:v>
                </c:pt>
                <c:pt idx="384">
                  <c:v>19</c:v>
                </c:pt>
                <c:pt idx="385">
                  <c:v>19</c:v>
                </c:pt>
                <c:pt idx="386">
                  <c:v>20</c:v>
                </c:pt>
                <c:pt idx="387">
                  <c:v>20</c:v>
                </c:pt>
                <c:pt idx="388">
                  <c:v>19</c:v>
                </c:pt>
                <c:pt idx="389">
                  <c:v>20</c:v>
                </c:pt>
                <c:pt idx="390">
                  <c:v>20</c:v>
                </c:pt>
                <c:pt idx="391">
                  <c:v>19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19</c:v>
                </c:pt>
                <c:pt idx="399">
                  <c:v>18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19</c:v>
                </c:pt>
                <c:pt idx="405">
                  <c:v>20</c:v>
                </c:pt>
                <c:pt idx="406">
                  <c:v>19</c:v>
                </c:pt>
                <c:pt idx="407">
                  <c:v>20</c:v>
                </c:pt>
                <c:pt idx="408">
                  <c:v>20</c:v>
                </c:pt>
                <c:pt idx="409">
                  <c:v>19</c:v>
                </c:pt>
                <c:pt idx="410">
                  <c:v>20</c:v>
                </c:pt>
                <c:pt idx="411">
                  <c:v>20</c:v>
                </c:pt>
                <c:pt idx="412">
                  <c:v>19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19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19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28</c:v>
                </c:pt>
                <c:pt idx="485">
                  <c:v>28</c:v>
                </c:pt>
                <c:pt idx="486">
                  <c:v>28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28</c:v>
                </c:pt>
                <c:pt idx="494">
                  <c:v>28</c:v>
                </c:pt>
                <c:pt idx="495">
                  <c:v>28</c:v>
                </c:pt>
                <c:pt idx="496">
                  <c:v>28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28</c:v>
                </c:pt>
                <c:pt idx="503">
                  <c:v>27</c:v>
                </c:pt>
                <c:pt idx="504">
                  <c:v>26</c:v>
                </c:pt>
                <c:pt idx="505">
                  <c:v>28</c:v>
                </c:pt>
                <c:pt idx="506">
                  <c:v>28</c:v>
                </c:pt>
                <c:pt idx="507">
                  <c:v>28</c:v>
                </c:pt>
                <c:pt idx="508">
                  <c:v>28</c:v>
                </c:pt>
                <c:pt idx="509">
                  <c:v>28</c:v>
                </c:pt>
                <c:pt idx="510">
                  <c:v>28</c:v>
                </c:pt>
                <c:pt idx="511">
                  <c:v>27</c:v>
                </c:pt>
                <c:pt idx="512">
                  <c:v>28</c:v>
                </c:pt>
                <c:pt idx="513">
                  <c:v>28</c:v>
                </c:pt>
                <c:pt idx="514">
                  <c:v>28</c:v>
                </c:pt>
                <c:pt idx="515">
                  <c:v>28</c:v>
                </c:pt>
                <c:pt idx="516">
                  <c:v>28</c:v>
                </c:pt>
                <c:pt idx="517">
                  <c:v>28</c:v>
                </c:pt>
                <c:pt idx="518">
                  <c:v>28</c:v>
                </c:pt>
                <c:pt idx="519">
                  <c:v>28</c:v>
                </c:pt>
                <c:pt idx="520">
                  <c:v>28</c:v>
                </c:pt>
                <c:pt idx="521">
                  <c:v>28</c:v>
                </c:pt>
                <c:pt idx="522">
                  <c:v>28</c:v>
                </c:pt>
                <c:pt idx="523">
                  <c:v>28</c:v>
                </c:pt>
                <c:pt idx="524">
                  <c:v>28</c:v>
                </c:pt>
                <c:pt idx="525">
                  <c:v>28</c:v>
                </c:pt>
                <c:pt idx="526">
                  <c:v>28</c:v>
                </c:pt>
                <c:pt idx="527">
                  <c:v>28</c:v>
                </c:pt>
                <c:pt idx="528">
                  <c:v>28</c:v>
                </c:pt>
                <c:pt idx="529">
                  <c:v>28</c:v>
                </c:pt>
                <c:pt idx="530">
                  <c:v>28</c:v>
                </c:pt>
                <c:pt idx="531">
                  <c:v>28</c:v>
                </c:pt>
                <c:pt idx="532">
                  <c:v>28</c:v>
                </c:pt>
                <c:pt idx="533">
                  <c:v>28</c:v>
                </c:pt>
                <c:pt idx="534">
                  <c:v>28</c:v>
                </c:pt>
                <c:pt idx="535">
                  <c:v>28</c:v>
                </c:pt>
                <c:pt idx="536">
                  <c:v>23</c:v>
                </c:pt>
                <c:pt idx="537">
                  <c:v>27</c:v>
                </c:pt>
                <c:pt idx="538">
                  <c:v>28</c:v>
                </c:pt>
                <c:pt idx="539">
                  <c:v>28</c:v>
                </c:pt>
                <c:pt idx="540">
                  <c:v>28</c:v>
                </c:pt>
                <c:pt idx="541">
                  <c:v>28</c:v>
                </c:pt>
                <c:pt idx="542">
                  <c:v>28</c:v>
                </c:pt>
                <c:pt idx="543">
                  <c:v>28</c:v>
                </c:pt>
                <c:pt idx="544">
                  <c:v>28</c:v>
                </c:pt>
                <c:pt idx="545">
                  <c:v>28</c:v>
                </c:pt>
                <c:pt idx="546">
                  <c:v>28</c:v>
                </c:pt>
                <c:pt idx="547">
                  <c:v>28</c:v>
                </c:pt>
                <c:pt idx="548">
                  <c:v>28</c:v>
                </c:pt>
                <c:pt idx="549">
                  <c:v>28</c:v>
                </c:pt>
                <c:pt idx="550">
                  <c:v>28</c:v>
                </c:pt>
                <c:pt idx="551">
                  <c:v>28</c:v>
                </c:pt>
                <c:pt idx="552">
                  <c:v>26</c:v>
                </c:pt>
                <c:pt idx="553">
                  <c:v>29</c:v>
                </c:pt>
                <c:pt idx="554">
                  <c:v>29</c:v>
                </c:pt>
                <c:pt idx="555">
                  <c:v>29</c:v>
                </c:pt>
                <c:pt idx="556">
                  <c:v>29</c:v>
                </c:pt>
                <c:pt idx="557">
                  <c:v>29</c:v>
                </c:pt>
                <c:pt idx="558">
                  <c:v>29</c:v>
                </c:pt>
                <c:pt idx="559">
                  <c:v>29</c:v>
                </c:pt>
                <c:pt idx="560">
                  <c:v>29</c:v>
                </c:pt>
                <c:pt idx="561">
                  <c:v>29</c:v>
                </c:pt>
                <c:pt idx="562">
                  <c:v>29</c:v>
                </c:pt>
                <c:pt idx="563">
                  <c:v>29</c:v>
                </c:pt>
                <c:pt idx="564">
                  <c:v>29</c:v>
                </c:pt>
                <c:pt idx="565">
                  <c:v>29</c:v>
                </c:pt>
                <c:pt idx="566">
                  <c:v>29</c:v>
                </c:pt>
                <c:pt idx="567">
                  <c:v>29</c:v>
                </c:pt>
                <c:pt idx="568">
                  <c:v>29</c:v>
                </c:pt>
                <c:pt idx="569">
                  <c:v>29</c:v>
                </c:pt>
                <c:pt idx="570">
                  <c:v>29</c:v>
                </c:pt>
                <c:pt idx="571">
                  <c:v>29</c:v>
                </c:pt>
                <c:pt idx="572">
                  <c:v>29</c:v>
                </c:pt>
                <c:pt idx="573">
                  <c:v>28</c:v>
                </c:pt>
                <c:pt idx="574">
                  <c:v>29</c:v>
                </c:pt>
                <c:pt idx="575">
                  <c:v>28</c:v>
                </c:pt>
                <c:pt idx="576">
                  <c:v>29</c:v>
                </c:pt>
                <c:pt idx="577">
                  <c:v>29</c:v>
                </c:pt>
                <c:pt idx="578">
                  <c:v>28</c:v>
                </c:pt>
                <c:pt idx="579">
                  <c:v>29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27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27</c:v>
                </c:pt>
                <c:pt idx="601">
                  <c:v>28</c:v>
                </c:pt>
                <c:pt idx="602">
                  <c:v>27</c:v>
                </c:pt>
                <c:pt idx="603">
                  <c:v>28</c:v>
                </c:pt>
                <c:pt idx="604">
                  <c:v>28</c:v>
                </c:pt>
                <c:pt idx="605">
                  <c:v>27</c:v>
                </c:pt>
                <c:pt idx="606">
                  <c:v>27</c:v>
                </c:pt>
                <c:pt idx="607">
                  <c:v>27</c:v>
                </c:pt>
                <c:pt idx="608">
                  <c:v>27</c:v>
                </c:pt>
                <c:pt idx="609">
                  <c:v>27</c:v>
                </c:pt>
                <c:pt idx="610">
                  <c:v>27</c:v>
                </c:pt>
                <c:pt idx="611">
                  <c:v>26</c:v>
                </c:pt>
                <c:pt idx="612">
                  <c:v>27</c:v>
                </c:pt>
                <c:pt idx="613">
                  <c:v>27</c:v>
                </c:pt>
                <c:pt idx="614">
                  <c:v>27</c:v>
                </c:pt>
                <c:pt idx="615">
                  <c:v>26</c:v>
                </c:pt>
                <c:pt idx="616">
                  <c:v>27</c:v>
                </c:pt>
                <c:pt idx="617">
                  <c:v>27</c:v>
                </c:pt>
                <c:pt idx="618">
                  <c:v>26</c:v>
                </c:pt>
                <c:pt idx="619">
                  <c:v>27</c:v>
                </c:pt>
                <c:pt idx="620">
                  <c:v>27</c:v>
                </c:pt>
                <c:pt idx="621">
                  <c:v>27</c:v>
                </c:pt>
                <c:pt idx="622">
                  <c:v>27</c:v>
                </c:pt>
                <c:pt idx="623">
                  <c:v>27</c:v>
                </c:pt>
                <c:pt idx="624">
                  <c:v>27</c:v>
                </c:pt>
                <c:pt idx="625">
                  <c:v>27</c:v>
                </c:pt>
                <c:pt idx="626">
                  <c:v>27</c:v>
                </c:pt>
                <c:pt idx="627">
                  <c:v>27</c:v>
                </c:pt>
                <c:pt idx="628">
                  <c:v>27</c:v>
                </c:pt>
                <c:pt idx="629">
                  <c:v>26</c:v>
                </c:pt>
                <c:pt idx="630">
                  <c:v>25</c:v>
                </c:pt>
                <c:pt idx="631">
                  <c:v>26</c:v>
                </c:pt>
                <c:pt idx="632">
                  <c:v>23</c:v>
                </c:pt>
                <c:pt idx="633">
                  <c:v>27</c:v>
                </c:pt>
                <c:pt idx="634">
                  <c:v>27</c:v>
                </c:pt>
                <c:pt idx="635">
                  <c:v>27</c:v>
                </c:pt>
                <c:pt idx="636">
                  <c:v>27</c:v>
                </c:pt>
                <c:pt idx="637">
                  <c:v>27</c:v>
                </c:pt>
                <c:pt idx="638">
                  <c:v>27</c:v>
                </c:pt>
                <c:pt idx="639">
                  <c:v>27</c:v>
                </c:pt>
                <c:pt idx="640">
                  <c:v>27</c:v>
                </c:pt>
                <c:pt idx="641">
                  <c:v>27</c:v>
                </c:pt>
                <c:pt idx="642">
                  <c:v>27</c:v>
                </c:pt>
                <c:pt idx="643">
                  <c:v>27</c:v>
                </c:pt>
                <c:pt idx="644">
                  <c:v>27</c:v>
                </c:pt>
                <c:pt idx="645">
                  <c:v>27</c:v>
                </c:pt>
                <c:pt idx="646">
                  <c:v>27</c:v>
                </c:pt>
                <c:pt idx="647">
                  <c:v>27</c:v>
                </c:pt>
                <c:pt idx="648">
                  <c:v>27</c:v>
                </c:pt>
                <c:pt idx="649">
                  <c:v>27</c:v>
                </c:pt>
                <c:pt idx="650">
                  <c:v>27</c:v>
                </c:pt>
                <c:pt idx="651">
                  <c:v>26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27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28</c:v>
                </c:pt>
                <c:pt idx="667">
                  <c:v>28</c:v>
                </c:pt>
                <c:pt idx="668">
                  <c:v>28</c:v>
                </c:pt>
                <c:pt idx="669">
                  <c:v>27</c:v>
                </c:pt>
                <c:pt idx="670">
                  <c:v>28</c:v>
                </c:pt>
                <c:pt idx="671">
                  <c:v>28</c:v>
                </c:pt>
                <c:pt idx="672">
                  <c:v>29</c:v>
                </c:pt>
                <c:pt idx="673">
                  <c:v>29</c:v>
                </c:pt>
                <c:pt idx="674">
                  <c:v>29</c:v>
                </c:pt>
                <c:pt idx="675">
                  <c:v>29</c:v>
                </c:pt>
                <c:pt idx="676">
                  <c:v>29</c:v>
                </c:pt>
                <c:pt idx="677">
                  <c:v>29</c:v>
                </c:pt>
                <c:pt idx="678">
                  <c:v>29</c:v>
                </c:pt>
                <c:pt idx="67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0-1845-BA1E-1C7CA174F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3227616"/>
        <c:axId val="1233229264"/>
      </c:lineChart>
      <c:catAx>
        <c:axId val="123322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9264"/>
        <c:crosses val="autoZero"/>
        <c:auto val="1"/>
        <c:lblAlgn val="ctr"/>
        <c:lblOffset val="100"/>
        <c:tickLblSkip val="20"/>
        <c:noMultiLvlLbl val="0"/>
      </c:catAx>
      <c:valAx>
        <c:axId val="12332292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modeling_columns_fill_nan_None!$F$1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2547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119971</c:v>
                </c:pt>
                <c:pt idx="16">
                  <c:v>127</c:v>
                </c:pt>
                <c:pt idx="17">
                  <c:v>20132</c:v>
                </c:pt>
                <c:pt idx="18">
                  <c:v>115</c:v>
                </c:pt>
                <c:pt idx="19">
                  <c:v>115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47242</c:v>
                </c:pt>
                <c:pt idx="33">
                  <c:v>47242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849</c:v>
                </c:pt>
                <c:pt idx="38">
                  <c:v>0</c:v>
                </c:pt>
                <c:pt idx="39">
                  <c:v>636204</c:v>
                </c:pt>
                <c:pt idx="40">
                  <c:v>7415</c:v>
                </c:pt>
                <c:pt idx="41">
                  <c:v>140924</c:v>
                </c:pt>
                <c:pt idx="42">
                  <c:v>636204</c:v>
                </c:pt>
                <c:pt idx="43">
                  <c:v>7415</c:v>
                </c:pt>
                <c:pt idx="44">
                  <c:v>140924</c:v>
                </c:pt>
                <c:pt idx="45">
                  <c:v>22543</c:v>
                </c:pt>
                <c:pt idx="46">
                  <c:v>22543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634270</c:v>
                </c:pt>
                <c:pt idx="51">
                  <c:v>4912</c:v>
                </c:pt>
                <c:pt idx="52">
                  <c:v>139020</c:v>
                </c:pt>
                <c:pt idx="53">
                  <c:v>634270</c:v>
                </c:pt>
                <c:pt idx="54">
                  <c:v>4912</c:v>
                </c:pt>
                <c:pt idx="55">
                  <c:v>139020</c:v>
                </c:pt>
                <c:pt idx="56">
                  <c:v>115</c:v>
                </c:pt>
                <c:pt idx="57">
                  <c:v>115</c:v>
                </c:pt>
                <c:pt idx="58">
                  <c:v>47242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24476</c:v>
                </c:pt>
                <c:pt idx="63">
                  <c:v>11090</c:v>
                </c:pt>
                <c:pt idx="64">
                  <c:v>13214</c:v>
                </c:pt>
                <c:pt idx="65">
                  <c:v>22543</c:v>
                </c:pt>
                <c:pt idx="66">
                  <c:v>22543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47258</c:v>
                </c:pt>
                <c:pt idx="74">
                  <c:v>47258</c:v>
                </c:pt>
                <c:pt idx="75">
                  <c:v>49</c:v>
                </c:pt>
                <c:pt idx="76">
                  <c:v>49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065280"/>
        <c:axId val="691066928"/>
      </c:lineChart>
      <c:lineChart>
        <c:grouping val="standard"/>
        <c:varyColors val="0"/>
        <c:ser>
          <c:idx val="1"/>
          <c:order val="1"/>
          <c:tx>
            <c:strRef>
              <c:f>modeling_columns_fill_nan_None!$G$1</c:f>
              <c:strCache>
                <c:ptCount val="1"/>
                <c:pt idx="0">
                  <c:v>NaN Percentage (%)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5.99018287343921E-4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2.8215478190395601E-2</c:v>
                </c:pt>
                <c:pt idx="16" formatCode="0.00E+00">
                  <c:v>2.9868599329673302E-5</c:v>
                </c:pt>
                <c:pt idx="17">
                  <c:v>4.73476095830696E-3</c:v>
                </c:pt>
                <c:pt idx="18" formatCode="0.00E+00">
                  <c:v>2.7046369471751399E-5</c:v>
                </c:pt>
                <c:pt idx="19" formatCode="0.00E+00">
                  <c:v>2.7046369471751399E-5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>
                  <c:v>1.11106485789955E-2</c:v>
                </c:pt>
                <c:pt idx="33">
                  <c:v>1.11106485789955E-2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1.99672762447973E-4</c:v>
                </c:pt>
                <c:pt idx="38">
                  <c:v>0</c:v>
                </c:pt>
                <c:pt idx="39">
                  <c:v>0.149626160377445</c:v>
                </c:pt>
                <c:pt idx="40">
                  <c:v>1.74390286637423E-3</c:v>
                </c:pt>
                <c:pt idx="41">
                  <c:v>3.31433267081487E-2</c:v>
                </c:pt>
                <c:pt idx="42">
                  <c:v>0.149626160377445</c:v>
                </c:pt>
                <c:pt idx="43">
                  <c:v>1.74390286637423E-3</c:v>
                </c:pt>
                <c:pt idx="44">
                  <c:v>3.31433267081487E-2</c:v>
                </c:pt>
                <c:pt idx="45">
                  <c:v>5.30179397392777E-3</c:v>
                </c:pt>
                <c:pt idx="46">
                  <c:v>5.30179397392777E-3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0.149171310998676</c:v>
                </c:pt>
                <c:pt idx="51">
                  <c:v>1.15523275517602E-3</c:v>
                </c:pt>
                <c:pt idx="52">
                  <c:v>3.2695532904025097E-2</c:v>
                </c:pt>
                <c:pt idx="53">
                  <c:v>0.149171310998676</c:v>
                </c:pt>
                <c:pt idx="54">
                  <c:v>1.15523275517602E-3</c:v>
                </c:pt>
                <c:pt idx="55">
                  <c:v>3.2695532904025097E-2</c:v>
                </c:pt>
                <c:pt idx="56" formatCode="0.00E+00">
                  <c:v>2.7046369471751399E-5</c:v>
                </c:pt>
                <c:pt idx="57" formatCode="0.00E+00">
                  <c:v>2.7046369471751399E-5</c:v>
                </c:pt>
                <c:pt idx="58">
                  <c:v>1.11106485789955E-2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5.7564081668746801E-3</c:v>
                </c:pt>
                <c:pt idx="63">
                  <c:v>2.6082107603628102E-3</c:v>
                </c:pt>
                <c:pt idx="64">
                  <c:v>3.1077454452149902E-3</c:v>
                </c:pt>
                <c:pt idx="65">
                  <c:v>5.30179397392777E-3</c:v>
                </c:pt>
                <c:pt idx="66">
                  <c:v>5.30179397392777E-3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1.11144115521394E-2</c:v>
                </c:pt>
                <c:pt idx="74">
                  <c:v>1.11144115521394E-2</c:v>
                </c:pt>
                <c:pt idx="75" formatCode="0.00E+00">
                  <c:v>1.1524105253181E-5</c:v>
                </c:pt>
                <c:pt idx="76" formatCode="0.00E+00">
                  <c:v>1.1524105253181E-5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4252752"/>
        <c:axId val="763881840"/>
      </c:lineChart>
      <c:catAx>
        <c:axId val="6910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6928"/>
        <c:crosses val="autoZero"/>
        <c:auto val="1"/>
        <c:lblAlgn val="ctr"/>
        <c:lblOffset val="100"/>
        <c:noMultiLvlLbl val="0"/>
      </c:catAx>
      <c:valAx>
        <c:axId val="69106692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5280"/>
        <c:crosses val="autoZero"/>
        <c:crossBetween val="between"/>
      </c:valAx>
      <c:valAx>
        <c:axId val="763881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764252752"/>
        <c:crosses val="max"/>
        <c:crossBetween val="between"/>
      </c:valAx>
      <c:catAx>
        <c:axId val="76425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388184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modeling_columns_fill_nan_ffill!$F$1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696</c:v>
                </c:pt>
                <c:pt idx="16">
                  <c:v>0</c:v>
                </c:pt>
                <c:pt idx="17">
                  <c:v>116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290</c:v>
                </c:pt>
                <c:pt idx="33">
                  <c:v>290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1973</c:v>
                </c:pt>
                <c:pt idx="40">
                  <c:v>1</c:v>
                </c:pt>
                <c:pt idx="41">
                  <c:v>523</c:v>
                </c:pt>
                <c:pt idx="42">
                  <c:v>1973</c:v>
                </c:pt>
                <c:pt idx="43">
                  <c:v>1</c:v>
                </c:pt>
                <c:pt idx="44">
                  <c:v>523</c:v>
                </c:pt>
                <c:pt idx="45">
                  <c:v>30</c:v>
                </c:pt>
                <c:pt idx="46">
                  <c:v>30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1972</c:v>
                </c:pt>
                <c:pt idx="51">
                  <c:v>0</c:v>
                </c:pt>
                <c:pt idx="52">
                  <c:v>522</c:v>
                </c:pt>
                <c:pt idx="53">
                  <c:v>1972</c:v>
                </c:pt>
                <c:pt idx="54">
                  <c:v>0</c:v>
                </c:pt>
                <c:pt idx="55">
                  <c:v>522</c:v>
                </c:pt>
                <c:pt idx="56">
                  <c:v>0</c:v>
                </c:pt>
                <c:pt idx="57">
                  <c:v>0</c:v>
                </c:pt>
                <c:pt idx="58">
                  <c:v>290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136</c:v>
                </c:pt>
                <c:pt idx="63">
                  <c:v>10</c:v>
                </c:pt>
                <c:pt idx="64">
                  <c:v>31</c:v>
                </c:pt>
                <c:pt idx="65">
                  <c:v>30</c:v>
                </c:pt>
                <c:pt idx="66">
                  <c:v>30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290</c:v>
                </c:pt>
                <c:pt idx="74">
                  <c:v>290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7502800"/>
        <c:axId val="1127452048"/>
      </c:lineChart>
      <c:lineChart>
        <c:grouping val="standard"/>
        <c:varyColors val="0"/>
        <c:ser>
          <c:idx val="1"/>
          <c:order val="1"/>
          <c:tx>
            <c:strRef>
              <c:f>modeling_columns_fill_nan_ffill!$G$1</c:f>
              <c:strCache>
                <c:ptCount val="1"/>
                <c:pt idx="0">
                  <c:v>NaN Percentage %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1.63689331759469E-4</c:v>
                </c:pt>
                <c:pt idx="16">
                  <c:v>0</c:v>
                </c:pt>
                <c:pt idx="17" formatCode="0.00E+00">
                  <c:v>2.72815552932449E-5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 formatCode="0.00E+00">
                  <c:v>6.8203888233112398E-5</c:v>
                </c:pt>
                <c:pt idx="33" formatCode="0.00E+00">
                  <c:v>6.8203888233112398E-5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4.6402162580665699E-4</c:v>
                </c:pt>
                <c:pt idx="40" formatCode="0.00E+00">
                  <c:v>2.3518582149349099E-7</c:v>
                </c:pt>
                <c:pt idx="41">
                  <c:v>1.2300218464109499E-4</c:v>
                </c:pt>
                <c:pt idx="42">
                  <c:v>4.6402162580665699E-4</c:v>
                </c:pt>
                <c:pt idx="43" formatCode="0.00E+00">
                  <c:v>2.3518582149349099E-7</c:v>
                </c:pt>
                <c:pt idx="44">
                  <c:v>1.2300218464109499E-4</c:v>
                </c:pt>
                <c:pt idx="45" formatCode="0.00E+00">
                  <c:v>7.0555746448047302E-6</c:v>
                </c:pt>
                <c:pt idx="46" formatCode="0.00E+00">
                  <c:v>7.0555746448047302E-6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4.6378643998516402E-4</c:v>
                </c:pt>
                <c:pt idx="51">
                  <c:v>0</c:v>
                </c:pt>
                <c:pt idx="52">
                  <c:v>1.2276699881960199E-4</c:v>
                </c:pt>
                <c:pt idx="53">
                  <c:v>4.6378643998516402E-4</c:v>
                </c:pt>
                <c:pt idx="54">
                  <c:v>0</c:v>
                </c:pt>
                <c:pt idx="55">
                  <c:v>1.2276699881960199E-4</c:v>
                </c:pt>
                <c:pt idx="56">
                  <c:v>0</c:v>
                </c:pt>
                <c:pt idx="57">
                  <c:v>0</c:v>
                </c:pt>
                <c:pt idx="58" formatCode="0.00E+00">
                  <c:v>6.8203888233112398E-5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 formatCode="0.00E+00">
                  <c:v>3.1985271723114698E-5</c:v>
                </c:pt>
                <c:pt idx="63" formatCode="0.00E+00">
                  <c:v>2.3518582149349102E-6</c:v>
                </c:pt>
                <c:pt idx="64" formatCode="0.00E+00">
                  <c:v>7.2907604662982201E-6</c:v>
                </c:pt>
                <c:pt idx="65" formatCode="0.00E+00">
                  <c:v>7.0555746448047302E-6</c:v>
                </c:pt>
                <c:pt idx="66" formatCode="0.00E+00">
                  <c:v>7.0555746448047302E-6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 formatCode="0.00E+00">
                  <c:v>6.8203888233112398E-5</c:v>
                </c:pt>
                <c:pt idx="74" formatCode="0.00E+00">
                  <c:v>6.8203888233112398E-5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088880"/>
        <c:axId val="892643215"/>
      </c:lineChart>
      <c:catAx>
        <c:axId val="11275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452048"/>
        <c:crosses val="autoZero"/>
        <c:auto val="1"/>
        <c:lblAlgn val="ctr"/>
        <c:lblOffset val="100"/>
        <c:noMultiLvlLbl val="0"/>
      </c:catAx>
      <c:valAx>
        <c:axId val="11274520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502800"/>
        <c:crosses val="autoZero"/>
        <c:crossBetween val="between"/>
      </c:valAx>
      <c:valAx>
        <c:axId val="8926432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365088880"/>
        <c:crosses val="max"/>
        <c:crossBetween val="between"/>
      </c:valAx>
      <c:catAx>
        <c:axId val="365088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264321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D91-390E-A049-A886-287EDF0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C0B1-0CB8-E343-97EE-6C078DC4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B030-4BFA-5C48-84EC-519C153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3C9-4ED2-6044-BC42-3CD459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843-531E-9747-8780-3A52FC5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9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40CE-072D-5545-BD90-D471D5C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A7C5-CC10-6D4E-8A3C-11CAF536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6F20-C6C8-3D45-85FB-751B16D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A2CB-6A33-2F46-BAE9-858941E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FFD-333D-AF40-AAA9-89735A6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7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E039-37D6-C148-9BD5-FB09F55A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E9D1-9EB3-CB4A-9335-37D5DE69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721A-B0C9-8C48-96E2-01B4E64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E6D-EEEE-F548-A5D5-4210CDD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EE9-710F-A646-B1F9-12906B2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ECC-AF2D-6648-8FF4-4AF895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598-36E1-3F46-BE29-90045A5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E2D-39B5-4241-B5FD-45F487A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AA3-28E6-0548-B4CD-A170F65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A82C-3A4F-DD45-8C4C-862A84B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195-BEB1-4C43-9112-29597DF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76FE-C1A1-5448-B523-57E0C3D4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4FED-84E5-D942-B580-4FAD985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0F6-EBC6-7C41-ACC3-A50C615C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69B5-9D45-E043-AAF5-1501A67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CA3-158C-F94A-AE2F-0C03140B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17F-2C63-6644-954F-EE3223FC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98BF-CE4D-2341-A872-90EA71E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26FC-ECE2-5A45-8F81-A587E2B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D69C-07FB-DB45-8714-3DA2273A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01FD-C2AE-E843-A1B0-598236B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A42-960F-434C-A99D-63BE9E1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512-EB53-8543-8C05-EF4F536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D00E-0F49-3D43-A81C-CC7B9A7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5FA61-A4EB-774F-ADCF-A467B4E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F5E-4CF2-D645-A3BB-6C21AC38F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CE7D-81F3-9B48-9908-6E5C973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C5356-1D6D-9144-8207-7A4B2C0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1C45-FD59-DB44-A2D2-A60D536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25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9F2-0F5A-0244-9EE3-BF099B4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DA3-A4E0-ED43-8DAA-1F9E5CDC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2B16-2FF3-B741-8176-C0F0B2F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45F1-6A7E-B74B-B063-818C4D6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8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88316-E6BC-B541-8270-A530424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8AB3-0910-7448-8674-775195A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40BD-0218-754F-9522-404D8B8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6E0-4ACE-DB49-AB97-C1D8C60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4D3-0300-8040-B2F0-2CF9A56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D21-BC14-6F46-8C4B-842A179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7FFC-1A2F-DE46-8128-517633E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FC79-3208-E64E-8A28-C2F18CE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BFB9-4638-044C-9E48-34A50BA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3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0C7-6F3F-4149-9996-C28713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0F98-06FC-2245-BE38-6CBB7DE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84A3-FC10-AE45-9186-668F622A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A8-0D62-E14D-860E-D02CE4C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7D3C-9071-1C4B-9258-1DDC59E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A22-5CFB-7C4E-B8FC-9FFACDD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0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508-5329-C543-887E-D1C2045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1C0-A78B-104D-AADA-2C91553B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1171-8DAF-7D46-A84A-A6C613D6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E72B-345F-594A-9D7F-F690C53F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3E73-1C91-D441-97D0-6C5743E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709DE3-8127-864C-AB26-98DF7F904AE1}"/>
              </a:ext>
            </a:extLst>
          </p:cNvPr>
          <p:cNvGrpSpPr/>
          <p:nvPr/>
        </p:nvGrpSpPr>
        <p:grpSpPr>
          <a:xfrm>
            <a:off x="1242627" y="1474293"/>
            <a:ext cx="9962345" cy="3906194"/>
            <a:chOff x="1242627" y="1474293"/>
            <a:chExt cx="9962345" cy="39061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959C99-C341-B444-A776-AD986D284094}"/>
                </a:ext>
              </a:extLst>
            </p:cNvPr>
            <p:cNvGrpSpPr/>
            <p:nvPr/>
          </p:nvGrpSpPr>
          <p:grpSpPr>
            <a:xfrm>
              <a:off x="1242627" y="1791998"/>
              <a:ext cx="2573079" cy="3588489"/>
              <a:chOff x="1242627" y="1791998"/>
              <a:chExt cx="2573079" cy="358848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E049EE7-5BD4-7143-B1E6-42860EE4DADF}"/>
                  </a:ext>
                </a:extLst>
              </p:cNvPr>
              <p:cNvSpPr/>
              <p:nvPr/>
            </p:nvSpPr>
            <p:spPr>
              <a:xfrm>
                <a:off x="1242627" y="1791999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0845E0-FA6B-0049-B759-CD30F4BAFE46}"/>
                  </a:ext>
                </a:extLst>
              </p:cNvPr>
              <p:cNvSpPr txBox="1"/>
              <p:nvPr/>
            </p:nvSpPr>
            <p:spPr>
              <a:xfrm>
                <a:off x="1242627" y="1791998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B0A4B1-76BE-3243-BC2B-7DCDF53B0732}"/>
                  </a:ext>
                </a:extLst>
              </p:cNvPr>
              <p:cNvGrpSpPr/>
              <p:nvPr/>
            </p:nvGrpSpPr>
            <p:grpSpPr>
              <a:xfrm>
                <a:off x="1370217" y="2492797"/>
                <a:ext cx="2317897" cy="2587001"/>
                <a:chOff x="1084518" y="1256664"/>
                <a:chExt cx="2317897" cy="2587001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ED78A184-8F99-D74B-B7B5-B0B146102084}"/>
                    </a:ext>
                  </a:extLst>
                </p:cNvPr>
                <p:cNvSpPr/>
                <p:nvPr/>
              </p:nvSpPr>
              <p:spPr>
                <a:xfrm>
                  <a:off x="1084518" y="1256664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Download Raw Dataset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Website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8B81066F-4384-7A48-AB26-F890FE5CA16D}"/>
                    </a:ext>
                  </a:extLst>
                </p:cNvPr>
                <p:cNvSpPr/>
                <p:nvPr/>
              </p:nvSpPr>
              <p:spPr>
                <a:xfrm>
                  <a:off x="1084518" y="2246125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Preprocess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5088B09-A757-0642-9F91-CF8546331D01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243467" y="1862720"/>
                  <a:ext cx="0" cy="383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7EA4AA2-0394-F94D-A958-609D1F83B4E8}"/>
                    </a:ext>
                  </a:extLst>
                </p:cNvPr>
                <p:cNvSpPr/>
                <p:nvPr/>
              </p:nvSpPr>
              <p:spPr>
                <a:xfrm>
                  <a:off x="1084518" y="3237609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Well-Orgnized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799A712-8237-D44A-B44D-9A0E4489D03B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2243467" y="2852181"/>
                  <a:ext cx="0" cy="3854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F8AA1D-DE6D-2B4A-8828-529437913D05}"/>
                </a:ext>
              </a:extLst>
            </p:cNvPr>
            <p:cNvGrpSpPr/>
            <p:nvPr/>
          </p:nvGrpSpPr>
          <p:grpSpPr>
            <a:xfrm>
              <a:off x="4809460" y="1791349"/>
              <a:ext cx="2573079" cy="3588489"/>
              <a:chOff x="4652867" y="1791349"/>
              <a:chExt cx="2573079" cy="3588489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FDC6BA5-C5AF-A64A-85E5-2807A55C45CC}"/>
                  </a:ext>
                </a:extLst>
              </p:cNvPr>
              <p:cNvSpPr/>
              <p:nvPr/>
            </p:nvSpPr>
            <p:spPr>
              <a:xfrm>
                <a:off x="4652867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8FB85-B649-624B-9673-E004CBE98093}"/>
                  </a:ext>
                </a:extLst>
              </p:cNvPr>
              <p:cNvSpPr txBox="1"/>
              <p:nvPr/>
            </p:nvSpPr>
            <p:spPr>
              <a:xfrm>
                <a:off x="4652867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45367A-8F98-3A47-971E-56DC6A68794A}"/>
                  </a:ext>
                </a:extLst>
              </p:cNvPr>
              <p:cNvSpPr/>
              <p:nvPr/>
            </p:nvSpPr>
            <p:spPr>
              <a:xfrm>
                <a:off x="4780457" y="2492148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Torch Required Dataset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2D4A08C-43F9-BC46-9C6D-0E09A7CE90AE}"/>
                  </a:ext>
                </a:extLst>
              </p:cNvPr>
              <p:cNvSpPr/>
              <p:nvPr/>
            </p:nvSpPr>
            <p:spPr>
              <a:xfrm>
                <a:off x="4780457" y="3481609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Multi-CNN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7D3337E-54B7-324D-B614-8339DD348A41}"/>
                  </a:ext>
                </a:extLst>
              </p:cNvPr>
              <p:cNvSpPr/>
              <p:nvPr/>
            </p:nvSpPr>
            <p:spPr>
              <a:xfrm>
                <a:off x="4780457" y="4473093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Built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Reasonable Set of Hyperparameters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997DC28E-D37F-AF4F-8D03-BA364CC31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3165866"/>
                <a:ext cx="248080" cy="248080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849F0EE5-9720-C348-89E7-AAE7A55A8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4156339"/>
                <a:ext cx="248080" cy="248080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D887AA0E-120F-7C43-8649-DF33BD3A4460}"/>
                </a:ext>
              </a:extLst>
            </p:cNvPr>
            <p:cNvCxnSpPr>
              <a:stCxn id="11" idx="3"/>
              <a:endCxn id="26" idx="1"/>
            </p:cNvCxnSpPr>
            <p:nvPr/>
          </p:nvCxnSpPr>
          <p:spPr>
            <a:xfrm flipV="1">
              <a:off x="3688114" y="2795176"/>
              <a:ext cx="1248936" cy="198159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124BE0-9FB9-904F-8871-6557596099A6}"/>
                </a:ext>
              </a:extLst>
            </p:cNvPr>
            <p:cNvCxnSpPr>
              <a:cxnSpLocks/>
              <a:stCxn id="22" idx="3"/>
              <a:endCxn id="42" idx="1"/>
            </p:cNvCxnSpPr>
            <p:nvPr/>
          </p:nvCxnSpPr>
          <p:spPr>
            <a:xfrm>
              <a:off x="7382539" y="3585594"/>
              <a:ext cx="993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809FB2C-C0F3-8746-B936-90A13DA5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2519" y="1474293"/>
              <a:ext cx="626374" cy="626374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2077798-03BA-544D-ACC5-65B09BF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1185" y="1529611"/>
              <a:ext cx="522708" cy="51573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3390A94-2718-144C-B694-69CE6112C20D}"/>
                </a:ext>
              </a:extLst>
            </p:cNvPr>
            <p:cNvGrpSpPr/>
            <p:nvPr/>
          </p:nvGrpSpPr>
          <p:grpSpPr>
            <a:xfrm>
              <a:off x="8376293" y="1791349"/>
              <a:ext cx="2573079" cy="3588489"/>
              <a:chOff x="8376293" y="1791349"/>
              <a:chExt cx="2573079" cy="358848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513EA74-35E7-F549-9340-E0CBD95F43AC}"/>
                  </a:ext>
                </a:extLst>
              </p:cNvPr>
              <p:cNvSpPr/>
              <p:nvPr/>
            </p:nvSpPr>
            <p:spPr>
              <a:xfrm>
                <a:off x="8376293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F201BC-971B-1C4C-99C4-94B3B01223F4}"/>
                  </a:ext>
                </a:extLst>
              </p:cNvPr>
              <p:cNvSpPr txBox="1"/>
              <p:nvPr/>
            </p:nvSpPr>
            <p:spPr>
              <a:xfrm>
                <a:off x="8376293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69176882-40A8-D242-AA43-7F313C9F81C7}"/>
                  </a:ext>
                </a:extLst>
              </p:cNvPr>
              <p:cNvSpPr/>
              <p:nvPr/>
            </p:nvSpPr>
            <p:spPr>
              <a:xfrm>
                <a:off x="8503883" y="2492148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FF000CF-690E-6B43-B1B6-DC041174BA11}"/>
                  </a:ext>
                </a:extLst>
              </p:cNvPr>
              <p:cNvSpPr/>
              <p:nvPr/>
            </p:nvSpPr>
            <p:spPr>
              <a:xfrm>
                <a:off x="8503883" y="3481609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Model Structure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797FD8-EC70-6A46-BC87-6FCDF6629C93}"/>
                  </a:ext>
                </a:extLst>
              </p:cNvPr>
              <p:cNvSpPr/>
              <p:nvPr/>
            </p:nvSpPr>
            <p:spPr>
              <a:xfrm>
                <a:off x="8503883" y="4473093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0C0A4FB-70E8-D043-A3D0-67A04168869F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9662832" y="3098204"/>
                <a:ext cx="0" cy="383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FEC402C-D3B2-A547-8FD5-F5B67E0EA62A}"/>
                  </a:ext>
                </a:extLst>
              </p:cNvPr>
              <p:cNvCxnSpPr>
                <a:cxnSpLocks/>
                <a:stCxn id="45" idx="2"/>
                <a:endCxn id="46" idx="0"/>
              </p:cNvCxnSpPr>
              <p:nvPr/>
            </p:nvCxnSpPr>
            <p:spPr>
              <a:xfrm>
                <a:off x="9662832" y="4087665"/>
                <a:ext cx="0" cy="3854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F7263C1-CA77-954B-9D9D-E729AF0C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3772" y="1532634"/>
              <a:ext cx="511200" cy="5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5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845AF2-B5B3-7747-9706-CAC990C6429F}"/>
              </a:ext>
            </a:extLst>
          </p:cNvPr>
          <p:cNvGrpSpPr/>
          <p:nvPr/>
        </p:nvGrpSpPr>
        <p:grpSpPr>
          <a:xfrm>
            <a:off x="508000" y="1111250"/>
            <a:ext cx="11176000" cy="4635500"/>
            <a:chOff x="508000" y="1111250"/>
            <a:chExt cx="11176000" cy="4635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706DC8-EBC4-0341-9803-A0354C17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00" y="1111250"/>
              <a:ext cx="11176000" cy="46355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F3CF8-ACBD-C14A-974B-7D077DE42FB1}"/>
                </a:ext>
              </a:extLst>
            </p:cNvPr>
            <p:cNvCxnSpPr>
              <a:cxnSpLocks/>
            </p:cNvCxnSpPr>
            <p:nvPr/>
          </p:nvCxnSpPr>
          <p:spPr>
            <a:xfrm>
              <a:off x="995426" y="3567901"/>
              <a:ext cx="1061398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4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C2582BC-3732-574D-8FDE-82D7FCC81A29}"/>
              </a:ext>
            </a:extLst>
          </p:cNvPr>
          <p:cNvGrpSpPr/>
          <p:nvPr/>
        </p:nvGrpSpPr>
        <p:grpSpPr>
          <a:xfrm>
            <a:off x="2723834" y="333907"/>
            <a:ext cx="6744332" cy="6190185"/>
            <a:chOff x="2723832" y="418433"/>
            <a:chExt cx="6744332" cy="61901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760F02D-3101-294E-B2B7-EF3D17B02A65}"/>
                </a:ext>
              </a:extLst>
            </p:cNvPr>
            <p:cNvSpPr/>
            <p:nvPr/>
          </p:nvSpPr>
          <p:spPr>
            <a:xfrm>
              <a:off x="2723832" y="418433"/>
              <a:ext cx="6744332" cy="175644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Description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Downloaded from Jane Street Real-Time Market Data Forecasting.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16BB75-6FF8-2748-A104-6CE783790913}"/>
                </a:ext>
              </a:extLst>
            </p:cNvPr>
            <p:cNvGrpSpPr/>
            <p:nvPr/>
          </p:nvGrpSpPr>
          <p:grpSpPr>
            <a:xfrm>
              <a:off x="3415310" y="1059890"/>
              <a:ext cx="5361377" cy="546895"/>
              <a:chOff x="3415312" y="996027"/>
              <a:chExt cx="5361377" cy="54689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562457-7227-A44D-B438-B4E8268B8B0E}"/>
                  </a:ext>
                </a:extLst>
              </p:cNvPr>
              <p:cNvGrpSpPr/>
              <p:nvPr/>
            </p:nvGrpSpPr>
            <p:grpSpPr>
              <a:xfrm>
                <a:off x="3415312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9" name="Graphic 8">
                  <a:extLst>
                    <a:ext uri="{FF2B5EF4-FFF2-40B4-BE49-F238E27FC236}">
                      <a16:creationId xmlns:a16="http://schemas.microsoft.com/office/drawing/2014/main" id="{E26EB8FC-782B-4548-97F7-4F94776889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A0447B9-9E77-0E46-AA71-3C169F241000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12.3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1DE961E-13EC-764B-886F-84A06DA8C105}"/>
                  </a:ext>
                </a:extLst>
              </p:cNvPr>
              <p:cNvGrpSpPr/>
              <p:nvPr/>
            </p:nvGrpSpPr>
            <p:grpSpPr>
              <a:xfrm>
                <a:off x="6947888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CFA9FF4E-2A81-7D45-B7BB-8C507B732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5111CC3-5CE3-D94A-B42C-F6816D04B791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3.0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2443B8-43DA-DF41-B4F2-6CE699C4BD6F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5244113" y="1232792"/>
                <a:ext cx="1703775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201324-2994-2C47-A316-8DD28E922447}"/>
                  </a:ext>
                </a:extLst>
              </p:cNvPr>
              <p:cNvSpPr txBox="1"/>
              <p:nvPr/>
            </p:nvSpPr>
            <p:spPr>
              <a:xfrm>
                <a:off x="5507005" y="1235145"/>
                <a:ext cx="11779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parts</a:t>
                </a:r>
                <a:endPara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2FD001-C950-5E42-9A70-3F15A1E5EC27}"/>
                </a:ext>
              </a:extLst>
            </p:cNvPr>
            <p:cNvSpPr/>
            <p:nvPr/>
          </p:nvSpPr>
          <p:spPr>
            <a:xfrm>
              <a:off x="3415310" y="1695364"/>
              <a:ext cx="5361377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11,802,114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responders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2D67315-B7A4-3C44-B537-A312410657B5}"/>
                </a:ext>
              </a:extLst>
            </p:cNvPr>
            <p:cNvSpPr/>
            <p:nvPr/>
          </p:nvSpPr>
          <p:spPr>
            <a:xfrm>
              <a:off x="2723832" y="2447537"/>
              <a:ext cx="6744332" cy="416108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Preprocess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 the Raw Data to Restructure.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14C490-0994-D846-88A0-9574BCDA4213}"/>
                </a:ext>
              </a:extLst>
            </p:cNvPr>
            <p:cNvSpPr/>
            <p:nvPr/>
          </p:nvSpPr>
          <p:spPr>
            <a:xfrm>
              <a:off x="3254515" y="3146597"/>
              <a:ext cx="5682965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 Reduce Data Memory.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1 responder &amp; Change data type.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6ECA95-40C7-1144-9168-CAEEEBD1CBDA}"/>
                </a:ext>
              </a:extLst>
            </p:cNvPr>
            <p:cNvSpPr/>
            <p:nvPr/>
          </p:nvSpPr>
          <p:spPr>
            <a:xfrm>
              <a:off x="3254508" y="3680053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 Nan Operation.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 first 500 days data; Feature ffill and drop; Feature mid-fill. =&gt;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Nan !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9,274,909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27B719-822D-0847-AE34-CDE8DFCF77AC}"/>
                </a:ext>
              </a:extLst>
            </p:cNvPr>
            <p:cNvCxnSpPr>
              <a:cxnSpLocks/>
              <a:stCxn id="4" idx="2"/>
              <a:endCxn id="28" idx="0"/>
            </p:cNvCxnSpPr>
            <p:nvPr/>
          </p:nvCxnSpPr>
          <p:spPr>
            <a:xfrm>
              <a:off x="6095998" y="2174874"/>
              <a:ext cx="0" cy="2726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23DC10-40BE-3949-A0B0-A727128A1C09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6095994" y="3500062"/>
              <a:ext cx="4" cy="179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BF9B04-0A7B-864D-9C0A-DD488666EE7D}"/>
                </a:ext>
              </a:extLst>
            </p:cNvPr>
            <p:cNvSpPr/>
            <p:nvPr/>
          </p:nvSpPr>
          <p:spPr>
            <a:xfrm>
              <a:off x="3254508" y="4719026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 Normalization &amp; Set Noise Label.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global z-score to do the feature normalization &amp; Set the noise label based on the feature bias. =&gt; add 1 is_noise label.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1D2689-340B-274E-9472-464906A32571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6095994" y="4541663"/>
              <a:ext cx="0" cy="1773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29EEFE-9380-B24D-B5D5-11A52D8A7692}"/>
                </a:ext>
              </a:extLst>
            </p:cNvPr>
            <p:cNvSpPr/>
            <p:nvPr/>
          </p:nvSpPr>
          <p:spPr>
            <a:xfrm>
              <a:off x="3254508" y="5757999"/>
              <a:ext cx="5682972" cy="6815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 Data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Lag 3 time steps,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 features to (3, 8, 8) “image-like” array. Split to Train (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160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3,760,163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samples) &amp; Valid (20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491,678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samples).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BF4979-D37B-E04C-9A2A-31DB25F23EE2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>
              <a:off x="6095994" y="5583264"/>
              <a:ext cx="0" cy="174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6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8708FF-158A-E74F-9724-4684899106C1}"/>
              </a:ext>
            </a:extLst>
          </p:cNvPr>
          <p:cNvGrpSpPr/>
          <p:nvPr/>
        </p:nvGrpSpPr>
        <p:grpSpPr>
          <a:xfrm>
            <a:off x="0" y="1314450"/>
            <a:ext cx="12192000" cy="4229100"/>
            <a:chOff x="0" y="1314450"/>
            <a:chExt cx="12192000" cy="4229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D8BD65-6D26-364A-AC36-A2EA03314C3B}"/>
                </a:ext>
              </a:extLst>
            </p:cNvPr>
            <p:cNvGrpSpPr/>
            <p:nvPr/>
          </p:nvGrpSpPr>
          <p:grpSpPr>
            <a:xfrm>
              <a:off x="0" y="1314450"/>
              <a:ext cx="12192000" cy="4229100"/>
              <a:chOff x="0" y="1314450"/>
              <a:chExt cx="12192000" cy="4229100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516B4E9-562D-B044-B674-36F2157D72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226729"/>
                  </p:ext>
                </p:extLst>
              </p:nvPr>
            </p:nvGraphicFramePr>
            <p:xfrm>
              <a:off x="0" y="1314450"/>
              <a:ext cx="12192000" cy="4229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3F557EC-D5AC-694B-A59B-BEF36FA99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8250" y="1474470"/>
                <a:ext cx="0" cy="371475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AF9026A-2D37-E343-B5BF-9F449E546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" y="2798220"/>
                <a:ext cx="11523345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023D8C-0A3F-CC49-8B6F-9CAB77C1909B}"/>
                </a:ext>
              </a:extLst>
            </p:cNvPr>
            <p:cNvCxnSpPr/>
            <p:nvPr/>
          </p:nvCxnSpPr>
          <p:spPr>
            <a:xfrm>
              <a:off x="617220" y="1680210"/>
              <a:ext cx="53721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22FFE-820B-BD42-8A07-C5C6E7D3A73E}"/>
                </a:ext>
              </a:extLst>
            </p:cNvPr>
            <p:cNvSpPr/>
            <p:nvPr/>
          </p:nvSpPr>
          <p:spPr>
            <a:xfrm>
              <a:off x="1154430" y="1525913"/>
              <a:ext cx="1611629" cy="308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ymbol id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7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49C0FA-CBFB-9947-A8FE-ECF6E673E93F}"/>
              </a:ext>
            </a:extLst>
          </p:cNvPr>
          <p:cNvGrpSpPr/>
          <p:nvPr/>
        </p:nvGrpSpPr>
        <p:grpSpPr>
          <a:xfrm>
            <a:off x="171450" y="123093"/>
            <a:ext cx="11849100" cy="2743200"/>
            <a:chOff x="136280" y="123093"/>
            <a:chExt cx="11849100" cy="27432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C7814EA-CC6C-6E4B-BE1D-CBE6818FB7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1754430"/>
                </p:ext>
              </p:extLst>
            </p:nvPr>
          </p:nvGraphicFramePr>
          <p:xfrm>
            <a:off x="136280" y="123093"/>
            <a:ext cx="545211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1A2B8EA-AD85-2F44-AFC6-D407AD9A31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0289997"/>
                </p:ext>
              </p:extLst>
            </p:nvPr>
          </p:nvGraphicFramePr>
          <p:xfrm>
            <a:off x="6533272" y="123093"/>
            <a:ext cx="5452108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E1EE2CD-56F6-D34D-AAEA-5E9E2C03C963}"/>
                </a:ext>
              </a:extLst>
            </p:cNvPr>
            <p:cNvSpPr/>
            <p:nvPr/>
          </p:nvSpPr>
          <p:spPr>
            <a:xfrm>
              <a:off x="5912240" y="1317528"/>
              <a:ext cx="297180" cy="35433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7DAF6B-7543-DA48-AE5E-485BF5974916}"/>
                </a:ext>
              </a:extLst>
            </p:cNvPr>
            <p:cNvSpPr txBox="1"/>
            <p:nvPr/>
          </p:nvSpPr>
          <p:spPr>
            <a:xfrm>
              <a:off x="5588389" y="1711533"/>
              <a:ext cx="84772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grouped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ffill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A3E8AB-92C9-4141-AF64-4B54AB37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82157"/>
              </p:ext>
            </p:extLst>
          </p:nvPr>
        </p:nvGraphicFramePr>
        <p:xfrm>
          <a:off x="7113319" y="2976967"/>
          <a:ext cx="4907233" cy="3757940"/>
        </p:xfrm>
        <a:graphic>
          <a:graphicData uri="http://schemas.openxmlformats.org/drawingml/2006/table">
            <a:tbl>
              <a:tblPr/>
              <a:tblGrid>
                <a:gridCol w="817872">
                  <a:extLst>
                    <a:ext uri="{9D8B030D-6E8A-4147-A177-3AD203B41FA5}">
                      <a16:colId xmlns:a16="http://schemas.microsoft.com/office/drawing/2014/main" val="3423521416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534185757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33512595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817928600"/>
                    </a:ext>
                  </a:extLst>
                </a:gridCol>
                <a:gridCol w="476925">
                  <a:extLst>
                    <a:ext uri="{9D8B030D-6E8A-4147-A177-3AD203B41FA5}">
                      <a16:colId xmlns:a16="http://schemas.microsoft.com/office/drawing/2014/main" val="3678806119"/>
                    </a:ext>
                  </a:extLst>
                </a:gridCol>
                <a:gridCol w="1158820">
                  <a:extLst>
                    <a:ext uri="{9D8B030D-6E8A-4147-A177-3AD203B41FA5}">
                      <a16:colId xmlns:a16="http://schemas.microsoft.com/office/drawing/2014/main" val="3093148086"/>
                    </a:ext>
                  </a:extLst>
                </a:gridCol>
              </a:tblGrid>
              <a:tr h="158428">
                <a:tc>
                  <a:txBody>
                    <a:bodyPr/>
                    <a:lstStyle/>
                    <a:p>
                      <a:pPr algn="r" fontAlgn="b"/>
                      <a:endParaRPr lang="en-C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 Num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Percentage %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0489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3667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7118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8240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7050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4466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2578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0556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1019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0.00016369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36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13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801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3747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6813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5341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48028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-29.91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53897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85908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-4.80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7635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0811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3427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7.29E-06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23569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9106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7664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722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8495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06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9493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534071"/>
                  </a:ext>
                </a:extLst>
              </a:tr>
            </a:tbl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53722883-5BD4-3D47-BF41-D0CA57AC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8442" y="4699698"/>
            <a:ext cx="356114" cy="356114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63FCC56C-4A94-B046-9D50-784B0B0C1BD7}"/>
              </a:ext>
            </a:extLst>
          </p:cNvPr>
          <p:cNvSpPr/>
          <p:nvPr/>
        </p:nvSpPr>
        <p:spPr>
          <a:xfrm>
            <a:off x="7314421" y="3196189"/>
            <a:ext cx="113421" cy="1570892"/>
          </a:xfrm>
          <a:prstGeom prst="leftBrace">
            <a:avLst>
              <a:gd name="adj1" fmla="val 93282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C00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66F40D5-38B3-F548-B9F2-7885DD7E8740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6924556" y="4877756"/>
            <a:ext cx="503286" cy="393055"/>
          </a:xfrm>
          <a:prstGeom prst="bentConnector3">
            <a:avLst>
              <a:gd name="adj1" fmla="val 36706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7768968-60B8-BF40-9AA1-C5FF982C20F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6924557" y="3981635"/>
            <a:ext cx="389865" cy="896120"/>
          </a:xfrm>
          <a:prstGeom prst="bentConnector3">
            <a:avLst>
              <a:gd name="adj1" fmla="val 19491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1CA4CCE-9EA7-A743-9931-286ACA8753B4}"/>
              </a:ext>
            </a:extLst>
          </p:cNvPr>
          <p:cNvSpPr/>
          <p:nvPr/>
        </p:nvSpPr>
        <p:spPr>
          <a:xfrm>
            <a:off x="6471286" y="55659"/>
            <a:ext cx="5651658" cy="6738047"/>
          </a:xfrm>
          <a:prstGeom prst="roundRect">
            <a:avLst>
              <a:gd name="adj" fmla="val 146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01EE3-C6A4-0E41-A075-932329A02883}"/>
              </a:ext>
            </a:extLst>
          </p:cNvPr>
          <p:cNvSpPr txBox="1"/>
          <p:nvPr/>
        </p:nvSpPr>
        <p:spPr>
          <a:xfrm>
            <a:off x="6475700" y="5428713"/>
            <a:ext cx="8387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C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214C612-C036-D347-8FF9-DC6F2272A6AE}"/>
              </a:ext>
            </a:extLst>
          </p:cNvPr>
          <p:cNvSpPr/>
          <p:nvPr/>
        </p:nvSpPr>
        <p:spPr>
          <a:xfrm rot="10800000">
            <a:off x="5944615" y="4678772"/>
            <a:ext cx="297180" cy="35433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B41C8-D7BB-6047-80D7-E2374B1F2A92}"/>
              </a:ext>
            </a:extLst>
          </p:cNvPr>
          <p:cNvSpPr txBox="1"/>
          <p:nvPr/>
        </p:nvSpPr>
        <p:spPr>
          <a:xfrm>
            <a:off x="5669340" y="5074284"/>
            <a:ext cx="84772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ymbol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2238F-C5BC-1E47-ACA4-932E04363C86}"/>
              </a:ext>
            </a:extLst>
          </p:cNvPr>
          <p:cNvSpPr/>
          <p:nvPr/>
        </p:nvSpPr>
        <p:spPr>
          <a:xfrm>
            <a:off x="1115240" y="4231961"/>
            <a:ext cx="3564529" cy="12915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Nan Operated Data:</a:t>
            </a:r>
          </a:p>
          <a:p>
            <a:pPr algn="ctr">
              <a:lnSpc>
                <a:spcPct val="150000"/>
              </a:lnSpc>
            </a:pPr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Nan !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Features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DF52723-B569-E944-970B-3E9E5B81BF93}"/>
              </a:ext>
            </a:extLst>
          </p:cNvPr>
          <p:cNvGrpSpPr/>
          <p:nvPr/>
        </p:nvGrpSpPr>
        <p:grpSpPr>
          <a:xfrm>
            <a:off x="-1160206" y="1587902"/>
            <a:ext cx="14512412" cy="4245409"/>
            <a:chOff x="0" y="803844"/>
            <a:chExt cx="14512412" cy="424540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33006E5-F8C0-5E4B-9F61-CA9EF5EEE3FD}"/>
                </a:ext>
              </a:extLst>
            </p:cNvPr>
            <p:cNvSpPr/>
            <p:nvPr/>
          </p:nvSpPr>
          <p:spPr>
            <a:xfrm>
              <a:off x="9793548" y="806998"/>
              <a:ext cx="4718864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Multi-Task Prediction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CC8BC043-B30E-6949-9FA3-A0034DEC6E81}"/>
                </a:ext>
              </a:extLst>
            </p:cNvPr>
            <p:cNvSpPr/>
            <p:nvPr/>
          </p:nvSpPr>
          <p:spPr>
            <a:xfrm>
              <a:off x="3738988" y="803844"/>
              <a:ext cx="5982527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Squeeze-and-Excitation Module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CC06728-9997-514F-BCEF-3332DD640C9F}"/>
                </a:ext>
              </a:extLst>
            </p:cNvPr>
            <p:cNvSpPr/>
            <p:nvPr/>
          </p:nvSpPr>
          <p:spPr>
            <a:xfrm>
              <a:off x="1" y="803844"/>
              <a:ext cx="3680396" cy="4242256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-Scale Conv Encoding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DF456D6-4293-204C-A36C-7696345271E0}"/>
                </a:ext>
              </a:extLst>
            </p:cNvPr>
            <p:cNvGrpSpPr/>
            <p:nvPr/>
          </p:nvGrpSpPr>
          <p:grpSpPr>
            <a:xfrm>
              <a:off x="0" y="2566327"/>
              <a:ext cx="1511952" cy="1332223"/>
              <a:chOff x="1021365" y="2947554"/>
              <a:chExt cx="1511952" cy="1332223"/>
            </a:xfrm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89521BC8-3F4A-D145-ABCB-ADDB45EBD8C1}"/>
                  </a:ext>
                </a:extLst>
              </p:cNvPr>
              <p:cNvSpPr/>
              <p:nvPr/>
            </p:nvSpPr>
            <p:spPr>
              <a:xfrm>
                <a:off x="1690255" y="2947554"/>
                <a:ext cx="484909" cy="962891"/>
              </a:xfrm>
              <a:prstGeom prst="cube">
                <a:avLst>
                  <a:gd name="adj" fmla="val 5642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69DF1-E941-1243-A1DA-11DB6365BDAB}"/>
                  </a:ext>
                </a:extLst>
              </p:cNvPr>
              <p:cNvSpPr txBox="1"/>
              <p:nvPr/>
            </p:nvSpPr>
            <p:spPr>
              <a:xfrm>
                <a:off x="1021365" y="3910445"/>
                <a:ext cx="1511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(3, 8, 8)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198BD-8256-6943-99E2-BA1BF8A0E226}"/>
                </a:ext>
              </a:extLst>
            </p:cNvPr>
            <p:cNvSpPr txBox="1"/>
            <p:nvPr/>
          </p:nvSpPr>
          <p:spPr>
            <a:xfrm>
              <a:off x="1896259" y="256632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15CB55C-839C-194D-8EEE-EA6425195F41}"/>
                </a:ext>
              </a:extLst>
            </p:cNvPr>
            <p:cNvSpPr/>
            <p:nvPr/>
          </p:nvSpPr>
          <p:spPr>
            <a:xfrm>
              <a:off x="1964948" y="1603436"/>
              <a:ext cx="962891" cy="962891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A2E2CA3-C60B-1149-8B7D-295C5180C75F}"/>
                </a:ext>
              </a:extLst>
            </p:cNvPr>
            <p:cNvSpPr/>
            <p:nvPr/>
          </p:nvSpPr>
          <p:spPr>
            <a:xfrm>
              <a:off x="1964948" y="3713884"/>
              <a:ext cx="962891" cy="96289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7455F4-AE2D-8C47-9AD7-1FD1EF31B50E}"/>
                </a:ext>
              </a:extLst>
            </p:cNvPr>
            <p:cNvSpPr txBox="1"/>
            <p:nvPr/>
          </p:nvSpPr>
          <p:spPr>
            <a:xfrm>
              <a:off x="1896260" y="467677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B504B8-7BB8-B749-A2C6-9B14B6D19283}"/>
                </a:ext>
              </a:extLst>
            </p:cNvPr>
            <p:cNvGrpSpPr/>
            <p:nvPr/>
          </p:nvGrpSpPr>
          <p:grpSpPr>
            <a:xfrm>
              <a:off x="3929402" y="2566327"/>
              <a:ext cx="1676776" cy="962891"/>
              <a:chOff x="4210540" y="2566327"/>
              <a:chExt cx="1676776" cy="96289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7A690710-834C-3F46-AD33-3AD8B72928BA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B30667B1-76B7-F846-85AD-17FA9099C42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5ABA2D-5F79-C542-BE7B-F3F478474BC6}"/>
                </a:ext>
              </a:extLst>
            </p:cNvPr>
            <p:cNvSpPr txBox="1"/>
            <p:nvPr/>
          </p:nvSpPr>
          <p:spPr>
            <a:xfrm>
              <a:off x="291577" y="1464937"/>
              <a:ext cx="1665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BE5307-4244-EA4F-AC75-96E142A2730F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052286" y="2205243"/>
              <a:ext cx="912662" cy="9008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6821F5-B3E4-E74F-B8C9-E9BFEEBE8670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1052286" y="3106057"/>
              <a:ext cx="912662" cy="1209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FC53CC-93D8-FD45-A5A2-56D3A69A24A3}"/>
                </a:ext>
              </a:extLst>
            </p:cNvPr>
            <p:cNvSpPr txBox="1"/>
            <p:nvPr/>
          </p:nvSpPr>
          <p:spPr>
            <a:xfrm>
              <a:off x="290649" y="4353609"/>
              <a:ext cx="1640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5x5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82E33DE-D7F8-024C-AD5D-286BF0FE9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9173" y="2864582"/>
              <a:ext cx="482950" cy="482950"/>
            </a:xfrm>
            <a:prstGeom prst="rect">
              <a:avLst/>
            </a:prstGeom>
          </p:spPr>
        </p:pic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112F2867-DC65-CA45-ADEB-2E8C75018019}"/>
                </a:ext>
              </a:extLst>
            </p:cNvPr>
            <p:cNvCxnSpPr>
              <a:cxnSpLocks/>
              <a:stCxn id="19" idx="4"/>
              <a:endCxn id="58" idx="0"/>
            </p:cNvCxnSpPr>
            <p:nvPr/>
          </p:nvCxnSpPr>
          <p:spPr>
            <a:xfrm>
              <a:off x="2687116" y="2205243"/>
              <a:ext cx="683532" cy="65933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DB2490D0-63D7-4D49-B8BC-1DD30CB36B16}"/>
                </a:ext>
              </a:extLst>
            </p:cNvPr>
            <p:cNvCxnSpPr>
              <a:cxnSpLocks/>
              <a:stCxn id="30" idx="4"/>
              <a:endCxn id="58" idx="2"/>
            </p:cNvCxnSpPr>
            <p:nvPr/>
          </p:nvCxnSpPr>
          <p:spPr>
            <a:xfrm flipV="1">
              <a:off x="2687116" y="3347532"/>
              <a:ext cx="683532" cy="96815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184085-FA60-3444-B5AC-121CE7CF0F15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3612123" y="3106057"/>
              <a:ext cx="3172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88EC0D-F4AB-9343-953F-97D727BBCD2E}"/>
                </a:ext>
              </a:extLst>
            </p:cNvPr>
            <p:cNvSpPr txBox="1"/>
            <p:nvPr/>
          </p:nvSpPr>
          <p:spPr>
            <a:xfrm>
              <a:off x="4127761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D92926A5-E06D-2F48-BD09-BFF1D45035AD}"/>
                </a:ext>
              </a:extLst>
            </p:cNvPr>
            <p:cNvSpPr/>
            <p:nvPr/>
          </p:nvSpPr>
          <p:spPr>
            <a:xfrm>
              <a:off x="5920414" y="2020577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tx2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2CD1F3-34BC-A54C-B6B4-C18D2B9B5E9B}"/>
                </a:ext>
              </a:extLst>
            </p:cNvPr>
            <p:cNvGrpSpPr/>
            <p:nvPr/>
          </p:nvGrpSpPr>
          <p:grpSpPr>
            <a:xfrm>
              <a:off x="7828108" y="2566327"/>
              <a:ext cx="1676776" cy="962891"/>
              <a:chOff x="4210540" y="2566327"/>
              <a:chExt cx="1676776" cy="962891"/>
            </a:xfrm>
          </p:grpSpPr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770ECCD2-B356-0444-96D0-CFD17B506072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8798B9ED-70A3-134F-8856-8C146CBAA7D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00E8E115-8E93-4445-A5BD-62187BD0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0156" y="2926659"/>
              <a:ext cx="482949" cy="482949"/>
            </a:xfrm>
            <a:prstGeom prst="rect">
              <a:avLst/>
            </a:prstGeom>
          </p:spPr>
        </p:pic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96A959E1-AFFD-0A40-9735-9F1D5F462680}"/>
                </a:ext>
              </a:extLst>
            </p:cNvPr>
            <p:cNvCxnSpPr>
              <a:cxnSpLocks/>
              <a:stCxn id="34" idx="4"/>
              <a:endCxn id="73" idx="2"/>
            </p:cNvCxnSpPr>
            <p:nvPr/>
          </p:nvCxnSpPr>
          <p:spPr>
            <a:xfrm flipV="1">
              <a:off x="5365455" y="2251410"/>
              <a:ext cx="554959" cy="916724"/>
            </a:xfrm>
            <a:prstGeom prst="bentConnector3">
              <a:avLst>
                <a:gd name="adj1" fmla="val 67045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6BF7B1F-94B0-9B47-9C79-2456A96E803B}"/>
                </a:ext>
              </a:extLst>
            </p:cNvPr>
            <p:cNvCxnSpPr>
              <a:cxnSpLocks/>
              <a:stCxn id="34" idx="4"/>
              <a:endCxn id="93" idx="1"/>
            </p:cNvCxnSpPr>
            <p:nvPr/>
          </p:nvCxnSpPr>
          <p:spPr>
            <a:xfrm>
              <a:off x="5365455" y="3168134"/>
              <a:ext cx="1064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85A21B-6043-2947-8399-D3C1687DB541}"/>
                </a:ext>
              </a:extLst>
            </p:cNvPr>
            <p:cNvCxnSpPr>
              <a:cxnSpLocks/>
            </p:cNvCxnSpPr>
            <p:nvPr/>
          </p:nvCxnSpPr>
          <p:spPr>
            <a:xfrm>
              <a:off x="6696413" y="2398909"/>
              <a:ext cx="0" cy="5367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BB640B1-D2B3-974D-B494-621631490D8B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913105" y="3168134"/>
              <a:ext cx="9150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11165B7-B0B7-044B-8227-FDAC9D2F6D30}"/>
                </a:ext>
              </a:extLst>
            </p:cNvPr>
            <p:cNvSpPr txBox="1"/>
            <p:nvPr/>
          </p:nvSpPr>
          <p:spPr>
            <a:xfrm>
              <a:off x="8026467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EBFE42F7-CCAB-C54F-8284-028A5CD769EF}"/>
                </a:ext>
              </a:extLst>
            </p:cNvPr>
            <p:cNvSpPr/>
            <p:nvPr/>
          </p:nvSpPr>
          <p:spPr>
            <a:xfrm>
              <a:off x="9971112" y="2814616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C602793-AE01-734F-9D6E-3D7103C3146B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>
              <a:off x="9455586" y="3045449"/>
              <a:ext cx="51552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A7060D0-C691-714B-BEE5-380E9AEE10C1}"/>
                </a:ext>
              </a:extLst>
            </p:cNvPr>
            <p:cNvSpPr txBox="1"/>
            <p:nvPr/>
          </p:nvSpPr>
          <p:spPr>
            <a:xfrm>
              <a:off x="9793548" y="3159886"/>
              <a:ext cx="190712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Futher Conv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Average Pooling</a:t>
              </a:r>
            </a:p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(32, 1, 1)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A3F86A1-571A-F74A-AAF8-FC6B21D1F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2857" y="2454172"/>
              <a:ext cx="619200" cy="51120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3606568-F176-8C40-A0F0-BEC1BBEC82A1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11523110" y="2953116"/>
              <a:ext cx="618694" cy="51053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D1C43D-4768-9045-B428-4234A3F65EBB}"/>
                </a:ext>
              </a:extLst>
            </p:cNvPr>
            <p:cNvSpPr txBox="1"/>
            <p:nvPr/>
          </p:nvSpPr>
          <p:spPr>
            <a:xfrm>
              <a:off x="12180347" y="2277187"/>
              <a:ext cx="2332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prediction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3C7C40-E7CC-B848-9F95-F20CD504220D}"/>
                </a:ext>
              </a:extLst>
            </p:cNvPr>
            <p:cNvSpPr txBox="1"/>
            <p:nvPr/>
          </p:nvSpPr>
          <p:spPr>
            <a:xfrm>
              <a:off x="12141804" y="3283325"/>
              <a:ext cx="2332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prediction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E379652-0FE3-924F-BB4E-D95809F451B7}"/>
                </a:ext>
              </a:extLst>
            </p:cNvPr>
            <p:cNvCxnSpPr>
              <a:cxnSpLocks/>
              <a:stCxn id="136" idx="0"/>
              <a:endCxn id="143" idx="2"/>
            </p:cNvCxnSpPr>
            <p:nvPr/>
          </p:nvCxnSpPr>
          <p:spPr>
            <a:xfrm flipH="1" flipV="1">
              <a:off x="13346379" y="1640381"/>
              <a:ext cx="1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2D66ECC-9E35-434E-8CE1-93A66E982147}"/>
                </a:ext>
              </a:extLst>
            </p:cNvPr>
            <p:cNvSpPr txBox="1"/>
            <p:nvPr/>
          </p:nvSpPr>
          <p:spPr>
            <a:xfrm>
              <a:off x="12264801" y="1271049"/>
              <a:ext cx="216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label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E79925-A37D-FC47-82E8-EA9B24E93366}"/>
                </a:ext>
              </a:extLst>
            </p:cNvPr>
            <p:cNvSpPr txBox="1"/>
            <p:nvPr/>
          </p:nvSpPr>
          <p:spPr>
            <a:xfrm>
              <a:off x="12166902" y="4289463"/>
              <a:ext cx="228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label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FA36635-3370-FB46-BB00-C5FF9B556149}"/>
                </a:ext>
              </a:extLst>
            </p:cNvPr>
            <p:cNvCxnSpPr>
              <a:cxnSpLocks/>
              <a:stCxn id="146" idx="0"/>
              <a:endCxn id="137" idx="2"/>
            </p:cNvCxnSpPr>
            <p:nvPr/>
          </p:nvCxnSpPr>
          <p:spPr>
            <a:xfrm flipV="1">
              <a:off x="13307836" y="3652657"/>
              <a:ext cx="0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EBEE98A-34D5-6746-8F8C-2375EADA2258}"/>
                </a:ext>
              </a:extLst>
            </p:cNvPr>
            <p:cNvSpPr txBox="1"/>
            <p:nvPr/>
          </p:nvSpPr>
          <p:spPr>
            <a:xfrm>
              <a:off x="12664931" y="1774118"/>
              <a:ext cx="12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 Loss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FCC6AF4-2E07-BA45-9DE8-A71CF0DE1265}"/>
                </a:ext>
              </a:extLst>
            </p:cNvPr>
            <p:cNvSpPr txBox="1"/>
            <p:nvPr/>
          </p:nvSpPr>
          <p:spPr>
            <a:xfrm>
              <a:off x="12840471" y="3786394"/>
              <a:ext cx="101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D7084D1-B343-1546-B76C-D5D2D898A3ED}"/>
              </a:ext>
            </a:extLst>
          </p:cNvPr>
          <p:cNvSpPr txBox="1"/>
          <p:nvPr/>
        </p:nvSpPr>
        <p:spPr>
          <a:xfrm>
            <a:off x="6362732" y="2804635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(16, 1, 1)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2D1D03-13E4-094D-B827-5B3D6FA4227B}"/>
              </a:ext>
            </a:extLst>
          </p:cNvPr>
          <p:cNvGrpSpPr/>
          <p:nvPr/>
        </p:nvGrpSpPr>
        <p:grpSpPr>
          <a:xfrm>
            <a:off x="463550" y="1228122"/>
            <a:ext cx="11264900" cy="4610100"/>
            <a:chOff x="463550" y="1123950"/>
            <a:chExt cx="11264900" cy="4610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A9D68-20E8-AA47-ADFE-6FC975E2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50" y="1123950"/>
              <a:ext cx="11264900" cy="46101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07B7D1-38D8-A14B-ABA1-87F9D55F9242}"/>
                </a:ext>
              </a:extLst>
            </p:cNvPr>
            <p:cNvCxnSpPr>
              <a:cxnSpLocks/>
            </p:cNvCxnSpPr>
            <p:nvPr/>
          </p:nvCxnSpPr>
          <p:spPr>
            <a:xfrm>
              <a:off x="995426" y="3301679"/>
              <a:ext cx="1061398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6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4D1A5-9583-5D4F-B00C-1197A9BC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622"/>
            <a:ext cx="6096000" cy="249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07E9E-294F-3146-B4D2-6F7A634A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1003"/>
            <a:ext cx="6096000" cy="2455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E47C66-8F51-EC42-A24D-BE9D968721F7}"/>
              </a:ext>
            </a:extLst>
          </p:cNvPr>
          <p:cNvSpPr txBox="1"/>
          <p:nvPr/>
        </p:nvSpPr>
        <p:spPr>
          <a:xfrm>
            <a:off x="1980239" y="467637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 Change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=1e-2)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DF4BE-8D15-7F4D-8C76-69A25247F4B8}"/>
              </a:ext>
            </a:extLst>
          </p:cNvPr>
          <p:cNvSpPr txBox="1"/>
          <p:nvPr/>
        </p:nvSpPr>
        <p:spPr>
          <a:xfrm>
            <a:off x="8076239" y="467637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 Change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=1e-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7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BC7DA-3408-F540-BE55-5BA7F9E2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621"/>
            <a:ext cx="6096000" cy="249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AD679-C194-974B-946D-43630066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1313"/>
            <a:ext cx="6096000" cy="2515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A952E-67FA-434B-B17F-87479D399993}"/>
              </a:ext>
            </a:extLst>
          </p:cNvPr>
          <p:cNvSpPr txBox="1"/>
          <p:nvPr/>
        </p:nvSpPr>
        <p:spPr>
          <a:xfrm>
            <a:off x="8140360" y="4676377"/>
            <a:ext cx="200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 Change (bs*=2)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8755A-FA1F-B448-82C2-8B18378FC4CD}"/>
              </a:ext>
            </a:extLst>
          </p:cNvPr>
          <p:cNvSpPr txBox="1"/>
          <p:nvPr/>
        </p:nvSpPr>
        <p:spPr>
          <a:xfrm>
            <a:off x="2070007" y="467637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 Change (bs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034E5C-B39E-4D48-BDC7-23F56B6A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622"/>
            <a:ext cx="6095999" cy="2494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65419-4D5D-4A4F-A140-33EDDAC8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81622"/>
            <a:ext cx="6096000" cy="2494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B54DF-9A63-214D-96D9-A605D3D22CC2}"/>
              </a:ext>
            </a:extLst>
          </p:cNvPr>
          <p:cNvSpPr txBox="1"/>
          <p:nvPr/>
        </p:nvSpPr>
        <p:spPr>
          <a:xfrm>
            <a:off x="7907121" y="4676377"/>
            <a:ext cx="24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 Change (both 5x5)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A2E3D-935B-F345-A612-645B7F1F31E7}"/>
              </a:ext>
            </a:extLst>
          </p:cNvPr>
          <p:cNvSpPr txBox="1"/>
          <p:nvPr/>
        </p:nvSpPr>
        <p:spPr>
          <a:xfrm>
            <a:off x="1811123" y="467637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 Change (both 3x3)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6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660</Words>
  <Application>Microsoft Macintosh PowerPoint</Application>
  <PresentationFormat>Widescreen</PresentationFormat>
  <Paragraphs>251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345</cp:revision>
  <dcterms:created xsi:type="dcterms:W3CDTF">2025-06-03T05:52:16Z</dcterms:created>
  <dcterms:modified xsi:type="dcterms:W3CDTF">2025-06-04T13:34:14Z</dcterms:modified>
</cp:coreProperties>
</file>