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FD91-390E-A049-A886-287EDF0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C0B1-0CB8-E343-97EE-6C078DC4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B030-4BFA-5C48-84EC-519C153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53C9-4ED2-6044-BC42-3CD459F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5843-531E-9747-8780-3A52FC5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49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40CE-072D-5545-BD90-D471D5C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A7C5-CC10-6D4E-8A3C-11CAF536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6F20-C6C8-3D45-85FB-751B16D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A2CB-6A33-2F46-BAE9-858941E6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FFD-333D-AF40-AAA9-89735A6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7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E039-37D6-C148-9BD5-FB09F55A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E9D1-9EB3-CB4A-9335-37D5DE69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721A-B0C9-8C48-96E2-01B4E64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5E6D-EEEE-F548-A5D5-4210CDD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2EE9-710F-A646-B1F9-12906B2B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ECC-AF2D-6648-8FF4-4AF895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C598-36E1-3F46-BE29-90045A51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E2D-39B5-4241-B5FD-45F487A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4AA3-28E6-0548-B4CD-A170F650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A82C-3A4F-DD45-8C4C-862A84B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9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195-BEB1-4C43-9112-29597DF4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76FE-C1A1-5448-B523-57E0C3D4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4FED-84E5-D942-B580-4FAD985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00F6-EBC6-7C41-ACC3-A50C615C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69B5-9D45-E043-AAF5-1501A675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CA3-158C-F94A-AE2F-0C03140B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17F-2C63-6644-954F-EE3223FC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D98BF-CE4D-2341-A872-90EA71EA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26FC-ECE2-5A45-8F81-A587E2B8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D69C-07FB-DB45-8714-3DA2273A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01FD-C2AE-E843-A1B0-598236B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A42-960F-434C-A99D-63BE9E1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B512-EB53-8543-8C05-EF4F536F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D00E-0F49-3D43-A81C-CC7B9A75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5FA61-A4EB-774F-ADCF-A467B4E0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2F5E-4CF2-D645-A3BB-6C21AC38F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CE7D-81F3-9B48-9908-6E5C973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C5356-1D6D-9144-8207-7A4B2C0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51C45-FD59-DB44-A2D2-A60D536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25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9F2-0F5A-0244-9EE3-BF099B4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3DA3-A4E0-ED43-8DAA-1F9E5CDC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2B16-2FF3-B741-8176-C0F0B2F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045F1-6A7E-B74B-B063-818C4D66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8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88316-E6BC-B541-8270-A5304242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88AB3-0910-7448-8674-775195A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40BD-0218-754F-9522-404D8B8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96E0-4ACE-DB49-AB97-C1D8C60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4D3-0300-8040-B2F0-2CF9A56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CD21-BC14-6F46-8C4B-842A1791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7FFC-1A2F-DE46-8128-517633E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FC79-3208-E64E-8A28-C2F18CE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BFB9-4638-044C-9E48-34A50BA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3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0C7-6F3F-4149-9996-C28713F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D0F98-06FC-2245-BE38-6CBB7DE7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84A3-FC10-AE45-9186-668F622A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6AA8-0D62-E14D-860E-D02CE4C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7D3C-9071-1C4B-9258-1DDC59E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A22-5CFB-7C4E-B8FC-9FFACDD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0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508-5329-C543-887E-D1C2045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01C0-A78B-104D-AADA-2C91553B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1171-8DAF-7D46-A84A-A6C613D6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E72B-345F-594A-9D7F-F690C53F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3E73-1C91-D441-97D0-6C5743E3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DF1FA-0CF2-D044-978A-FBD4F255EB92}"/>
              </a:ext>
            </a:extLst>
          </p:cNvPr>
          <p:cNvSpPr/>
          <p:nvPr/>
        </p:nvSpPr>
        <p:spPr>
          <a:xfrm>
            <a:off x="1539433" y="13079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13692-14AF-0E4B-B2D2-753B3F6189D1}"/>
              </a:ext>
            </a:extLst>
          </p:cNvPr>
          <p:cNvSpPr txBox="1"/>
          <p:nvPr/>
        </p:nvSpPr>
        <p:spPr>
          <a:xfrm>
            <a:off x="1523586" y="222233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CN" dirty="0"/>
              <a:t>8 x 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0D7C4D-F527-FE47-89A3-4D459269025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453833" y="1072055"/>
            <a:ext cx="1182414" cy="69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E1AE12-1F5B-CF49-9475-B8C6DE902B32}"/>
              </a:ext>
            </a:extLst>
          </p:cNvPr>
          <p:cNvSpPr/>
          <p:nvPr/>
        </p:nvSpPr>
        <p:spPr>
          <a:xfrm>
            <a:off x="3636247" y="6148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69EF3-89E2-A64D-B2A2-2508D73768B7}"/>
              </a:ext>
            </a:extLst>
          </p:cNvPr>
          <p:cNvSpPr/>
          <p:nvPr/>
        </p:nvSpPr>
        <p:spPr>
          <a:xfrm>
            <a:off x="3636247" y="16772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D71866-B951-AF4D-B088-30FCC37A3D1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53833" y="1765139"/>
            <a:ext cx="118241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2D6B74-A51F-1D4F-8CA1-61F2D86D2471}"/>
              </a:ext>
            </a:extLst>
          </p:cNvPr>
          <p:cNvSpPr txBox="1"/>
          <p:nvPr/>
        </p:nvSpPr>
        <p:spPr>
          <a:xfrm>
            <a:off x="3574234" y="245523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3x3 Conv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4E618-69F9-7649-9148-8D2F50BBFADB}"/>
              </a:ext>
            </a:extLst>
          </p:cNvPr>
          <p:cNvSpPr txBox="1"/>
          <p:nvPr/>
        </p:nvSpPr>
        <p:spPr>
          <a:xfrm>
            <a:off x="3574234" y="2591671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CN" dirty="0"/>
              <a:t>x</a:t>
            </a:r>
            <a:r>
              <a:rPr lang="en-US" altLang="zh-CN" dirty="0"/>
              <a:t>5</a:t>
            </a:r>
            <a:r>
              <a:rPr lang="en-CN" dirty="0"/>
              <a:t> Conv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AA5F92-4766-E94A-9201-F13698EA9F26}"/>
              </a:ext>
            </a:extLst>
          </p:cNvPr>
          <p:cNvSpPr/>
          <p:nvPr/>
        </p:nvSpPr>
        <p:spPr>
          <a:xfrm>
            <a:off x="5733061" y="13079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A852CE-4711-0A42-8B96-2BD63F2742E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550647" y="1072055"/>
            <a:ext cx="1182414" cy="69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8A610A-76A3-B542-89CD-4788B505D62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550647" y="1765139"/>
            <a:ext cx="118241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EE1F5-C3FB-414D-ACC7-7140E563AC1F}"/>
              </a:ext>
            </a:extLst>
          </p:cNvPr>
          <p:cNvSpPr/>
          <p:nvPr/>
        </p:nvSpPr>
        <p:spPr>
          <a:xfrm>
            <a:off x="8823767" y="13079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6A44A-814B-F64A-9610-3E5D026854BE}"/>
              </a:ext>
            </a:extLst>
          </p:cNvPr>
          <p:cNvSpPr/>
          <p:nvPr/>
        </p:nvSpPr>
        <p:spPr>
          <a:xfrm>
            <a:off x="7184155" y="909744"/>
            <a:ext cx="914400" cy="16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091FED-1E1A-2145-B6C1-2E0AD7D3C4D3}"/>
              </a:ext>
            </a:extLst>
          </p:cNvPr>
          <p:cNvSpPr/>
          <p:nvPr/>
        </p:nvSpPr>
        <p:spPr>
          <a:xfrm>
            <a:off x="8823767" y="27442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DDC8B-0164-2F43-BF12-02F5113E02E8}"/>
              </a:ext>
            </a:extLst>
          </p:cNvPr>
          <p:cNvSpPr/>
          <p:nvPr/>
        </p:nvSpPr>
        <p:spPr>
          <a:xfrm>
            <a:off x="7305024" y="3120251"/>
            <a:ext cx="914400" cy="16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D01D39-A0C1-B641-9FC1-56BECA175E99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538619" y="2930057"/>
            <a:ext cx="1766405" cy="27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4ADB29-0CD4-0142-ACA9-9BE5C2F23CE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538619" y="3201407"/>
            <a:ext cx="1766405" cy="27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14</cp:revision>
  <dcterms:created xsi:type="dcterms:W3CDTF">2025-06-03T05:52:16Z</dcterms:created>
  <dcterms:modified xsi:type="dcterms:W3CDTF">2025-06-03T06:50:29Z</dcterms:modified>
</cp:coreProperties>
</file>