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27"/>
    <p:restoredTop sz="94682"/>
  </p:normalViewPr>
  <p:slideViewPr>
    <p:cSldViewPr snapToGrid="0" snapToObjects="1">
      <p:cViewPr varScale="1">
        <p:scale>
          <a:sx n="111" d="100"/>
          <a:sy n="111" d="100"/>
        </p:scale>
        <p:origin x="46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4FD91-390E-A049-A886-287EDF00A9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4AC0B1-0CB8-E343-97EE-6C078DC470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4B030-4BFA-5C48-84EC-519C1539B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AE296-A9A5-184C-949C-5CE65792B61E}" type="datetimeFigureOut">
              <a:rPr lang="en-CN" smtClean="0"/>
              <a:t>2025/6/4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FD53C9-4ED2-6044-BC42-3CD459FEC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0E5843-531E-9747-8780-3A52FC5A8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735E6-1DCE-524F-9573-70FDB342487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124997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E40CE-072D-5545-BD90-D471D5C23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ACA7C5-CC10-6D4E-8A3C-11CAF536D6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426F20-C6C8-3D45-85FB-751B16D46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AE296-A9A5-184C-949C-5CE65792B61E}" type="datetimeFigureOut">
              <a:rPr lang="en-CN" smtClean="0"/>
              <a:t>2025/6/4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92A2CB-6A33-2F46-BAE9-858941E61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8B3FFD-333D-AF40-AAA9-89735A6D2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735E6-1DCE-524F-9573-70FDB342487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003797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6BE039-37D6-C148-9BD5-FB09F55A6C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85E9D1-9EB3-CB4A-9335-37D5DE6987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AB721A-B0C9-8C48-96E2-01B4E6448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AE296-A9A5-184C-949C-5CE65792B61E}" type="datetimeFigureOut">
              <a:rPr lang="en-CN" smtClean="0"/>
              <a:t>2025/6/4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8A5E6D-EEEE-F548-A5D5-4210CDD24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A2EE9-710F-A646-B1F9-12906B2BB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735E6-1DCE-524F-9573-70FDB342487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087538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A8ECC-AF2D-6648-8FF4-4AF895797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6AC598-36E1-3F46-BE29-90045A511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DC9E2D-39B5-4241-B5FD-45F487A7E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AE296-A9A5-184C-949C-5CE65792B61E}" type="datetimeFigureOut">
              <a:rPr lang="en-CN" smtClean="0"/>
              <a:t>2025/6/4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F94AA3-28E6-0548-B4CD-A170F6500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28A82C-3A4F-DD45-8C4C-862A84BD7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735E6-1DCE-524F-9573-70FDB342487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976979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67195-BEB1-4C43-9112-29597DF4E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F576FE-C1A1-5448-B523-57E0C3D4A2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2C4FED-84E5-D942-B580-4FAD985A3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AE296-A9A5-184C-949C-5CE65792B61E}" type="datetimeFigureOut">
              <a:rPr lang="en-CN" smtClean="0"/>
              <a:t>2025/6/4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E200F6-EBC6-7C41-ACC3-A50C615CC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B069B5-9D45-E043-AAF5-1501A6750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735E6-1DCE-524F-9573-70FDB342487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812937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5DCA3-158C-F94A-AE2F-0C03140BF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FF517F-2C63-6644-954F-EE3223FCD8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7D98BF-CE4D-2341-A872-90EA71EA06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FD26FC-ECE2-5A45-8F81-A587E2B89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AE296-A9A5-184C-949C-5CE65792B61E}" type="datetimeFigureOut">
              <a:rPr lang="en-CN" smtClean="0"/>
              <a:t>2025/6/4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D6D69C-07FB-DB45-8714-3DA2273A5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C601FD-C2AE-E843-A1B0-598236B23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735E6-1DCE-524F-9573-70FDB342487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949849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C0A42-960F-434C-A99D-63BE9E13F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29B512-EB53-8543-8C05-EF4F536FCA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0AD00E-0F49-3D43-A81C-CC7B9A757E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B5FA61-A4EB-774F-ADCF-A467B4E0BB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B72F5E-4CF2-D645-A3BB-6C21AC38F7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16CE7D-81F3-9B48-9908-6E5C9732A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AE296-A9A5-184C-949C-5CE65792B61E}" type="datetimeFigureOut">
              <a:rPr lang="en-CN" smtClean="0"/>
              <a:t>2025/6/4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FC5356-1D6D-9144-8207-7A4B2C08F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851C45-FD59-DB44-A2D2-A60D5368F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735E6-1DCE-524F-9573-70FDB342487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092576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C29F2-0F5A-0244-9EE3-BF099B438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003DA3-A4E0-ED43-8DAA-1F9E5CDC3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AE296-A9A5-184C-949C-5CE65792B61E}" type="datetimeFigureOut">
              <a:rPr lang="en-CN" smtClean="0"/>
              <a:t>2025/6/4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D32B16-2FF3-B741-8176-C0F0B2F40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B045F1-6A7E-B74B-B063-818C4D665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735E6-1DCE-524F-9573-70FDB342487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813826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E88316-E6BC-B541-8270-A53042425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AE296-A9A5-184C-949C-5CE65792B61E}" type="datetimeFigureOut">
              <a:rPr lang="en-CN" smtClean="0"/>
              <a:t>2025/6/4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E88AB3-0910-7448-8674-775195A96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4940BD-0218-754F-9522-404D8B84B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735E6-1DCE-524F-9573-70FDB342487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114964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B96E0-4ACE-DB49-AB97-C1D8C6021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5634D3-0300-8040-B2F0-2CF9A56EC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D3CD21-BC14-6F46-8C4B-842A179164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507FFC-1A2F-DE46-8128-517633E4A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AE296-A9A5-184C-949C-5CE65792B61E}" type="datetimeFigureOut">
              <a:rPr lang="en-CN" smtClean="0"/>
              <a:t>2025/6/4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6DFC79-3208-E64E-8A28-C2F18CE63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F6BFB9-4638-044C-9E48-34A50BA5C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735E6-1DCE-524F-9573-70FDB342487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937318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600C7-6F3F-4149-9996-C28713F3D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1D0F98-06FC-2245-BE38-6CBB7DE77C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084A3-FC10-AE45-9186-668F622ACD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896AA8-0D62-E14D-860E-D02CE4CDB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AE296-A9A5-184C-949C-5CE65792B61E}" type="datetimeFigureOut">
              <a:rPr lang="en-CN" smtClean="0"/>
              <a:t>2025/6/4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917D3C-9071-1C4B-9258-1DDC59EAA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67BA22-5CFB-7C4E-B8FC-9FFACDD4A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735E6-1DCE-524F-9573-70FDB342487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425009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648508-5329-C543-887E-D1C204512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1E01C0-A78B-104D-AADA-2C91553B7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5A1171-8DAF-7D46-A84A-A6C613D606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7AE296-A9A5-184C-949C-5CE65792B61E}" type="datetimeFigureOut">
              <a:rPr lang="en-CN" smtClean="0"/>
              <a:t>2025/6/4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1EE72B-345F-594A-9D7F-F690C53F55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473E73-1C91-D441-97D0-6C5743E390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735E6-1DCE-524F-9573-70FDB342487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548884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69">
            <a:extLst>
              <a:ext uri="{FF2B5EF4-FFF2-40B4-BE49-F238E27FC236}">
                <a16:creationId xmlns:a16="http://schemas.microsoft.com/office/drawing/2014/main" id="{CF709DE3-8127-864C-AB26-98DF7F904AE1}"/>
              </a:ext>
            </a:extLst>
          </p:cNvPr>
          <p:cNvGrpSpPr/>
          <p:nvPr/>
        </p:nvGrpSpPr>
        <p:grpSpPr>
          <a:xfrm>
            <a:off x="1242627" y="1474293"/>
            <a:ext cx="9962345" cy="3906194"/>
            <a:chOff x="1242627" y="1474293"/>
            <a:chExt cx="9962345" cy="3906194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6B959C99-C341-B444-A776-AD986D284094}"/>
                </a:ext>
              </a:extLst>
            </p:cNvPr>
            <p:cNvGrpSpPr/>
            <p:nvPr/>
          </p:nvGrpSpPr>
          <p:grpSpPr>
            <a:xfrm>
              <a:off x="1242627" y="1791998"/>
              <a:ext cx="2573079" cy="3588489"/>
              <a:chOff x="1242627" y="1791998"/>
              <a:chExt cx="2573079" cy="3588489"/>
            </a:xfrm>
          </p:grpSpPr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BE049EE7-5BD4-7143-B1E6-42860EE4DADF}"/>
                  </a:ext>
                </a:extLst>
              </p:cNvPr>
              <p:cNvSpPr/>
              <p:nvPr/>
            </p:nvSpPr>
            <p:spPr>
              <a:xfrm>
                <a:off x="1242627" y="1791999"/>
                <a:ext cx="2573079" cy="3588488"/>
              </a:xfrm>
              <a:prstGeom prst="roundRect">
                <a:avLst>
                  <a:gd name="adj" fmla="val 2024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 dirty="0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E0845E0-FA6B-0049-B759-CD30F4BAFE46}"/>
                  </a:ext>
                </a:extLst>
              </p:cNvPr>
              <p:cNvSpPr txBox="1"/>
              <p:nvPr/>
            </p:nvSpPr>
            <p:spPr>
              <a:xfrm>
                <a:off x="1242627" y="1791998"/>
                <a:ext cx="2573079" cy="4001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zh-CN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1.</a:t>
                </a:r>
                <a:r>
                  <a:rPr lang="zh-CN" alt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CN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Dataset</a:t>
                </a:r>
              </a:p>
            </p:txBody>
          </p: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13B0A4B1-76BE-3243-BC2B-7DCDF53B0732}"/>
                  </a:ext>
                </a:extLst>
              </p:cNvPr>
              <p:cNvGrpSpPr/>
              <p:nvPr/>
            </p:nvGrpSpPr>
            <p:grpSpPr>
              <a:xfrm>
                <a:off x="1370217" y="2492797"/>
                <a:ext cx="2317897" cy="2587001"/>
                <a:chOff x="1084518" y="1256664"/>
                <a:chExt cx="2317897" cy="2587001"/>
              </a:xfrm>
            </p:grpSpPr>
            <p:sp>
              <p:nvSpPr>
                <p:cNvPr id="6" name="Rounded Rectangle 5">
                  <a:extLst>
                    <a:ext uri="{FF2B5EF4-FFF2-40B4-BE49-F238E27FC236}">
                      <a16:creationId xmlns:a16="http://schemas.microsoft.com/office/drawing/2014/main" id="{ED78A184-8F99-D74B-B7B5-B0B146102084}"/>
                    </a:ext>
                  </a:extLst>
                </p:cNvPr>
                <p:cNvSpPr/>
                <p:nvPr/>
              </p:nvSpPr>
              <p:spPr>
                <a:xfrm>
                  <a:off x="1084518" y="1256664"/>
                  <a:ext cx="2317897" cy="606056"/>
                </a:xfrm>
                <a:prstGeom prst="round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12700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CN" sz="16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Download Raw Dataset</a:t>
                  </a:r>
                </a:p>
                <a:p>
                  <a:pPr algn="ctr"/>
                  <a:r>
                    <a:rPr lang="en-CN" sz="16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From Website</a:t>
                  </a:r>
                </a:p>
              </p:txBody>
            </p:sp>
            <p:sp>
              <p:nvSpPr>
                <p:cNvPr id="8" name="Rounded Rectangle 7">
                  <a:extLst>
                    <a:ext uri="{FF2B5EF4-FFF2-40B4-BE49-F238E27FC236}">
                      <a16:creationId xmlns:a16="http://schemas.microsoft.com/office/drawing/2014/main" id="{8B81066F-4384-7A48-AB26-F890FE5CA16D}"/>
                    </a:ext>
                  </a:extLst>
                </p:cNvPr>
                <p:cNvSpPr/>
                <p:nvPr/>
              </p:nvSpPr>
              <p:spPr>
                <a:xfrm>
                  <a:off x="1084518" y="2246125"/>
                  <a:ext cx="2317897" cy="606056"/>
                </a:xfrm>
                <a:prstGeom prst="round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12700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CN" sz="16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Data Preprocess</a:t>
                  </a:r>
                </a:p>
              </p:txBody>
            </p:sp>
            <p:cxnSp>
              <p:nvCxnSpPr>
                <p:cNvPr id="10" name="Straight Arrow Connector 9">
                  <a:extLst>
                    <a:ext uri="{FF2B5EF4-FFF2-40B4-BE49-F238E27FC236}">
                      <a16:creationId xmlns:a16="http://schemas.microsoft.com/office/drawing/2014/main" id="{85088B09-A757-0642-9F91-CF8546331D01}"/>
                    </a:ext>
                  </a:extLst>
                </p:cNvPr>
                <p:cNvCxnSpPr>
                  <a:stCxn id="6" idx="2"/>
                  <a:endCxn id="8" idx="0"/>
                </p:cNvCxnSpPr>
                <p:nvPr/>
              </p:nvCxnSpPr>
              <p:spPr>
                <a:xfrm>
                  <a:off x="2243467" y="1862720"/>
                  <a:ext cx="0" cy="383405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" name="Rounded Rectangle 10">
                  <a:extLst>
                    <a:ext uri="{FF2B5EF4-FFF2-40B4-BE49-F238E27FC236}">
                      <a16:creationId xmlns:a16="http://schemas.microsoft.com/office/drawing/2014/main" id="{77EA4AA2-0394-F94D-A958-609D1F83B4E8}"/>
                    </a:ext>
                  </a:extLst>
                </p:cNvPr>
                <p:cNvSpPr/>
                <p:nvPr/>
              </p:nvSpPr>
              <p:spPr>
                <a:xfrm>
                  <a:off x="1084518" y="3237609"/>
                  <a:ext cx="2317897" cy="606056"/>
                </a:xfrm>
                <a:prstGeom prst="round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12700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CN" sz="16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Well-Orgnized</a:t>
                  </a:r>
                </a:p>
                <a:p>
                  <a:pPr algn="ctr"/>
                  <a:r>
                    <a:rPr lang="en-CN" sz="16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Dataset</a:t>
                  </a:r>
                </a:p>
              </p:txBody>
            </p:sp>
            <p:cxnSp>
              <p:nvCxnSpPr>
                <p:cNvPr id="12" name="Straight Arrow Connector 11">
                  <a:extLst>
                    <a:ext uri="{FF2B5EF4-FFF2-40B4-BE49-F238E27FC236}">
                      <a16:creationId xmlns:a16="http://schemas.microsoft.com/office/drawing/2014/main" id="{1799A712-8237-D44A-B44D-9A0E4489D03B}"/>
                    </a:ext>
                  </a:extLst>
                </p:cNvPr>
                <p:cNvCxnSpPr>
                  <a:cxnSpLocks/>
                  <a:stCxn id="8" idx="2"/>
                  <a:endCxn id="11" idx="0"/>
                </p:cNvCxnSpPr>
                <p:nvPr/>
              </p:nvCxnSpPr>
              <p:spPr>
                <a:xfrm>
                  <a:off x="2243467" y="2852181"/>
                  <a:ext cx="0" cy="385428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5DF8AA1D-DE6D-2B4A-8828-529437913D05}"/>
                </a:ext>
              </a:extLst>
            </p:cNvPr>
            <p:cNvGrpSpPr/>
            <p:nvPr/>
          </p:nvGrpSpPr>
          <p:grpSpPr>
            <a:xfrm>
              <a:off x="4809460" y="1791349"/>
              <a:ext cx="2573079" cy="3588489"/>
              <a:chOff x="4652867" y="1791349"/>
              <a:chExt cx="2573079" cy="3588489"/>
            </a:xfrm>
          </p:grpSpPr>
          <p:sp>
            <p:nvSpPr>
              <p:cNvPr id="22" name="Rounded Rectangle 21">
                <a:extLst>
                  <a:ext uri="{FF2B5EF4-FFF2-40B4-BE49-F238E27FC236}">
                    <a16:creationId xmlns:a16="http://schemas.microsoft.com/office/drawing/2014/main" id="{AFDC6BA5-C5AF-A64A-85E5-2807A55C45CC}"/>
                  </a:ext>
                </a:extLst>
              </p:cNvPr>
              <p:cNvSpPr/>
              <p:nvPr/>
            </p:nvSpPr>
            <p:spPr>
              <a:xfrm>
                <a:off x="4652867" y="1791350"/>
                <a:ext cx="2573079" cy="3588488"/>
              </a:xfrm>
              <a:prstGeom prst="roundRect">
                <a:avLst>
                  <a:gd name="adj" fmla="val 2024"/>
                </a:avLst>
              </a:prstGeom>
              <a:solidFill>
                <a:schemeClr val="accent5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 dirty="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5E8FB85-B649-624B-9673-E004CBE98093}"/>
                  </a:ext>
                </a:extLst>
              </p:cNvPr>
              <p:cNvSpPr txBox="1"/>
              <p:nvPr/>
            </p:nvSpPr>
            <p:spPr>
              <a:xfrm>
                <a:off x="4652867" y="1791349"/>
                <a:ext cx="2573079" cy="4001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zh-CN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2.</a:t>
                </a:r>
                <a:r>
                  <a:rPr lang="zh-CN" alt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CN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Mode</a:t>
                </a:r>
                <a:r>
                  <a:rPr lang="en-US" altLang="zh-CN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endParaRPr lang="en-CN" sz="2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" name="Rounded Rectangle 25">
                <a:extLst>
                  <a:ext uri="{FF2B5EF4-FFF2-40B4-BE49-F238E27FC236}">
                    <a16:creationId xmlns:a16="http://schemas.microsoft.com/office/drawing/2014/main" id="{B645367A-8F98-3A47-971E-56DC6A68794A}"/>
                  </a:ext>
                </a:extLst>
              </p:cNvPr>
              <p:cNvSpPr/>
              <p:nvPr/>
            </p:nvSpPr>
            <p:spPr>
              <a:xfrm>
                <a:off x="4780457" y="2492148"/>
                <a:ext cx="2317897" cy="606056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N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Build Up the</a:t>
                </a:r>
              </a:p>
              <a:p>
                <a:pPr algn="ctr"/>
                <a:r>
                  <a:rPr lang="en-CN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Torch Required Dataset</a:t>
                </a:r>
              </a:p>
            </p:txBody>
          </p:sp>
          <p:sp>
            <p:nvSpPr>
              <p:cNvPr id="27" name="Rounded Rectangle 26">
                <a:extLst>
                  <a:ext uri="{FF2B5EF4-FFF2-40B4-BE49-F238E27FC236}">
                    <a16:creationId xmlns:a16="http://schemas.microsoft.com/office/drawing/2014/main" id="{22D4A08C-43F9-BC46-9C6D-0E09A7CE90AE}"/>
                  </a:ext>
                </a:extLst>
              </p:cNvPr>
              <p:cNvSpPr/>
              <p:nvPr/>
            </p:nvSpPr>
            <p:spPr>
              <a:xfrm>
                <a:off x="4780457" y="3481609"/>
                <a:ext cx="2317897" cy="606056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N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Buil Up the</a:t>
                </a:r>
              </a:p>
              <a:p>
                <a:pPr algn="ctr"/>
                <a:r>
                  <a:rPr lang="en-CN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Multi-CNN</a:t>
                </a:r>
              </a:p>
            </p:txBody>
          </p:sp>
          <p:sp>
            <p:nvSpPr>
              <p:cNvPr id="29" name="Rounded Rectangle 28">
                <a:extLst>
                  <a:ext uri="{FF2B5EF4-FFF2-40B4-BE49-F238E27FC236}">
                    <a16:creationId xmlns:a16="http://schemas.microsoft.com/office/drawing/2014/main" id="{67D3337E-54B7-324D-B614-8339DD348A41}"/>
                  </a:ext>
                </a:extLst>
              </p:cNvPr>
              <p:cNvSpPr/>
              <p:nvPr/>
            </p:nvSpPr>
            <p:spPr>
              <a:xfrm>
                <a:off x="4780457" y="4473093"/>
                <a:ext cx="2317897" cy="606056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Built </a:t>
                </a:r>
                <a:r>
                  <a:rPr lang="en-US" altLang="zh-CN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Up </a:t>
                </a:r>
                <a:r>
                  <a: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Reasonable Set of Hyperparameters</a:t>
                </a:r>
                <a:endParaRPr lang="en-CN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pic>
            <p:nvPicPr>
              <p:cNvPr id="34" name="Graphic 33">
                <a:extLst>
                  <a:ext uri="{FF2B5EF4-FFF2-40B4-BE49-F238E27FC236}">
                    <a16:creationId xmlns:a16="http://schemas.microsoft.com/office/drawing/2014/main" id="{997DC28E-D37F-AF4F-8D03-BA364CC3122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815364" y="3165866"/>
                <a:ext cx="248080" cy="248080"/>
              </a:xfrm>
              <a:prstGeom prst="rect">
                <a:avLst/>
              </a:prstGeom>
            </p:spPr>
          </p:pic>
          <p:pic>
            <p:nvPicPr>
              <p:cNvPr id="35" name="Graphic 34">
                <a:extLst>
                  <a:ext uri="{FF2B5EF4-FFF2-40B4-BE49-F238E27FC236}">
                    <a16:creationId xmlns:a16="http://schemas.microsoft.com/office/drawing/2014/main" id="{849F0EE5-9720-C348-89E7-AAE7A55A88B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815364" y="4156339"/>
                <a:ext cx="248080" cy="248080"/>
              </a:xfrm>
              <a:prstGeom prst="rect">
                <a:avLst/>
              </a:prstGeom>
            </p:spPr>
          </p:pic>
        </p:grpSp>
        <p:cxnSp>
          <p:nvCxnSpPr>
            <p:cNvPr id="32" name="Elbow Connector 31">
              <a:extLst>
                <a:ext uri="{FF2B5EF4-FFF2-40B4-BE49-F238E27FC236}">
                  <a16:creationId xmlns:a16="http://schemas.microsoft.com/office/drawing/2014/main" id="{D887AA0E-120F-7C43-8649-DF33BD3A4460}"/>
                </a:ext>
              </a:extLst>
            </p:cNvPr>
            <p:cNvCxnSpPr>
              <a:stCxn id="11" idx="3"/>
              <a:endCxn id="26" idx="1"/>
            </p:cNvCxnSpPr>
            <p:nvPr/>
          </p:nvCxnSpPr>
          <p:spPr>
            <a:xfrm flipV="1">
              <a:off x="3688114" y="2795176"/>
              <a:ext cx="1248936" cy="1981594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AD124BE0-9FB9-904F-8871-6557596099A6}"/>
                </a:ext>
              </a:extLst>
            </p:cNvPr>
            <p:cNvCxnSpPr>
              <a:cxnSpLocks/>
              <a:stCxn id="22" idx="3"/>
              <a:endCxn id="42" idx="1"/>
            </p:cNvCxnSpPr>
            <p:nvPr/>
          </p:nvCxnSpPr>
          <p:spPr>
            <a:xfrm>
              <a:off x="7382539" y="3585594"/>
              <a:ext cx="99375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9" name="Graphic 58">
              <a:extLst>
                <a:ext uri="{FF2B5EF4-FFF2-40B4-BE49-F238E27FC236}">
                  <a16:creationId xmlns:a16="http://schemas.microsoft.com/office/drawing/2014/main" id="{1809FB2C-C0F3-8746-B936-90A13DA5A13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502519" y="1474293"/>
              <a:ext cx="626374" cy="626374"/>
            </a:xfrm>
            <a:prstGeom prst="rect">
              <a:avLst/>
            </a:prstGeom>
          </p:spPr>
        </p:pic>
        <p:pic>
          <p:nvPicPr>
            <p:cNvPr id="60" name="Graphic 59">
              <a:extLst>
                <a:ext uri="{FF2B5EF4-FFF2-40B4-BE49-F238E27FC236}">
                  <a16:creationId xmlns:a16="http://schemas.microsoft.com/office/drawing/2014/main" id="{B2077798-03BA-544D-ACC5-65B09BF12C4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121185" y="1529611"/>
              <a:ext cx="522708" cy="515738"/>
            </a:xfrm>
            <a:prstGeom prst="rect">
              <a:avLst/>
            </a:prstGeom>
          </p:spPr>
        </p:pic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53390A94-2718-144C-B694-69CE6112C20D}"/>
                </a:ext>
              </a:extLst>
            </p:cNvPr>
            <p:cNvGrpSpPr/>
            <p:nvPr/>
          </p:nvGrpSpPr>
          <p:grpSpPr>
            <a:xfrm>
              <a:off x="8376293" y="1791349"/>
              <a:ext cx="2573079" cy="3588489"/>
              <a:chOff x="8376293" y="1791349"/>
              <a:chExt cx="2573079" cy="3588489"/>
            </a:xfrm>
          </p:grpSpPr>
          <p:sp>
            <p:nvSpPr>
              <p:cNvPr id="42" name="Rounded Rectangle 41">
                <a:extLst>
                  <a:ext uri="{FF2B5EF4-FFF2-40B4-BE49-F238E27FC236}">
                    <a16:creationId xmlns:a16="http://schemas.microsoft.com/office/drawing/2014/main" id="{D513EA74-35E7-F549-9340-E0CBD95F43AC}"/>
                  </a:ext>
                </a:extLst>
              </p:cNvPr>
              <p:cNvSpPr/>
              <p:nvPr/>
            </p:nvSpPr>
            <p:spPr>
              <a:xfrm>
                <a:off x="8376293" y="1791350"/>
                <a:ext cx="2573079" cy="3588488"/>
              </a:xfrm>
              <a:prstGeom prst="roundRect">
                <a:avLst>
                  <a:gd name="adj" fmla="val 2024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 dirty="0"/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99F201BC-971B-1C4C-99C4-94B3B01223F4}"/>
                  </a:ext>
                </a:extLst>
              </p:cNvPr>
              <p:cNvSpPr txBox="1"/>
              <p:nvPr/>
            </p:nvSpPr>
            <p:spPr>
              <a:xfrm>
                <a:off x="8376293" y="1791349"/>
                <a:ext cx="2573079" cy="4001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zh-CN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3.</a:t>
                </a:r>
                <a:r>
                  <a:rPr lang="zh-CN" alt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CN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Experiment</a:t>
                </a:r>
              </a:p>
            </p:txBody>
          </p:sp>
          <p:sp>
            <p:nvSpPr>
              <p:cNvPr id="44" name="Rounded Rectangle 43">
                <a:extLst>
                  <a:ext uri="{FF2B5EF4-FFF2-40B4-BE49-F238E27FC236}">
                    <a16:creationId xmlns:a16="http://schemas.microsoft.com/office/drawing/2014/main" id="{69176882-40A8-D242-AA43-7F313C9F81C7}"/>
                  </a:ext>
                </a:extLst>
              </p:cNvPr>
              <p:cNvSpPr/>
              <p:nvPr/>
            </p:nvSpPr>
            <p:spPr>
              <a:xfrm>
                <a:off x="8503883" y="2492148"/>
                <a:ext cx="2317897" cy="606056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N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Start</a:t>
                </a:r>
              </a:p>
              <a:p>
                <a:pPr algn="ctr"/>
                <a:r>
                  <a:rPr lang="en-CN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Train</a:t>
                </a:r>
                <a:r>
                  <a:rPr lang="zh-CN" alt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&amp;</a:t>
                </a:r>
                <a:r>
                  <a:rPr lang="zh-CN" alt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Validation</a:t>
                </a:r>
                <a:endParaRPr lang="en-CN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5" name="Rounded Rectangle 44">
                <a:extLst>
                  <a:ext uri="{FF2B5EF4-FFF2-40B4-BE49-F238E27FC236}">
                    <a16:creationId xmlns:a16="http://schemas.microsoft.com/office/drawing/2014/main" id="{AFF000CF-690E-6B43-B1B6-DC041174BA11}"/>
                  </a:ext>
                </a:extLst>
              </p:cNvPr>
              <p:cNvSpPr/>
              <p:nvPr/>
            </p:nvSpPr>
            <p:spPr>
              <a:xfrm>
                <a:off x="8503883" y="3481609"/>
                <a:ext cx="2317897" cy="606056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N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Adjust Model Structure</a:t>
                </a:r>
              </a:p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CN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nd </a:t>
                </a:r>
                <a:r>
                  <a: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Hyperparameters</a:t>
                </a:r>
                <a:r>
                  <a:rPr lang="en-CN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  <p:sp>
            <p:nvSpPr>
              <p:cNvPr id="46" name="Rounded Rectangle 45">
                <a:extLst>
                  <a:ext uri="{FF2B5EF4-FFF2-40B4-BE49-F238E27FC236}">
                    <a16:creationId xmlns:a16="http://schemas.microsoft.com/office/drawing/2014/main" id="{4B797FD8-EC70-6A46-BC87-6FCDF6629C93}"/>
                  </a:ext>
                </a:extLst>
              </p:cNvPr>
              <p:cNvSpPr/>
              <p:nvPr/>
            </p:nvSpPr>
            <p:spPr>
              <a:xfrm>
                <a:off x="8503883" y="4473093"/>
                <a:ext cx="2317897" cy="606056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N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Analyse </a:t>
                </a:r>
              </a:p>
              <a:p>
                <a:pPr algn="ctr"/>
                <a:r>
                  <a:rPr lang="en-CN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Experiment Result</a:t>
                </a:r>
              </a:p>
            </p:txBody>
          </p: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F0C0A4FB-70E8-D043-A3D0-67A04168869F}"/>
                  </a:ext>
                </a:extLst>
              </p:cNvPr>
              <p:cNvCxnSpPr>
                <a:cxnSpLocks/>
                <a:stCxn id="44" idx="2"/>
                <a:endCxn id="45" idx="0"/>
              </p:cNvCxnSpPr>
              <p:nvPr/>
            </p:nvCxnSpPr>
            <p:spPr>
              <a:xfrm>
                <a:off x="9662832" y="3098204"/>
                <a:ext cx="0" cy="38340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1FEC402C-D3B2-A547-8FD5-F5B67E0EA62A}"/>
                  </a:ext>
                </a:extLst>
              </p:cNvPr>
              <p:cNvCxnSpPr>
                <a:cxnSpLocks/>
                <a:stCxn id="45" idx="2"/>
                <a:endCxn id="46" idx="0"/>
              </p:cNvCxnSpPr>
              <p:nvPr/>
            </p:nvCxnSpPr>
            <p:spPr>
              <a:xfrm>
                <a:off x="9662832" y="4087665"/>
                <a:ext cx="0" cy="38542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68" name="Graphic 67">
              <a:extLst>
                <a:ext uri="{FF2B5EF4-FFF2-40B4-BE49-F238E27FC236}">
                  <a16:creationId xmlns:a16="http://schemas.microsoft.com/office/drawing/2014/main" id="{CF7263C1-CA77-954B-9D9D-E729AF0C16A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0693772" y="1532634"/>
              <a:ext cx="511200" cy="511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17457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FADF1FA-0CF2-D044-978A-FBD4F255EB92}"/>
              </a:ext>
            </a:extLst>
          </p:cNvPr>
          <p:cNvSpPr/>
          <p:nvPr/>
        </p:nvSpPr>
        <p:spPr>
          <a:xfrm>
            <a:off x="1539433" y="1307939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E13692-14AF-0E4B-B2D2-753B3F6189D1}"/>
              </a:ext>
            </a:extLst>
          </p:cNvPr>
          <p:cNvSpPr txBox="1"/>
          <p:nvPr/>
        </p:nvSpPr>
        <p:spPr>
          <a:xfrm>
            <a:off x="1523586" y="2222339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</a:t>
            </a:r>
            <a:r>
              <a:rPr lang="zh-CN" altLang="en-US" dirty="0"/>
              <a:t> </a:t>
            </a:r>
            <a:r>
              <a:rPr lang="en-US" altLang="zh-CN" dirty="0"/>
              <a:t>x</a:t>
            </a:r>
            <a:r>
              <a:rPr lang="zh-CN" altLang="en-US" dirty="0"/>
              <a:t> </a:t>
            </a:r>
            <a:r>
              <a:rPr lang="en-CN" dirty="0"/>
              <a:t>8 x 8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E0D7C4D-F527-FE47-89A3-4D459269025A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 flipV="1">
            <a:off x="2453833" y="1072055"/>
            <a:ext cx="1182414" cy="693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2BE1AE12-1F5B-CF49-9475-B8C6DE902B32}"/>
              </a:ext>
            </a:extLst>
          </p:cNvPr>
          <p:cNvSpPr/>
          <p:nvPr/>
        </p:nvSpPr>
        <p:spPr>
          <a:xfrm>
            <a:off x="3636247" y="614855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E269EF3-89E2-A64D-B2A2-2508D73768B7}"/>
              </a:ext>
            </a:extLst>
          </p:cNvPr>
          <p:cNvSpPr/>
          <p:nvPr/>
        </p:nvSpPr>
        <p:spPr>
          <a:xfrm>
            <a:off x="3636247" y="1677271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5D71866-B951-AF4D-B088-30FCC37A3D1B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>
            <a:off x="2453833" y="1765139"/>
            <a:ext cx="1182414" cy="369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12D6B74-A51F-1D4F-8CA1-61F2D86D2471}"/>
              </a:ext>
            </a:extLst>
          </p:cNvPr>
          <p:cNvSpPr txBox="1"/>
          <p:nvPr/>
        </p:nvSpPr>
        <p:spPr>
          <a:xfrm>
            <a:off x="3574234" y="245523"/>
            <a:ext cx="1038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3x3 Conv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244E618-69F9-7649-9148-8D2F50BBFADB}"/>
              </a:ext>
            </a:extLst>
          </p:cNvPr>
          <p:cNvSpPr txBox="1"/>
          <p:nvPr/>
        </p:nvSpPr>
        <p:spPr>
          <a:xfrm>
            <a:off x="3574234" y="2591671"/>
            <a:ext cx="1038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</a:t>
            </a:r>
            <a:r>
              <a:rPr lang="en-CN" dirty="0"/>
              <a:t>x</a:t>
            </a:r>
            <a:r>
              <a:rPr lang="en-US" altLang="zh-CN" dirty="0"/>
              <a:t>5</a:t>
            </a:r>
            <a:r>
              <a:rPr lang="en-CN" dirty="0"/>
              <a:t> Conv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4AA5F92-4766-E94A-9201-F13698EA9F26}"/>
              </a:ext>
            </a:extLst>
          </p:cNvPr>
          <p:cNvSpPr/>
          <p:nvPr/>
        </p:nvSpPr>
        <p:spPr>
          <a:xfrm>
            <a:off x="5733061" y="1307939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CA852CE-4711-0A42-8B96-2BD63F2742EC}"/>
              </a:ext>
            </a:extLst>
          </p:cNvPr>
          <p:cNvCxnSpPr>
            <a:cxnSpLocks/>
            <a:stCxn id="8" idx="3"/>
            <a:endCxn id="16" idx="1"/>
          </p:cNvCxnSpPr>
          <p:nvPr/>
        </p:nvCxnSpPr>
        <p:spPr>
          <a:xfrm>
            <a:off x="4550647" y="1072055"/>
            <a:ext cx="1182414" cy="693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98A610A-76A3-B542-89CD-4788B505D622}"/>
              </a:ext>
            </a:extLst>
          </p:cNvPr>
          <p:cNvCxnSpPr>
            <a:cxnSpLocks/>
            <a:stCxn id="9" idx="3"/>
            <a:endCxn id="16" idx="1"/>
          </p:cNvCxnSpPr>
          <p:nvPr/>
        </p:nvCxnSpPr>
        <p:spPr>
          <a:xfrm flipV="1">
            <a:off x="4550647" y="1765139"/>
            <a:ext cx="1182414" cy="369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CBAEE1F5-C3FB-414D-ACC7-7140E563AC1F}"/>
              </a:ext>
            </a:extLst>
          </p:cNvPr>
          <p:cNvSpPr/>
          <p:nvPr/>
        </p:nvSpPr>
        <p:spPr>
          <a:xfrm>
            <a:off x="8823767" y="1307939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B86A44A-814B-F64A-9610-3E5D026854BE}"/>
              </a:ext>
            </a:extLst>
          </p:cNvPr>
          <p:cNvSpPr/>
          <p:nvPr/>
        </p:nvSpPr>
        <p:spPr>
          <a:xfrm>
            <a:off x="7184155" y="909744"/>
            <a:ext cx="914400" cy="1623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F091FED-1E1A-2145-B6C1-2E0AD7D3C4D3}"/>
              </a:ext>
            </a:extLst>
          </p:cNvPr>
          <p:cNvSpPr/>
          <p:nvPr/>
        </p:nvSpPr>
        <p:spPr>
          <a:xfrm>
            <a:off x="8823767" y="2744207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ADDDC8B-0164-2F43-BF12-02F5113E02E8}"/>
              </a:ext>
            </a:extLst>
          </p:cNvPr>
          <p:cNvSpPr/>
          <p:nvPr/>
        </p:nvSpPr>
        <p:spPr>
          <a:xfrm>
            <a:off x="7305024" y="3120251"/>
            <a:ext cx="914400" cy="1623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FD01D39-A0C1-B641-9FC1-56BECA175E99}"/>
              </a:ext>
            </a:extLst>
          </p:cNvPr>
          <p:cNvCxnSpPr>
            <a:cxnSpLocks/>
            <a:stCxn id="26" idx="1"/>
          </p:cNvCxnSpPr>
          <p:nvPr/>
        </p:nvCxnSpPr>
        <p:spPr>
          <a:xfrm flipH="1" flipV="1">
            <a:off x="5538619" y="2930057"/>
            <a:ext cx="1766405" cy="271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34ADB29-0CD4-0142-ACA9-9BE5C2F23CEC}"/>
              </a:ext>
            </a:extLst>
          </p:cNvPr>
          <p:cNvCxnSpPr>
            <a:cxnSpLocks/>
            <a:stCxn id="26" idx="1"/>
          </p:cNvCxnSpPr>
          <p:nvPr/>
        </p:nvCxnSpPr>
        <p:spPr>
          <a:xfrm flipH="1">
            <a:off x="5538619" y="3201407"/>
            <a:ext cx="1766405" cy="2713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9562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60</Words>
  <Application>Microsoft Macintosh PowerPoint</Application>
  <PresentationFormat>Widescreen</PresentationFormat>
  <Paragraphs>22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凯 任</dc:creator>
  <cp:lastModifiedBy>凯 任</cp:lastModifiedBy>
  <cp:revision>82</cp:revision>
  <dcterms:created xsi:type="dcterms:W3CDTF">2025-06-03T05:52:16Z</dcterms:created>
  <dcterms:modified xsi:type="dcterms:W3CDTF">2025-06-04T01:50:19Z</dcterms:modified>
</cp:coreProperties>
</file>