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69B4-D046-48EA-AF76-DEB8D4CA50A7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289E3-57E6-4A68-BA48-FA2B66CF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89E3-57E6-4A68-BA48-FA2B66CFBC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2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E44B-AD51-63BB-5CE1-2E9E81FE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A8681-C964-FF09-8995-CED7FECF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8754-BB2E-7DE4-A8CE-93B99F6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C73F-2F0E-F180-14D1-275ACF8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42D7E-8878-66B3-C91E-D406026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9AE0D-918B-1530-B22A-AAA88E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88E24-7CE3-81AE-3C4B-33E00708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69DC9-6173-6B51-432C-491061B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8D82-2429-0295-8AEA-471DF9A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55B3-B611-A3DD-E943-08B4DD26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8B848-7655-77DD-BC8A-B2072AD90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03004-0ACB-BD11-D1E6-3FACE13E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A58-5494-F7EA-9751-1DAB719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5FDB0-6770-E4C1-D0F1-E416A1A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4FD77-ABED-DA5F-A224-7D0ED34A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40062-8B2C-27DF-81FB-6485FB1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D4820-0C43-A886-4C4A-E0626905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C1767-B234-5B54-CA8C-B2D6259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D17F0-A617-6148-9198-77E6818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092B3-88AE-A9EA-4C71-FF11CE35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CCC3-9100-0D4B-437B-6FA17D52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B5BCB-CB05-6518-20D5-AD4006C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1BFF6-5AC3-90F1-F19E-9B879DDE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B706E-B408-B3B3-736A-D301881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E540-6B65-9D74-62AB-4E71A03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7DE8-0558-32AE-6A88-594E161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D2E61-0F42-C5CA-C9AE-0E1715E7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0E367-0CEB-08A5-6783-B179D5F6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4D1E8-312D-1426-3310-79D7955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70C7B-DB93-5D5A-30D3-F03979C6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3DCD-BDC2-B97A-6B5B-EB43C2C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0015-F22F-5E59-155B-7F32A09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B1F1F-8055-14E4-58CD-16162631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BE50B-4BF7-F86F-9327-78DDD913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31245-7671-7D9B-DF9E-F11FEA7B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A1AB5-355F-54F3-3301-953BA9AF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57640-0763-8D49-565E-3F991A1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7B128-C91C-B368-B6CC-5409E75F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11E3D-56F5-8C91-C761-9F7CF48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E6A8-7668-6AB5-E615-B3EAB79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EA6CE-561B-F487-57A5-2C7AE9D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7F552-B273-5320-B56D-7ADF973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9B521-7741-27A3-7178-D45F3062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0D079-4C1A-342E-F657-3B7AD8CE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3C830-1CE6-5C94-0F6C-E7EFD7E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7E55D-F5F6-59C3-39C9-2BE280F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6307-159B-5241-15CB-56A2957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E3C0A-4971-E6AF-1231-6042A356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6E6BE-1055-F55C-22F4-C17E7336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B20A2-C0D2-86C5-A600-E90BA1E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4F6E6-C8A4-CCDB-A567-6745F610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25F4-1400-98C0-1EB6-24ADA5E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BA23-BF24-8802-332C-340AA3AF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56837-26C9-7105-CBC4-309CF0D6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5A1BB-AD54-6415-3E4C-967CDB8C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E314D-E1B9-A57D-6A3F-44944D1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0C533-61FC-8F9A-5C34-D74720F0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A0AD-3B9A-E6B0-26CC-49625E3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7572D-CA8E-06CE-EF6E-28FF08AE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327A8-6E9C-6F88-03E3-88733118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71E96-05B0-0620-59B4-4FB350E1F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CAC3-BD00-4D63-BFCE-98EE12B63920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EF7E-1EFB-06DA-A187-F60553ED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F099-7CBD-06BB-623A-F6747B4B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EE2F51-5393-4508-9E59-1F2DB069F939}"/>
              </a:ext>
            </a:extLst>
          </p:cNvPr>
          <p:cNvSpPr txBox="1"/>
          <p:nvPr/>
        </p:nvSpPr>
        <p:spPr>
          <a:xfrm>
            <a:off x="2953871" y="3105834"/>
            <a:ext cx="62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</a:t>
            </a:r>
            <a:endParaRPr lang="zh-C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041789-3E3D-EF71-02AF-B34E6C25A890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Cross-Section Feature ?</a:t>
            </a:r>
            <a:endParaRPr lang="zh-CN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A496C4-2CB9-09DB-9F9F-4A467F3A2FCB}"/>
              </a:ext>
            </a:extLst>
          </p:cNvPr>
          <p:cNvGrpSpPr/>
          <p:nvPr/>
        </p:nvGrpSpPr>
        <p:grpSpPr>
          <a:xfrm>
            <a:off x="1639803" y="2061176"/>
            <a:ext cx="8912394" cy="2735647"/>
            <a:chOff x="923500" y="2303281"/>
            <a:chExt cx="8912394" cy="27356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23D10CE-5981-45D2-5748-AD11922DBA41}"/>
                </a:ext>
              </a:extLst>
            </p:cNvPr>
            <p:cNvGrpSpPr/>
            <p:nvPr/>
          </p:nvGrpSpPr>
          <p:grpSpPr>
            <a:xfrm>
              <a:off x="2523836" y="3393717"/>
              <a:ext cx="4572000" cy="673519"/>
              <a:chOff x="3448050" y="4562475"/>
              <a:chExt cx="4572000" cy="100965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E31CA3F4-32DB-EC00-9513-F43F58F3C1CA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E61E0DF0-F2A3-980A-D5E8-221A391540A8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EEE667F-0DAD-F9D4-8F87-F4B2C04222A4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1067BB0-FE2E-F24B-13F0-4A9BB8BBE66A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15EF8661-4F89-8418-BFFD-93E4F11764B9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BE16893-CB8D-B26C-01BC-D9DC5779AFC0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B7F2EED-316F-47D4-0499-7DFE14FE3977}"/>
                </a:ext>
              </a:extLst>
            </p:cNvPr>
            <p:cNvGrpSpPr/>
            <p:nvPr/>
          </p:nvGrpSpPr>
          <p:grpSpPr>
            <a:xfrm>
              <a:off x="1673157" y="4215279"/>
              <a:ext cx="4836892" cy="823649"/>
              <a:chOff x="1673157" y="4215279"/>
              <a:chExt cx="4836892" cy="823649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8981F7A-E678-2577-3DFD-E387E7E0C95D}"/>
                  </a:ext>
                </a:extLst>
              </p:cNvPr>
              <p:cNvSpPr/>
              <p:nvPr/>
            </p:nvSpPr>
            <p:spPr>
              <a:xfrm>
                <a:off x="1673157" y="4215279"/>
                <a:ext cx="4836892" cy="8236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E689707-0029-3F07-1052-6DD70A856F1D}"/>
                  </a:ext>
                </a:extLst>
              </p:cNvPr>
              <p:cNvSpPr/>
              <p:nvPr/>
            </p:nvSpPr>
            <p:spPr>
              <a:xfrm>
                <a:off x="180946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301E2425-821D-12B4-9D85-00239C44C553}"/>
                  </a:ext>
                </a:extLst>
              </p:cNvPr>
              <p:cNvSpPr/>
              <p:nvPr/>
            </p:nvSpPr>
            <p:spPr>
              <a:xfrm>
                <a:off x="252383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E9532F9-3DE1-68EE-E679-9222BA447B79}"/>
                  </a:ext>
                </a:extLst>
              </p:cNvPr>
              <p:cNvSpPr/>
              <p:nvPr/>
            </p:nvSpPr>
            <p:spPr>
              <a:xfrm>
                <a:off x="32382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1BE29FC0-06F7-BFCA-0DA5-C31327EA6064}"/>
                  </a:ext>
                </a:extLst>
              </p:cNvPr>
              <p:cNvSpPr/>
              <p:nvPr/>
            </p:nvSpPr>
            <p:spPr>
              <a:xfrm>
                <a:off x="395258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AD6CEF6-B9B5-CA30-47AE-C243D1C4F481}"/>
                  </a:ext>
                </a:extLst>
              </p:cNvPr>
              <p:cNvSpPr/>
              <p:nvPr/>
            </p:nvSpPr>
            <p:spPr>
              <a:xfrm>
                <a:off x="60957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4E323F0-29FD-AFAB-F513-3CDF54339D68}"/>
                  </a:ext>
                </a:extLst>
              </p:cNvPr>
              <p:cNvSpPr txBox="1"/>
              <p:nvPr/>
            </p:nvSpPr>
            <p:spPr>
              <a:xfrm>
                <a:off x="4571712" y="4473849"/>
                <a:ext cx="1019175" cy="26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47FB1ED-BB15-14BB-3E26-F6B094BE7491}"/>
                </a:ext>
              </a:extLst>
            </p:cNvPr>
            <p:cNvGrpSpPr/>
            <p:nvPr/>
          </p:nvGrpSpPr>
          <p:grpSpPr>
            <a:xfrm>
              <a:off x="3238211" y="2333557"/>
              <a:ext cx="4572000" cy="673519"/>
              <a:chOff x="3448050" y="4562475"/>
              <a:chExt cx="4572000" cy="1009650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DEEB838E-A0AF-A46A-D21E-02F878A76D2D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CD860808-B549-593F-5E27-FE3A6CCD760B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29B33270-0C98-7C05-DDC5-CDE8C49DD182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9586BA3F-44BA-1E28-1817-B388628108C1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21E89D10-B7B3-2E3E-F27A-78CCCC043F1D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63E9B7E-3814-1711-C12A-8A956F8225EA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84E0D58-2A9D-6B65-D137-DF8A2D52D3BA}"/>
                </a:ext>
              </a:extLst>
            </p:cNvPr>
            <p:cNvSpPr txBox="1"/>
            <p:nvPr/>
          </p:nvSpPr>
          <p:spPr>
            <a:xfrm rot="17695898">
              <a:off x="5943105" y="3083149"/>
              <a:ext cx="1019175" cy="26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000B6EB-C691-4108-6C6F-7DFBD77A1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00" y="2303281"/>
              <a:ext cx="1728787" cy="258748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544EC8B-F4F6-FE88-A528-88D1971831E7}"/>
                </a:ext>
              </a:extLst>
            </p:cNvPr>
            <p:cNvSpPr txBox="1"/>
            <p:nvPr/>
          </p:nvSpPr>
          <p:spPr>
            <a:xfrm rot="18249277">
              <a:off x="1047981" y="3471788"/>
              <a:ext cx="1857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D047463C-2C14-146A-AF7D-6088741DEA6F}"/>
                </a:ext>
              </a:extLst>
            </p:cNvPr>
            <p:cNvSpPr/>
            <p:nvPr/>
          </p:nvSpPr>
          <p:spPr>
            <a:xfrm>
              <a:off x="6641177" y="4493650"/>
              <a:ext cx="294683" cy="26690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A0397D6-E1D5-0BBD-7596-DA2AF5953D7F}"/>
                </a:ext>
              </a:extLst>
            </p:cNvPr>
            <p:cNvSpPr txBox="1"/>
            <p:nvPr/>
          </p:nvSpPr>
          <p:spPr>
            <a:xfrm>
              <a:off x="7014873" y="4422636"/>
              <a:ext cx="28210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Cross-Section Feature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C5FBF48-96C8-4546-6C9B-1214A4B15D5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71462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800B2A-13F6-4357-DC0B-F9E89CCA13FA}"/>
              </a:ext>
            </a:extLst>
          </p:cNvPr>
          <p:cNvGrpSpPr/>
          <p:nvPr/>
        </p:nvGrpSpPr>
        <p:grpSpPr>
          <a:xfrm>
            <a:off x="2571751" y="5038725"/>
            <a:ext cx="4572000" cy="673519"/>
            <a:chOff x="3448050" y="4562475"/>
            <a:chExt cx="4572000" cy="1009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30498A-8CD3-9AB4-35F7-1186BBDFE79D}"/>
                </a:ext>
              </a:extLst>
            </p:cNvPr>
            <p:cNvSpPr/>
            <p:nvPr/>
          </p:nvSpPr>
          <p:spPr>
            <a:xfrm>
              <a:off x="344805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975F671-DCB9-03E6-D4EE-1840AD64F1BE}"/>
                </a:ext>
              </a:extLst>
            </p:cNvPr>
            <p:cNvSpPr/>
            <p:nvPr/>
          </p:nvSpPr>
          <p:spPr>
            <a:xfrm>
              <a:off x="416242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86D27CC-5F49-5885-924A-F9D446F135FB}"/>
                </a:ext>
              </a:extLst>
            </p:cNvPr>
            <p:cNvSpPr/>
            <p:nvPr/>
          </p:nvSpPr>
          <p:spPr>
            <a:xfrm>
              <a:off x="48768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FA80EE-225E-8341-E6A3-E6ADADEEADFF}"/>
                </a:ext>
              </a:extLst>
            </p:cNvPr>
            <p:cNvSpPr/>
            <p:nvPr/>
          </p:nvSpPr>
          <p:spPr>
            <a:xfrm>
              <a:off x="559117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F6D632C-52F1-8D1F-EFD8-E3A78E16BC7B}"/>
                </a:ext>
              </a:extLst>
            </p:cNvPr>
            <p:cNvSpPr/>
            <p:nvPr/>
          </p:nvSpPr>
          <p:spPr>
            <a:xfrm>
              <a:off x="77343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F7880F-B2D0-5F24-B387-B54A01547760}"/>
                </a:ext>
              </a:extLst>
            </p:cNvPr>
            <p:cNvSpPr txBox="1"/>
            <p:nvPr/>
          </p:nvSpPr>
          <p:spPr>
            <a:xfrm>
              <a:off x="6210301" y="4767403"/>
              <a:ext cx="1019175" cy="5997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2FCE6B-C065-6D06-4F26-B4F55EFF339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42900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F64CDE-2184-B5EA-1B11-8ADC06A236AC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433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061EC9-C1D8-9F9D-0CFF-68028322DB6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85775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876E0D-D179-EE79-30B0-33D9BFD31BD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0008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13">
            <a:extLst>
              <a:ext uri="{FF2B5EF4-FFF2-40B4-BE49-F238E27FC236}">
                <a16:creationId xmlns:a16="http://schemas.microsoft.com/office/drawing/2014/main" id="{BD777FD2-0565-AC63-0A86-E6BB847B7379}"/>
              </a:ext>
            </a:extLst>
          </p:cNvPr>
          <p:cNvSpPr/>
          <p:nvPr/>
        </p:nvSpPr>
        <p:spPr>
          <a:xfrm>
            <a:off x="2571749" y="4085656"/>
            <a:ext cx="4572000" cy="673519"/>
          </a:xfrm>
          <a:prstGeom prst="roundRect">
            <a:avLst>
              <a:gd name="adj" fmla="val 1383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Raw Feature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B08E2E-DA72-6466-E242-CDD4C218A484}"/>
              </a:ext>
            </a:extLst>
          </p:cNvPr>
          <p:cNvGrpSpPr/>
          <p:nvPr/>
        </p:nvGrpSpPr>
        <p:grpSpPr>
          <a:xfrm>
            <a:off x="1857375" y="3060040"/>
            <a:ext cx="5286375" cy="746066"/>
            <a:chOff x="1857375" y="3060040"/>
            <a:chExt cx="5286375" cy="7460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BF9EE43-689C-C49D-093C-B77AA4973520}"/>
                </a:ext>
              </a:extLst>
            </p:cNvPr>
            <p:cNvSpPr/>
            <p:nvPr/>
          </p:nvSpPr>
          <p:spPr>
            <a:xfrm>
              <a:off x="257175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E914F58-C70E-58D7-EC10-850BCB191F37}"/>
                </a:ext>
              </a:extLst>
            </p:cNvPr>
            <p:cNvSpPr/>
            <p:nvPr/>
          </p:nvSpPr>
          <p:spPr>
            <a:xfrm>
              <a:off x="328612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6E2405D-C6E8-ECE0-EFBD-F568EA5C873D}"/>
                </a:ext>
              </a:extLst>
            </p:cNvPr>
            <p:cNvSpPr/>
            <p:nvPr/>
          </p:nvSpPr>
          <p:spPr>
            <a:xfrm>
              <a:off x="40005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9ABD7A0-61C7-7660-19F8-2470A5CA8480}"/>
                </a:ext>
              </a:extLst>
            </p:cNvPr>
            <p:cNvSpPr/>
            <p:nvPr/>
          </p:nvSpPr>
          <p:spPr>
            <a:xfrm>
              <a:off x="471487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D3BF2CD-57A8-9005-7F4C-354D7F86E9F0}"/>
                </a:ext>
              </a:extLst>
            </p:cNvPr>
            <p:cNvSpPr/>
            <p:nvPr/>
          </p:nvSpPr>
          <p:spPr>
            <a:xfrm>
              <a:off x="68580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8B599A-0230-5974-901B-2ABD9D9F38B0}"/>
                </a:ext>
              </a:extLst>
            </p:cNvPr>
            <p:cNvSpPr txBox="1"/>
            <p:nvPr/>
          </p:nvSpPr>
          <p:spPr>
            <a:xfrm>
              <a:off x="5334001" y="3233019"/>
              <a:ext cx="101917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044154D-213B-44F5-4B28-DF5070779DB2}"/>
                </a:ext>
              </a:extLst>
            </p:cNvPr>
            <p:cNvSpPr/>
            <p:nvPr/>
          </p:nvSpPr>
          <p:spPr>
            <a:xfrm>
              <a:off x="1857375" y="3060040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310B893-1BE3-AA7C-BC98-A964DBF54098}"/>
              </a:ext>
            </a:extLst>
          </p:cNvPr>
          <p:cNvSpPr txBox="1"/>
          <p:nvPr/>
        </p:nvSpPr>
        <p:spPr>
          <a:xfrm>
            <a:off x="0" y="2875002"/>
            <a:ext cx="18335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Learnable </a:t>
            </a:r>
          </a:p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[fin]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Random Init</a:t>
            </a:r>
          </a:p>
          <a:p>
            <a:pPr algn="ctr"/>
            <a:endParaRPr lang="en-US" altLang="zh-CN" sz="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PE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5BA40C-70B0-BFCB-AB69-FB04EF3357F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000250" y="2780489"/>
            <a:ext cx="0" cy="279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C75F2-DB29-0EB8-215C-03D5B56D900A}"/>
              </a:ext>
            </a:extLst>
          </p:cNvPr>
          <p:cNvSpPr txBox="1"/>
          <p:nvPr/>
        </p:nvSpPr>
        <p:spPr>
          <a:xfrm>
            <a:off x="345280" y="3812351"/>
            <a:ext cx="857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13">
            <a:extLst>
              <a:ext uri="{FF2B5EF4-FFF2-40B4-BE49-F238E27FC236}">
                <a16:creationId xmlns:a16="http://schemas.microsoft.com/office/drawing/2014/main" id="{335DB5E6-2062-A37A-22D2-96AC2A43AA6D}"/>
              </a:ext>
            </a:extLst>
          </p:cNvPr>
          <p:cNvSpPr/>
          <p:nvPr/>
        </p:nvSpPr>
        <p:spPr>
          <a:xfrm>
            <a:off x="1500187" y="738832"/>
            <a:ext cx="1000125" cy="673519"/>
          </a:xfrm>
          <a:prstGeom prst="roundRect">
            <a:avLst>
              <a:gd name="adj" fmla="val 1383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E211A0-DB72-105C-5F4A-27D82F927CDC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000250" y="1412351"/>
            <a:ext cx="0" cy="16476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CD0CA7BC-8B7B-B4F0-1B63-B0B5C9408DEC}"/>
              </a:ext>
            </a:extLst>
          </p:cNvPr>
          <p:cNvSpPr/>
          <p:nvPr/>
        </p:nvSpPr>
        <p:spPr>
          <a:xfrm>
            <a:off x="1833562" y="1678633"/>
            <a:ext cx="5310187" cy="1093711"/>
          </a:xfrm>
          <a:prstGeom prst="roundRect">
            <a:avLst>
              <a:gd name="adj" fmla="val 13839"/>
            </a:avLst>
          </a:prstGeom>
          <a:solidFill>
            <a:schemeClr val="bg2"/>
          </a:solidFill>
          <a:ln w="19050">
            <a:solidFill>
              <a:schemeClr val="bg2">
                <a:lumMod val="1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22">
            <a:extLst>
              <a:ext uri="{FF2B5EF4-FFF2-40B4-BE49-F238E27FC236}">
                <a16:creationId xmlns:a16="http://schemas.microsoft.com/office/drawing/2014/main" id="{A3A3E574-0822-60A8-8077-6E22527C6A93}"/>
              </a:ext>
            </a:extLst>
          </p:cNvPr>
          <p:cNvSpPr/>
          <p:nvPr/>
        </p:nvSpPr>
        <p:spPr>
          <a:xfrm>
            <a:off x="3003230" y="903188"/>
            <a:ext cx="344806" cy="3448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9D5715-8CE3-E89E-C521-27FC04E3697F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2500312" y="1075591"/>
            <a:ext cx="50291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/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blipFill>
                <a:blip r:embed="rId2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A6DE40-6E5C-C570-55B3-ADE1787FF682}"/>
              </a:ext>
            </a:extLst>
          </p:cNvPr>
          <p:cNvCxnSpPr>
            <a:cxnSpLocks/>
          </p:cNvCxnSpPr>
          <p:nvPr/>
        </p:nvCxnSpPr>
        <p:spPr>
          <a:xfrm>
            <a:off x="7658100" y="238125"/>
            <a:ext cx="0" cy="638175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85">
            <a:extLst>
              <a:ext uri="{FF2B5EF4-FFF2-40B4-BE49-F238E27FC236}">
                <a16:creationId xmlns:a16="http://schemas.microsoft.com/office/drawing/2014/main" id="{F00A66D4-7420-360B-E8BE-FDFCBCB9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2435"/>
              </p:ext>
            </p:extLst>
          </p:nvPr>
        </p:nvGraphicFramePr>
        <p:xfrm>
          <a:off x="7946704" y="10359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177403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6392F7DD-01C2-C4AC-E38C-EC21C7E74100}"/>
              </a:ext>
            </a:extLst>
          </p:cNvPr>
          <p:cNvSpPr txBox="1"/>
          <p:nvPr/>
        </p:nvSpPr>
        <p:spPr>
          <a:xfrm>
            <a:off x="9941082" y="752425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E10C13-7F14-690D-20C9-A334588175BF}"/>
              </a:ext>
            </a:extLst>
          </p:cNvPr>
          <p:cNvSpPr txBox="1"/>
          <p:nvPr/>
        </p:nvSpPr>
        <p:spPr>
          <a:xfrm>
            <a:off x="9941082" y="2967334"/>
            <a:ext cx="2087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497E04-A363-94DE-A685-6FB9C248EBB2}"/>
              </a:ext>
            </a:extLst>
          </p:cNvPr>
          <p:cNvSpPr txBox="1"/>
          <p:nvPr/>
        </p:nvSpPr>
        <p:spPr>
          <a:xfrm>
            <a:off x="9941082" y="5382310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4EBC7B2-02ED-7C30-1FD5-9AFC97B510AE}"/>
              </a:ext>
            </a:extLst>
          </p:cNvPr>
          <p:cNvCxnSpPr>
            <a:cxnSpLocks/>
            <a:stCxn id="37" idx="2"/>
            <a:endCxn id="83" idx="0"/>
          </p:cNvCxnSpPr>
          <p:nvPr/>
        </p:nvCxnSpPr>
        <p:spPr>
          <a:xfrm>
            <a:off x="8918704" y="2047591"/>
            <a:ext cx="0" cy="4068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365CA4-495F-0641-0F41-EEDB5988BD7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8918704" y="4398488"/>
            <a:ext cx="0" cy="390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6935232-9DF3-A6BE-C1EC-27C917854E86}"/>
              </a:ext>
            </a:extLst>
          </p:cNvPr>
          <p:cNvSpPr txBox="1"/>
          <p:nvPr/>
        </p:nvSpPr>
        <p:spPr>
          <a:xfrm>
            <a:off x="9890704" y="1915506"/>
            <a:ext cx="1833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rgbClr val="FF33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29B36A3-14D6-858A-37C6-01ECCCDCB34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918704" y="2238672"/>
            <a:ext cx="97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3EC197B-56C1-285B-6DD6-E13A3EC7FFA4}"/>
              </a:ext>
            </a:extLst>
          </p:cNvPr>
          <p:cNvSpPr txBox="1"/>
          <p:nvPr/>
        </p:nvSpPr>
        <p:spPr>
          <a:xfrm>
            <a:off x="10025063" y="4386650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sz="1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oftmax</a:t>
            </a:r>
            <a:r>
              <a:rPr lang="en-US" altLang="zh-CN" sz="1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739A55-8A01-2D5E-AEE0-5C6844001D61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921250" y="4571316"/>
            <a:ext cx="110381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CF5D5D-80D4-6EA0-A72E-B5FB27114648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 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115CE0-3E53-DFC1-A213-D9F4A75C8DE7}"/>
              </a:ext>
            </a:extLst>
          </p:cNvPr>
          <p:cNvSpPr txBox="1"/>
          <p:nvPr/>
        </p:nvSpPr>
        <p:spPr>
          <a:xfrm>
            <a:off x="0" y="5199065"/>
            <a:ext cx="257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Feature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F3B1277-7D8D-95F4-21C3-03FE52376867}"/>
              </a:ext>
            </a:extLst>
          </p:cNvPr>
          <p:cNvSpPr/>
          <p:nvPr/>
        </p:nvSpPr>
        <p:spPr>
          <a:xfrm>
            <a:off x="2571749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AE2F42-8823-CA32-2957-4DE6EBBE9644}"/>
              </a:ext>
            </a:extLst>
          </p:cNvPr>
          <p:cNvSpPr/>
          <p:nvPr/>
        </p:nvSpPr>
        <p:spPr>
          <a:xfrm>
            <a:off x="3286125" y="5971112"/>
            <a:ext cx="285750" cy="388960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634B176-FA18-9FBB-4917-B9F7005AFECD}"/>
              </a:ext>
            </a:extLst>
          </p:cNvPr>
          <p:cNvSpPr txBox="1"/>
          <p:nvPr/>
        </p:nvSpPr>
        <p:spPr>
          <a:xfrm>
            <a:off x="1" y="5982738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026D22D-6B21-5A31-BCB5-2F7C58F9928B}"/>
              </a:ext>
            </a:extLst>
          </p:cNvPr>
          <p:cNvSpPr/>
          <p:nvPr/>
        </p:nvSpPr>
        <p:spPr>
          <a:xfrm>
            <a:off x="4003127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A1BC533-F379-0810-4BE6-9EBD5D5F78E0}"/>
              </a:ext>
            </a:extLst>
          </p:cNvPr>
          <p:cNvSpPr/>
          <p:nvPr/>
        </p:nvSpPr>
        <p:spPr>
          <a:xfrm>
            <a:off x="4714213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4679613-95DA-4424-6D8D-DADF82A9F146}"/>
              </a:ext>
            </a:extLst>
          </p:cNvPr>
          <p:cNvSpPr/>
          <p:nvPr/>
        </p:nvSpPr>
        <p:spPr>
          <a:xfrm>
            <a:off x="6853633" y="5971112"/>
            <a:ext cx="285750" cy="380925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A7B604-9A4C-E075-A958-493DA5294937}"/>
              </a:ext>
            </a:extLst>
          </p:cNvPr>
          <p:cNvSpPr/>
          <p:nvPr/>
        </p:nvSpPr>
        <p:spPr>
          <a:xfrm>
            <a:off x="1833562" y="5972924"/>
            <a:ext cx="303645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21AC10-639E-8BF3-2F28-5A14A29AD95E}"/>
              </a:ext>
            </a:extLst>
          </p:cNvPr>
          <p:cNvSpPr txBox="1"/>
          <p:nvPr/>
        </p:nvSpPr>
        <p:spPr>
          <a:xfrm>
            <a:off x="5328578" y="5925191"/>
            <a:ext cx="10191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表格 85">
            <a:extLst>
              <a:ext uri="{FF2B5EF4-FFF2-40B4-BE49-F238E27FC236}">
                <a16:creationId xmlns:a16="http://schemas.microsoft.com/office/drawing/2014/main" id="{7A3F41FE-965E-8213-5772-599FBC5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1331"/>
              </p:ext>
            </p:extLst>
          </p:nvPr>
        </p:nvGraphicFramePr>
        <p:xfrm>
          <a:off x="7946704" y="2454488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graphicFrame>
        <p:nvGraphicFramePr>
          <p:cNvPr id="89" name="表格 85">
            <a:extLst>
              <a:ext uri="{FF2B5EF4-FFF2-40B4-BE49-F238E27FC236}">
                <a16:creationId xmlns:a16="http://schemas.microsoft.com/office/drawing/2014/main" id="{845FA887-E1F6-34E3-9312-4CE1D31D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46370"/>
              </p:ext>
            </p:extLst>
          </p:nvPr>
        </p:nvGraphicFramePr>
        <p:xfrm>
          <a:off x="7946704" y="4789342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8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4B7BC67-4527-3360-972D-FB932A58955F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Analyzing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8DA0AD2E-4C3D-64DB-9831-754401D293B4}"/>
              </a:ext>
            </a:extLst>
          </p:cNvPr>
          <p:cNvGrpSpPr/>
          <p:nvPr/>
        </p:nvGrpSpPr>
        <p:grpSpPr>
          <a:xfrm>
            <a:off x="3816974" y="198869"/>
            <a:ext cx="5072404" cy="6460261"/>
            <a:chOff x="3816974" y="198869"/>
            <a:chExt cx="5072404" cy="6460261"/>
          </a:xfrm>
        </p:grpSpPr>
        <p:sp>
          <p:nvSpPr>
            <p:cNvPr id="67" name="矩形: 圆角 113">
              <a:extLst>
                <a:ext uri="{FF2B5EF4-FFF2-40B4-BE49-F238E27FC236}">
                  <a16:creationId xmlns:a16="http://schemas.microsoft.com/office/drawing/2014/main" id="{3630CBBC-4E3B-66DA-98A6-6585683418CE}"/>
                </a:ext>
              </a:extLst>
            </p:cNvPr>
            <p:cNvSpPr/>
            <p:nvPr/>
          </p:nvSpPr>
          <p:spPr>
            <a:xfrm>
              <a:off x="3816974" y="198870"/>
              <a:ext cx="5072404" cy="6460259"/>
            </a:xfrm>
            <a:prstGeom prst="roundRect">
              <a:avLst>
                <a:gd name="adj" fmla="val 1866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19050">
              <a:solidFill>
                <a:schemeClr val="bg2">
                  <a:lumMod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113">
              <a:extLst>
                <a:ext uri="{FF2B5EF4-FFF2-40B4-BE49-F238E27FC236}">
                  <a16:creationId xmlns:a16="http://schemas.microsoft.com/office/drawing/2014/main" id="{0320F113-4946-B93E-EC12-03E938EB02B2}"/>
                </a:ext>
              </a:extLst>
            </p:cNvPr>
            <p:cNvSpPr/>
            <p:nvPr/>
          </p:nvSpPr>
          <p:spPr>
            <a:xfrm>
              <a:off x="4180947" y="3870855"/>
              <a:ext cx="4344452" cy="2237895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MultiHeadAttention</a:t>
              </a:r>
              <a:endPara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84DAA1FB-485F-816B-00CB-E122E88B34D5}"/>
                </a:ext>
              </a:extLst>
            </p:cNvPr>
            <p:cNvSpPr/>
            <p:nvPr/>
          </p:nvSpPr>
          <p:spPr>
            <a:xfrm rot="5400000">
              <a:off x="6173153" y="4878516"/>
              <a:ext cx="356626" cy="2817090"/>
            </a:xfrm>
            <a:prstGeom prst="rightBrace">
              <a:avLst>
                <a:gd name="adj1" fmla="val 260151"/>
                <a:gd name="adj2" fmla="val 50000"/>
              </a:avLst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13">
              <a:extLst>
                <a:ext uri="{FF2B5EF4-FFF2-40B4-BE49-F238E27FC236}">
                  <a16:creationId xmlns:a16="http://schemas.microsoft.com/office/drawing/2014/main" id="{8E9D5618-5286-D90F-A8D2-0F0AB3C9179E}"/>
                </a:ext>
              </a:extLst>
            </p:cNvPr>
            <p:cNvSpPr/>
            <p:nvPr/>
          </p:nvSpPr>
          <p:spPr>
            <a:xfrm>
              <a:off x="5715865" y="5675702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w_k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1" name="矩形: 圆角 113">
              <a:extLst>
                <a:ext uri="{FF2B5EF4-FFF2-40B4-BE49-F238E27FC236}">
                  <a16:creationId xmlns:a16="http://schemas.microsoft.com/office/drawing/2014/main" id="{4F3B19AF-E716-3D1B-E6FC-4589B751F3CF}"/>
                </a:ext>
              </a:extLst>
            </p:cNvPr>
            <p:cNvSpPr/>
            <p:nvPr/>
          </p:nvSpPr>
          <p:spPr>
            <a:xfrm>
              <a:off x="7120632" y="567273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w_v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4" name="矩形: 圆角 113">
              <a:extLst>
                <a:ext uri="{FF2B5EF4-FFF2-40B4-BE49-F238E27FC236}">
                  <a16:creationId xmlns:a16="http://schemas.microsoft.com/office/drawing/2014/main" id="{C83BBB2B-A226-126A-02F4-043D2DD0A165}"/>
                </a:ext>
              </a:extLst>
            </p:cNvPr>
            <p:cNvSpPr/>
            <p:nvPr/>
          </p:nvSpPr>
          <p:spPr>
            <a:xfrm>
              <a:off x="5715864" y="427391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w_o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0495039A-84A5-6592-34B9-4FC66D2576CF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rot="5400000" flipH="1" flipV="1">
              <a:off x="5182409" y="5192497"/>
              <a:ext cx="251804" cy="71981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BC25E2F-E668-69D5-73F7-006C7FED303C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5859954" y="5182481"/>
              <a:ext cx="249200" cy="73724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E9FEE94B-BFCF-C7D5-F461-9EA70CD65971}"/>
                </a:ext>
              </a:extLst>
            </p:cNvPr>
            <p:cNvCxnSpPr>
              <a:cxnSpLocks/>
              <a:stCxn id="198" idx="0"/>
              <a:endCxn id="134" idx="2"/>
            </p:cNvCxnSpPr>
            <p:nvPr/>
          </p:nvCxnSpPr>
          <p:spPr>
            <a:xfrm rot="5400000" flipH="1" flipV="1">
              <a:off x="5827675" y="4406359"/>
              <a:ext cx="345519" cy="705478"/>
            </a:xfrm>
            <a:prstGeom prst="bentConnector3">
              <a:avLst>
                <a:gd name="adj1" fmla="val 50000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101C99F-70F9-80DB-BD81-33D229FE7FE6}"/>
                </a:ext>
              </a:extLst>
            </p:cNvPr>
            <p:cNvCxnSpPr>
              <a:cxnSpLocks/>
              <a:stCxn id="131" idx="0"/>
              <a:endCxn id="134" idx="2"/>
            </p:cNvCxnSpPr>
            <p:nvPr/>
          </p:nvCxnSpPr>
          <p:spPr>
            <a:xfrm rot="16200000" flipV="1">
              <a:off x="6512361" y="4427151"/>
              <a:ext cx="1086393" cy="1404768"/>
            </a:xfrm>
            <a:prstGeom prst="bentConnector3">
              <a:avLst>
                <a:gd name="adj1" fmla="val 83974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: 圆角 113">
              <a:extLst>
                <a:ext uri="{FF2B5EF4-FFF2-40B4-BE49-F238E27FC236}">
                  <a16:creationId xmlns:a16="http://schemas.microsoft.com/office/drawing/2014/main" id="{8F26CD4A-B51B-375E-EFF0-90C1F4EE0FA0}"/>
                </a:ext>
              </a:extLst>
            </p:cNvPr>
            <p:cNvSpPr/>
            <p:nvPr/>
          </p:nvSpPr>
          <p:spPr>
            <a:xfrm>
              <a:off x="4311097" y="5678304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w_q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9F6E98EE-FE17-EEC6-3F69-33B515B84F11}"/>
                </a:ext>
              </a:extLst>
            </p:cNvPr>
            <p:cNvGrpSpPr/>
            <p:nvPr/>
          </p:nvGrpSpPr>
          <p:grpSpPr>
            <a:xfrm>
              <a:off x="4946698" y="4915347"/>
              <a:ext cx="1404768" cy="294630"/>
              <a:chOff x="6262254" y="3978345"/>
              <a:chExt cx="1404768" cy="294630"/>
            </a:xfrm>
          </p:grpSpPr>
          <p:sp>
            <p:nvSpPr>
              <p:cNvPr id="195" name="矩形: 剪去左右顶角 194">
                <a:extLst>
                  <a:ext uri="{FF2B5EF4-FFF2-40B4-BE49-F238E27FC236}">
                    <a16:creationId xmlns:a16="http://schemas.microsoft.com/office/drawing/2014/main" id="{EABD6899-928B-DF91-294B-B3BBA4C8851D}"/>
                  </a:ext>
                </a:extLst>
              </p:cNvPr>
              <p:cNvSpPr/>
              <p:nvPr/>
            </p:nvSpPr>
            <p:spPr>
              <a:xfrm>
                <a:off x="6262254" y="3978345"/>
                <a:ext cx="1404768" cy="29463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8F9E56-8963-35DF-808B-0EF9286BDC27}"/>
                  </a:ext>
                </a:extLst>
              </p:cNvPr>
              <p:cNvSpPr txBox="1"/>
              <p:nvPr/>
            </p:nvSpPr>
            <p:spPr>
              <a:xfrm>
                <a:off x="6435981" y="3994855"/>
                <a:ext cx="105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onsolas" panose="020B0609020204030204" pitchFamily="49" charset="0"/>
                  </a:rPr>
                  <a:t>Dropout()</a:t>
                </a:r>
                <a:endParaRPr lang="zh-CN" altLang="en-US" sz="11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BC4C729-5457-880D-EBC5-27A8EF08EFE8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5649082" y="5209977"/>
              <a:ext cx="0" cy="2218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BBD34E89-52A1-D6F5-44DF-A527AA88D849}"/>
                </a:ext>
              </a:extLst>
            </p:cNvPr>
            <p:cNvCxnSpPr>
              <a:cxnSpLocks/>
              <a:stCxn id="67" idx="2"/>
              <a:endCxn id="215" idx="1"/>
            </p:cNvCxnSpPr>
            <p:nvPr/>
          </p:nvCxnSpPr>
          <p:spPr>
            <a:xfrm rot="5400000" flipH="1">
              <a:off x="4438630" y="4744583"/>
              <a:ext cx="3091850" cy="737243"/>
            </a:xfrm>
            <a:prstGeom prst="bentConnector4">
              <a:avLst>
                <a:gd name="adj1" fmla="val 5153"/>
                <a:gd name="adj2" fmla="val 314883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矩形: 圆角 113">
              <a:extLst>
                <a:ext uri="{FF2B5EF4-FFF2-40B4-BE49-F238E27FC236}">
                  <a16:creationId xmlns:a16="http://schemas.microsoft.com/office/drawing/2014/main" id="{52492E7B-1EF0-0F7E-7EDE-2D55DA3DE723}"/>
                </a:ext>
              </a:extLst>
            </p:cNvPr>
            <p:cNvSpPr/>
            <p:nvPr/>
          </p:nvSpPr>
          <p:spPr>
            <a:xfrm>
              <a:off x="4180947" y="1404629"/>
              <a:ext cx="4344452" cy="1533443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Feed Forward</a:t>
              </a:r>
            </a:p>
          </p:txBody>
        </p:sp>
        <p:sp>
          <p:nvSpPr>
            <p:cNvPr id="251" name="矩形: 圆角 113">
              <a:extLst>
                <a:ext uri="{FF2B5EF4-FFF2-40B4-BE49-F238E27FC236}">
                  <a16:creationId xmlns:a16="http://schemas.microsoft.com/office/drawing/2014/main" id="{40779368-15F3-6752-1EC3-8992EC7162B6}"/>
                </a:ext>
              </a:extLst>
            </p:cNvPr>
            <p:cNvSpPr/>
            <p:nvPr/>
          </p:nvSpPr>
          <p:spPr>
            <a:xfrm>
              <a:off x="5613640" y="705821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EAA12A5E-AEA7-DE87-44AD-4E03B6F3CE09}"/>
                </a:ext>
              </a:extLst>
            </p:cNvPr>
            <p:cNvCxnSpPr>
              <a:cxnSpLocks/>
              <a:stCxn id="227" idx="0"/>
              <a:endCxn id="251" idx="2"/>
            </p:cNvCxnSpPr>
            <p:nvPr/>
          </p:nvCxnSpPr>
          <p:spPr>
            <a:xfrm flipH="1" flipV="1">
              <a:off x="6349259" y="1092202"/>
              <a:ext cx="3914" cy="3124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矩形: 圆角 113">
              <a:extLst>
                <a:ext uri="{FF2B5EF4-FFF2-40B4-BE49-F238E27FC236}">
                  <a16:creationId xmlns:a16="http://schemas.microsoft.com/office/drawing/2014/main" id="{71A26286-CA44-4CB9-6E58-2FF491BC8C53}"/>
                </a:ext>
              </a:extLst>
            </p:cNvPr>
            <p:cNvSpPr/>
            <p:nvPr/>
          </p:nvSpPr>
          <p:spPr>
            <a:xfrm>
              <a:off x="4311097" y="2262601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7" name="矩形: 圆角 113">
              <a:extLst>
                <a:ext uri="{FF2B5EF4-FFF2-40B4-BE49-F238E27FC236}">
                  <a16:creationId xmlns:a16="http://schemas.microsoft.com/office/drawing/2014/main" id="{FBC0C1D4-153C-C6F2-487C-BA01B18EC6EE}"/>
                </a:ext>
              </a:extLst>
            </p:cNvPr>
            <p:cNvSpPr/>
            <p:nvPr/>
          </p:nvSpPr>
          <p:spPr>
            <a:xfrm>
              <a:off x="6713232" y="2262600"/>
              <a:ext cx="1371533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GELU()</a:t>
              </a:r>
            </a:p>
          </p:txBody>
        </p:sp>
        <p:sp>
          <p:nvSpPr>
            <p:cNvPr id="259" name="矩形: 圆角 113">
              <a:extLst>
                <a:ext uri="{FF2B5EF4-FFF2-40B4-BE49-F238E27FC236}">
                  <a16:creationId xmlns:a16="http://schemas.microsoft.com/office/drawing/2014/main" id="{0917DB4C-056F-F1C3-683E-8D2402FB13DD}"/>
                </a:ext>
              </a:extLst>
            </p:cNvPr>
            <p:cNvSpPr/>
            <p:nvPr/>
          </p:nvSpPr>
          <p:spPr>
            <a:xfrm>
              <a:off x="5330178" y="1759707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cxnSp>
          <p:nvCxnSpPr>
            <p:cNvPr id="269" name="连接符: 肘形 268">
              <a:extLst>
                <a:ext uri="{FF2B5EF4-FFF2-40B4-BE49-F238E27FC236}">
                  <a16:creationId xmlns:a16="http://schemas.microsoft.com/office/drawing/2014/main" id="{F8FB2E96-EA8B-CF62-6670-BBC647269CC4}"/>
                </a:ext>
              </a:extLst>
            </p:cNvPr>
            <p:cNvCxnSpPr>
              <a:cxnSpLocks/>
              <a:stCxn id="215" idx="0"/>
              <a:endCxn id="251" idx="1"/>
            </p:cNvCxnSpPr>
            <p:nvPr/>
          </p:nvCxnSpPr>
          <p:spPr>
            <a:xfrm rot="16200000" flipV="1">
              <a:off x="4745058" y="1767594"/>
              <a:ext cx="2475076" cy="737912"/>
            </a:xfrm>
            <a:prstGeom prst="bentConnector4">
              <a:avLst>
                <a:gd name="adj1" fmla="val 8780"/>
                <a:gd name="adj2" fmla="val 324991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D5966F7F-847B-3AE4-597E-DF670685BC9B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 flipV="1">
              <a:off x="6349259" y="2418814"/>
              <a:ext cx="36397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连接符: 肘形 276">
              <a:extLst>
                <a:ext uri="{FF2B5EF4-FFF2-40B4-BE49-F238E27FC236}">
                  <a16:creationId xmlns:a16="http://schemas.microsoft.com/office/drawing/2014/main" id="{CF31E7E5-9A29-38E1-0DAA-27DCDE60AFBD}"/>
                </a:ext>
              </a:extLst>
            </p:cNvPr>
            <p:cNvCxnSpPr>
              <a:cxnSpLocks/>
              <a:stCxn id="257" idx="3"/>
              <a:endCxn id="259" idx="3"/>
            </p:cNvCxnSpPr>
            <p:nvPr/>
          </p:nvCxnSpPr>
          <p:spPr>
            <a:xfrm flipH="1" flipV="1">
              <a:off x="7368340" y="1915921"/>
              <a:ext cx="716425" cy="502893"/>
            </a:xfrm>
            <a:prstGeom prst="bentConnector3">
              <a:avLst>
                <a:gd name="adj1" fmla="val -31908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连接符: 肘形 279">
              <a:extLst>
                <a:ext uri="{FF2B5EF4-FFF2-40B4-BE49-F238E27FC236}">
                  <a16:creationId xmlns:a16="http://schemas.microsoft.com/office/drawing/2014/main" id="{901C0107-9D6B-94AF-A58E-08973BC69C59}"/>
                </a:ext>
              </a:extLst>
            </p:cNvPr>
            <p:cNvCxnSpPr>
              <a:cxnSpLocks/>
              <a:stCxn id="68" idx="0"/>
              <a:endCxn id="256" idx="2"/>
            </p:cNvCxnSpPr>
            <p:nvPr/>
          </p:nvCxnSpPr>
          <p:spPr>
            <a:xfrm rot="16200000" flipV="1">
              <a:off x="5193763" y="2711444"/>
              <a:ext cx="1295827" cy="1022995"/>
            </a:xfrm>
            <a:prstGeom prst="bentConnector3">
              <a:avLst>
                <a:gd name="adj1" fmla="val 79937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: 圆角 113">
              <a:extLst>
                <a:ext uri="{FF2B5EF4-FFF2-40B4-BE49-F238E27FC236}">
                  <a16:creationId xmlns:a16="http://schemas.microsoft.com/office/drawing/2014/main" id="{69DA405B-A0D3-2EEA-BD49-363CF7CFB588}"/>
                </a:ext>
              </a:extLst>
            </p:cNvPr>
            <p:cNvSpPr/>
            <p:nvPr/>
          </p:nvSpPr>
          <p:spPr>
            <a:xfrm>
              <a:off x="5615933" y="3374088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097B9357-11A7-8ABE-B296-8FB849A98933}"/>
                </a:ext>
              </a:extLst>
            </p:cNvPr>
            <p:cNvSpPr txBox="1"/>
            <p:nvPr/>
          </p:nvSpPr>
          <p:spPr>
            <a:xfrm>
              <a:off x="8084765" y="198869"/>
              <a:ext cx="8046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CC29B74-2B17-F1F9-333A-7AF58961F0CE}"/>
              </a:ext>
            </a:extLst>
          </p:cNvPr>
          <p:cNvGrpSpPr/>
          <p:nvPr/>
        </p:nvGrpSpPr>
        <p:grpSpPr>
          <a:xfrm>
            <a:off x="9375307" y="1572580"/>
            <a:ext cx="2562693" cy="1127940"/>
            <a:chOff x="9375307" y="944194"/>
            <a:chExt cx="2562693" cy="1127940"/>
          </a:xfrm>
        </p:grpSpPr>
        <p:sp>
          <p:nvSpPr>
            <p:cNvPr id="304" name="矩形: 圆角 113">
              <a:extLst>
                <a:ext uri="{FF2B5EF4-FFF2-40B4-BE49-F238E27FC236}">
                  <a16:creationId xmlns:a16="http://schemas.microsoft.com/office/drawing/2014/main" id="{05A950BA-0266-4FAE-2CEE-7322633C1E71}"/>
                </a:ext>
              </a:extLst>
            </p:cNvPr>
            <p:cNvSpPr/>
            <p:nvPr/>
          </p:nvSpPr>
          <p:spPr>
            <a:xfrm>
              <a:off x="9375307" y="944194"/>
              <a:ext cx="2562693" cy="1127940"/>
            </a:xfrm>
            <a:prstGeom prst="roundRect">
              <a:avLst>
                <a:gd name="adj" fmla="val 13839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9050"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 Head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: 圆角 113">
              <a:extLst>
                <a:ext uri="{FF2B5EF4-FFF2-40B4-BE49-F238E27FC236}">
                  <a16:creationId xmlns:a16="http://schemas.microsoft.com/office/drawing/2014/main" id="{36135117-011C-3D9D-7C79-305B799C1B9A}"/>
                </a:ext>
              </a:extLst>
            </p:cNvPr>
            <p:cNvSpPr/>
            <p:nvPr/>
          </p:nvSpPr>
          <p:spPr>
            <a:xfrm>
              <a:off x="9637572" y="1535609"/>
              <a:ext cx="2038162" cy="448195"/>
            </a:xfrm>
            <a:prstGeom prst="roundRect">
              <a:avLst>
                <a:gd name="adj" fmla="val 138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1)</a:t>
              </a:r>
            </a:p>
          </p:txBody>
        </p:sp>
      </p:grp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3F2E4E4-C417-9BF9-C220-5C7F8A7CDCD9}"/>
              </a:ext>
            </a:extLst>
          </p:cNvPr>
          <p:cNvCxnSpPr>
            <a:cxnSpLocks/>
          </p:cNvCxnSpPr>
          <p:nvPr/>
        </p:nvCxnSpPr>
        <p:spPr>
          <a:xfrm>
            <a:off x="9604370" y="1226533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CED4754-E053-993D-7CC1-6AADAA50C1B4}"/>
              </a:ext>
            </a:extLst>
          </p:cNvPr>
          <p:cNvCxnSpPr>
            <a:cxnSpLocks/>
          </p:cNvCxnSpPr>
          <p:nvPr/>
        </p:nvCxnSpPr>
        <p:spPr>
          <a:xfrm>
            <a:off x="9973110" y="122606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59504309-000A-52C3-720D-D4620BC0C1E2}"/>
              </a:ext>
            </a:extLst>
          </p:cNvPr>
          <p:cNvCxnSpPr>
            <a:cxnSpLocks/>
          </p:cNvCxnSpPr>
          <p:nvPr/>
        </p:nvCxnSpPr>
        <p:spPr>
          <a:xfrm>
            <a:off x="10341850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C9DE3096-2192-53EF-F392-831C0BCB2A65}"/>
              </a:ext>
            </a:extLst>
          </p:cNvPr>
          <p:cNvCxnSpPr>
            <a:cxnSpLocks/>
          </p:cNvCxnSpPr>
          <p:nvPr/>
        </p:nvCxnSpPr>
        <p:spPr>
          <a:xfrm>
            <a:off x="11670973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4F418F50-A338-B0BA-4A34-711E53E01701}"/>
              </a:ext>
            </a:extLst>
          </p:cNvPr>
          <p:cNvSpPr txBox="1"/>
          <p:nvPr/>
        </p:nvSpPr>
        <p:spPr>
          <a:xfrm>
            <a:off x="10341850" y="1172470"/>
            <a:ext cx="13338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ED5924B5-C3F6-5DC7-DF75-0D2ADF86C12A}"/>
              </a:ext>
            </a:extLst>
          </p:cNvPr>
          <p:cNvCxnSpPr>
            <a:cxnSpLocks/>
            <a:stCxn id="304" idx="2"/>
            <a:endCxn id="316" idx="0"/>
          </p:cNvCxnSpPr>
          <p:nvPr/>
        </p:nvCxnSpPr>
        <p:spPr>
          <a:xfrm flipH="1">
            <a:off x="10656653" y="2700520"/>
            <a:ext cx="1" cy="60496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/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blipFill>
                <a:blip r:embed="rId3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箭头: 圆角右 321">
            <a:extLst>
              <a:ext uri="{FF2B5EF4-FFF2-40B4-BE49-F238E27FC236}">
                <a16:creationId xmlns:a16="http://schemas.microsoft.com/office/drawing/2014/main" id="{74B7A655-9526-F8BD-84E4-76B5F6EEC731}"/>
              </a:ext>
            </a:extLst>
          </p:cNvPr>
          <p:cNvSpPr/>
          <p:nvPr/>
        </p:nvSpPr>
        <p:spPr>
          <a:xfrm rot="5400000">
            <a:off x="9693635" y="-88834"/>
            <a:ext cx="810855" cy="1447512"/>
          </a:xfrm>
          <a:prstGeom prst="bentArrow">
            <a:avLst/>
          </a:prstGeom>
          <a:gradFill>
            <a:gsLst>
              <a:gs pos="2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57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FCB06E91-AA4B-E4CB-2FC0-F723D4B0070F}"/>
              </a:ext>
            </a:extLst>
          </p:cNvPr>
          <p:cNvSpPr/>
          <p:nvPr/>
        </p:nvSpPr>
        <p:spPr>
          <a:xfrm>
            <a:off x="5284390" y="5257869"/>
            <a:ext cx="704804" cy="32100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4B6CE44B-2213-46E6-6937-A9D1096734CF}"/>
              </a:ext>
            </a:extLst>
          </p:cNvPr>
          <p:cNvSpPr/>
          <p:nvPr/>
        </p:nvSpPr>
        <p:spPr>
          <a:xfrm>
            <a:off x="9375306" y="4938325"/>
            <a:ext cx="2562693" cy="97635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: 圆角 113">
            <a:extLst>
              <a:ext uri="{FF2B5EF4-FFF2-40B4-BE49-F238E27FC236}">
                <a16:creationId xmlns:a16="http://schemas.microsoft.com/office/drawing/2014/main" id="{C19FCACC-DE70-6F27-5531-2EB6602C05DA}"/>
              </a:ext>
            </a:extLst>
          </p:cNvPr>
          <p:cNvSpPr/>
          <p:nvPr/>
        </p:nvSpPr>
        <p:spPr>
          <a:xfrm>
            <a:off x="9375305" y="4026406"/>
            <a:ext cx="2562693" cy="559932"/>
          </a:xfrm>
          <a:prstGeom prst="roundRect">
            <a:avLst>
              <a:gd name="adj" fmla="val 13839"/>
            </a:avLst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There are learnable params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110F768-1704-59E7-94F7-38B026C7A544}"/>
              </a:ext>
            </a:extLst>
          </p:cNvPr>
          <p:cNvCxnSpPr>
            <a:cxnSpLocks/>
            <a:stCxn id="55" idx="2"/>
            <a:endCxn id="68" idx="2"/>
          </p:cNvCxnSpPr>
          <p:nvPr/>
        </p:nvCxnSpPr>
        <p:spPr>
          <a:xfrm rot="16200000" flipH="1">
            <a:off x="3775136" y="3530712"/>
            <a:ext cx="591711" cy="4564363"/>
          </a:xfrm>
          <a:prstGeom prst="bentConnector3">
            <a:avLst>
              <a:gd name="adj1" fmla="val 218048"/>
            </a:avLst>
          </a:prstGeom>
          <a:ln w="15875" cap="sq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2219026-D323-C21C-07F8-F83E9AAF9B99}"/>
              </a:ext>
            </a:extLst>
          </p:cNvPr>
          <p:cNvGrpSpPr/>
          <p:nvPr/>
        </p:nvGrpSpPr>
        <p:grpSpPr>
          <a:xfrm>
            <a:off x="131607" y="651277"/>
            <a:ext cx="3314408" cy="4884939"/>
            <a:chOff x="131607" y="651277"/>
            <a:chExt cx="3314408" cy="488493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BB803A7-03B3-F58C-CD4E-D4A36A7699A9}"/>
                </a:ext>
              </a:extLst>
            </p:cNvPr>
            <p:cNvGrpSpPr/>
            <p:nvPr/>
          </p:nvGrpSpPr>
          <p:grpSpPr>
            <a:xfrm>
              <a:off x="131607" y="5136106"/>
              <a:ext cx="3314408" cy="400110"/>
              <a:chOff x="762292" y="5288976"/>
              <a:chExt cx="3314408" cy="400110"/>
            </a:xfrm>
          </p:grpSpPr>
          <p:sp>
            <p:nvSpPr>
              <p:cNvPr id="54" name="矩形: 剪去左右顶角 53">
                <a:extLst>
                  <a:ext uri="{FF2B5EF4-FFF2-40B4-BE49-F238E27FC236}">
                    <a16:creationId xmlns:a16="http://schemas.microsoft.com/office/drawing/2014/main" id="{7D322658-BB9C-8276-E874-A8546000B75C}"/>
                  </a:ext>
                </a:extLst>
              </p:cNvPr>
              <p:cNvSpPr/>
              <p:nvPr/>
            </p:nvSpPr>
            <p:spPr>
              <a:xfrm rot="10800000">
                <a:off x="762292" y="5288976"/>
                <a:ext cx="3314408" cy="40011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BDD6479-AE79-238A-6059-703611B22352}"/>
                  </a:ext>
                </a:extLst>
              </p:cNvPr>
              <p:cNvSpPr txBox="1"/>
              <p:nvPr/>
            </p:nvSpPr>
            <p:spPr>
              <a:xfrm>
                <a:off x="1345361" y="5300577"/>
                <a:ext cx="214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Consolas" panose="020B0609020204030204" pitchFamily="49" charset="0"/>
                  </a:rPr>
                  <a:t>Dropout()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矩形: 圆角 113">
              <a:extLst>
                <a:ext uri="{FF2B5EF4-FFF2-40B4-BE49-F238E27FC236}">
                  <a16:creationId xmlns:a16="http://schemas.microsoft.com/office/drawing/2014/main" id="{2CBE0190-FCB5-EEC9-F601-1432FC023A2B}"/>
                </a:ext>
              </a:extLst>
            </p:cNvPr>
            <p:cNvSpPr/>
            <p:nvPr/>
          </p:nvSpPr>
          <p:spPr>
            <a:xfrm>
              <a:off x="750440" y="1523933"/>
              <a:ext cx="2695575" cy="2552767"/>
            </a:xfrm>
            <a:prstGeom prst="roundRect">
              <a:avLst>
                <a:gd name="adj" fmla="val 3765"/>
              </a:avLst>
            </a:prstGeom>
            <a:gradFill flip="none" rotWithShape="1">
              <a:gsLst>
                <a:gs pos="38060">
                  <a:srgbClr val="CFE1F2"/>
                </a:gs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Projection</a:t>
              </a:r>
            </a:p>
          </p:txBody>
        </p:sp>
        <p:sp>
          <p:nvSpPr>
            <p:cNvPr id="7" name="矩形: 圆角 113">
              <a:extLst>
                <a:ext uri="{FF2B5EF4-FFF2-40B4-BE49-F238E27FC236}">
                  <a16:creationId xmlns:a16="http://schemas.microsoft.com/office/drawing/2014/main" id="{9F53A02E-53E5-65D2-C2E3-20806C9871AC}"/>
                </a:ext>
              </a:extLst>
            </p:cNvPr>
            <p:cNvSpPr/>
            <p:nvPr/>
          </p:nvSpPr>
          <p:spPr>
            <a:xfrm>
              <a:off x="902839" y="2205172"/>
              <a:ext cx="2400297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矩形: 圆角 113">
              <a:extLst>
                <a:ext uri="{FF2B5EF4-FFF2-40B4-BE49-F238E27FC236}">
                  <a16:creationId xmlns:a16="http://schemas.microsoft.com/office/drawing/2014/main" id="{2AA64814-097D-7884-D1A9-D49A12B60D0B}"/>
                </a:ext>
              </a:extLst>
            </p:cNvPr>
            <p:cNvSpPr/>
            <p:nvPr/>
          </p:nvSpPr>
          <p:spPr>
            <a:xfrm>
              <a:off x="902838" y="2847556"/>
              <a:ext cx="2400298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1000B7D-7B9D-891A-8649-624AA4A17A9D}"/>
                </a:ext>
              </a:extLst>
            </p:cNvPr>
            <p:cNvGrpSpPr/>
            <p:nvPr/>
          </p:nvGrpSpPr>
          <p:grpSpPr>
            <a:xfrm>
              <a:off x="865409" y="651277"/>
              <a:ext cx="2465636" cy="673519"/>
              <a:chOff x="3448050" y="4562475"/>
              <a:chExt cx="1712250" cy="100965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D5067F1-3D8C-A1AC-2A6C-194F238767DB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B0A42D8-B4D6-81BF-ECE6-47352A38D35C}"/>
                  </a:ext>
                </a:extLst>
              </p:cNvPr>
              <p:cNvSpPr/>
              <p:nvPr/>
            </p:nvSpPr>
            <p:spPr>
              <a:xfrm>
                <a:off x="48745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EB0B845-3AF1-485D-4C07-6C86B26EC4D1}"/>
                  </a:ext>
                </a:extLst>
              </p:cNvPr>
              <p:cNvSpPr txBox="1"/>
              <p:nvPr/>
            </p:nvSpPr>
            <p:spPr>
              <a:xfrm>
                <a:off x="3794588" y="4767403"/>
                <a:ext cx="1019175" cy="5997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FAACA01-A9EE-90B4-AE5D-9E46700E198E}"/>
                </a:ext>
              </a:extLst>
            </p:cNvPr>
            <p:cNvCxnSpPr>
              <a:cxnSpLocks/>
              <a:stCxn id="16" idx="2"/>
              <a:endCxn id="6" idx="0"/>
            </p:cNvCxnSpPr>
            <p:nvPr/>
          </p:nvCxnSpPr>
          <p:spPr>
            <a:xfrm>
              <a:off x="2098228" y="1188091"/>
              <a:ext cx="0" cy="3358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5C0B95-7D2C-C4EE-9343-7FAA1366C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7" y="1895475"/>
              <a:ext cx="4761" cy="3096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3F04138-1624-9656-2499-6A574A4D082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102987" y="2624841"/>
              <a:ext cx="1" cy="2227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12EB286-5256-86D2-C9A9-BD8B584372F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2102987" y="3267225"/>
              <a:ext cx="1" cy="222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0936611-26B4-6CFD-11DB-3A49F021A7C9}"/>
                </a:ext>
              </a:extLst>
            </p:cNvPr>
            <p:cNvGrpSpPr/>
            <p:nvPr/>
          </p:nvGrpSpPr>
          <p:grpSpPr>
            <a:xfrm>
              <a:off x="865408" y="4296274"/>
              <a:ext cx="2465637" cy="746065"/>
              <a:chOff x="305468" y="4305799"/>
              <a:chExt cx="2465637" cy="746065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1138250-A5B4-EC06-C26A-C55B4EE5B979}"/>
                  </a:ext>
                </a:extLst>
              </p:cNvPr>
              <p:cNvSpPr/>
              <p:nvPr/>
            </p:nvSpPr>
            <p:spPr>
              <a:xfrm>
                <a:off x="305468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FC68A05-D7B4-C29F-CC9E-6C4EBBFC7BAD}"/>
                  </a:ext>
                </a:extLst>
              </p:cNvPr>
              <p:cNvSpPr/>
              <p:nvPr/>
            </p:nvSpPr>
            <p:spPr>
              <a:xfrm>
                <a:off x="2359626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D04A34-7C2C-74F9-F4F2-303F6A3AB6EE}"/>
                  </a:ext>
                </a:extLst>
              </p:cNvPr>
              <p:cNvSpPr txBox="1"/>
              <p:nvPr/>
            </p:nvSpPr>
            <p:spPr>
              <a:xfrm>
                <a:off x="804483" y="4478776"/>
                <a:ext cx="146761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3E55E21-8B6A-66F9-AA92-C0B30FEB2B55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2098228" y="4076700"/>
              <a:ext cx="0" cy="3925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113">
              <a:extLst>
                <a:ext uri="{FF2B5EF4-FFF2-40B4-BE49-F238E27FC236}">
                  <a16:creationId xmlns:a16="http://schemas.microsoft.com/office/drawing/2014/main" id="{C037C208-F301-67A1-4F17-4942068DE18A}"/>
                </a:ext>
              </a:extLst>
            </p:cNvPr>
            <p:cNvSpPr/>
            <p:nvPr/>
          </p:nvSpPr>
          <p:spPr>
            <a:xfrm>
              <a:off x="902840" y="3490155"/>
              <a:ext cx="2400296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(dim)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62233E9-E0E7-0483-DCA8-6A8F3F1CA235}"/>
                </a:ext>
              </a:extLst>
            </p:cNvPr>
            <p:cNvSpPr/>
            <p:nvPr/>
          </p:nvSpPr>
          <p:spPr>
            <a:xfrm>
              <a:off x="131607" y="4272975"/>
              <a:ext cx="411479" cy="74606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rgbClr val="C00000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95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02335D0-C801-4F43-4287-C91CB4DF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81612"/>
            <a:ext cx="4629150" cy="537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EED2EF-9EDC-603F-225A-F118A461CED1}"/>
              </a:ext>
            </a:extLst>
          </p:cNvPr>
          <p:cNvSpPr txBox="1"/>
          <p:nvPr/>
        </p:nvSpPr>
        <p:spPr>
          <a:xfrm>
            <a:off x="10823589" y="1081612"/>
            <a:ext cx="1362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6400A9-8038-E8D8-26D8-3231EE2B965C}"/>
              </a:ext>
            </a:extLst>
          </p:cNvPr>
          <p:cNvSpPr txBox="1"/>
          <p:nvPr/>
        </p:nvSpPr>
        <p:spPr>
          <a:xfrm>
            <a:off x="6502383" y="61066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Re-Seq Attention Weight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6C7A6-54B6-BCC9-CA26-B4CF3840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9" y="3970734"/>
            <a:ext cx="2852737" cy="2139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495AA-A6F8-7F27-905D-8ED5A9829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3970734"/>
            <a:ext cx="2852737" cy="21395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5F78D6-23A5-62C5-5F64-9F8DCC8E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63" y="3970734"/>
            <a:ext cx="2852737" cy="2139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39D1BA-D401-CA2D-3495-9FF6AFD5A550}"/>
              </a:ext>
            </a:extLst>
          </p:cNvPr>
          <p:cNvSpPr txBox="1"/>
          <p:nvPr/>
        </p:nvSpPr>
        <p:spPr>
          <a:xfrm>
            <a:off x="3633789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DA6DD3-BECF-FF19-C564-964041A79BAB}"/>
              </a:ext>
            </a:extLst>
          </p:cNvPr>
          <p:cNvSpPr txBox="1"/>
          <p:nvPr/>
        </p:nvSpPr>
        <p:spPr>
          <a:xfrm>
            <a:off x="6486528" y="5649396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5C38-9CC2-64F4-3D3B-8ECB63B96078}"/>
              </a:ext>
            </a:extLst>
          </p:cNvPr>
          <p:cNvSpPr txBox="1"/>
          <p:nvPr/>
        </p:nvSpPr>
        <p:spPr>
          <a:xfrm>
            <a:off x="9339262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08DBDD-8143-7E81-CDEF-F86D6ABD7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1908188"/>
            <a:ext cx="2852737" cy="21395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34A020-8871-37C3-3B73-32ADE7C4C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3" y="1908188"/>
            <a:ext cx="2852738" cy="21395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4086773-9B58-EE09-E0DB-167670B91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59" y="1908188"/>
            <a:ext cx="2852739" cy="21395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B26085F-D91D-0720-F03E-380E38213A73}"/>
              </a:ext>
            </a:extLst>
          </p:cNvPr>
          <p:cNvSpPr txBox="1"/>
          <p:nvPr/>
        </p:nvSpPr>
        <p:spPr>
          <a:xfrm>
            <a:off x="3627455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60E8D1-314D-E4DD-24B0-60F9D1A22B8B}"/>
              </a:ext>
            </a:extLst>
          </p:cNvPr>
          <p:cNvSpPr txBox="1"/>
          <p:nvPr/>
        </p:nvSpPr>
        <p:spPr>
          <a:xfrm>
            <a:off x="6480194" y="3583382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59103-6056-0ADE-20E4-DF0B9C6E04E7}"/>
              </a:ext>
            </a:extLst>
          </p:cNvPr>
          <p:cNvSpPr txBox="1"/>
          <p:nvPr/>
        </p:nvSpPr>
        <p:spPr>
          <a:xfrm>
            <a:off x="9332928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8371A7-4E63-A46B-DEB6-245816978224}"/>
              </a:ext>
            </a:extLst>
          </p:cNvPr>
          <p:cNvSpPr txBox="1"/>
          <p:nvPr/>
        </p:nvSpPr>
        <p:spPr>
          <a:xfrm>
            <a:off x="6496051" y="40492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E80EF8E-4211-AEC5-5967-7F3953B9FC9F}"/>
              </a:ext>
            </a:extLst>
          </p:cNvPr>
          <p:cNvSpPr/>
          <p:nvPr/>
        </p:nvSpPr>
        <p:spPr>
          <a:xfrm>
            <a:off x="247650" y="2019369"/>
            <a:ext cx="1123950" cy="485706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763597-D9D8-28DF-5802-D120FD5E7B4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67050" y="2977965"/>
            <a:ext cx="566737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80134F-4697-2C37-DC61-AD8B493659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7050" y="5040511"/>
            <a:ext cx="566739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308</Words>
  <Application>Microsoft Office PowerPoint</Application>
  <PresentationFormat>宽屏</PresentationFormat>
  <Paragraphs>161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任</dc:creator>
  <cp:lastModifiedBy>凯 任</cp:lastModifiedBy>
  <cp:revision>483</cp:revision>
  <dcterms:created xsi:type="dcterms:W3CDTF">2024-07-22T08:56:27Z</dcterms:created>
  <dcterms:modified xsi:type="dcterms:W3CDTF">2024-07-25T05:22:34Z</dcterms:modified>
</cp:coreProperties>
</file>