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DF1FA-0CF2-D044-978A-FBD4F255EB92}"/>
              </a:ext>
            </a:extLst>
          </p:cNvPr>
          <p:cNvSpPr/>
          <p:nvPr/>
        </p:nvSpPr>
        <p:spPr>
          <a:xfrm>
            <a:off x="1539433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13692-14AF-0E4B-B2D2-753B3F6189D1}"/>
              </a:ext>
            </a:extLst>
          </p:cNvPr>
          <p:cNvSpPr txBox="1"/>
          <p:nvPr/>
        </p:nvSpPr>
        <p:spPr>
          <a:xfrm>
            <a:off x="1523586" y="22223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CN" dirty="0"/>
              <a:t>8 x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D7C4D-F527-FE47-89A3-4D45926902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453833" y="1072055"/>
            <a:ext cx="1182414" cy="6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E1AE12-1F5B-CF49-9475-B8C6DE902B32}"/>
              </a:ext>
            </a:extLst>
          </p:cNvPr>
          <p:cNvSpPr/>
          <p:nvPr/>
        </p:nvSpPr>
        <p:spPr>
          <a:xfrm>
            <a:off x="3636247" y="6148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69EF3-89E2-A64D-B2A2-2508D73768B7}"/>
              </a:ext>
            </a:extLst>
          </p:cNvPr>
          <p:cNvSpPr/>
          <p:nvPr/>
        </p:nvSpPr>
        <p:spPr>
          <a:xfrm>
            <a:off x="3636247" y="16772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D71866-B951-AF4D-B088-30FCC37A3D1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53833" y="1765139"/>
            <a:ext cx="11824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2D6B74-A51F-1D4F-8CA1-61F2D86D2471}"/>
              </a:ext>
            </a:extLst>
          </p:cNvPr>
          <p:cNvSpPr txBox="1"/>
          <p:nvPr/>
        </p:nvSpPr>
        <p:spPr>
          <a:xfrm>
            <a:off x="3574234" y="245523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3x3 Conv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4E618-69F9-7649-9148-8D2F50BBFADB}"/>
              </a:ext>
            </a:extLst>
          </p:cNvPr>
          <p:cNvSpPr txBox="1"/>
          <p:nvPr/>
        </p:nvSpPr>
        <p:spPr>
          <a:xfrm>
            <a:off x="3574234" y="2591671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CN" dirty="0"/>
              <a:t>x</a:t>
            </a:r>
            <a:r>
              <a:rPr lang="en-US" altLang="zh-CN" dirty="0"/>
              <a:t>5</a:t>
            </a:r>
            <a:r>
              <a:rPr lang="en-CN" dirty="0"/>
              <a:t> Conv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A5F92-4766-E94A-9201-F13698EA9F26}"/>
              </a:ext>
            </a:extLst>
          </p:cNvPr>
          <p:cNvSpPr/>
          <p:nvPr/>
        </p:nvSpPr>
        <p:spPr>
          <a:xfrm>
            <a:off x="5733061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852CE-4711-0A42-8B96-2BD63F2742E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550647" y="1072055"/>
            <a:ext cx="1182414" cy="6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8A610A-76A3-B542-89CD-4788B505D62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550647" y="1765139"/>
            <a:ext cx="11824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EE1F5-C3FB-414D-ACC7-7140E563AC1F}"/>
              </a:ext>
            </a:extLst>
          </p:cNvPr>
          <p:cNvSpPr/>
          <p:nvPr/>
        </p:nvSpPr>
        <p:spPr>
          <a:xfrm>
            <a:off x="8823767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6A44A-814B-F64A-9610-3E5D026854BE}"/>
              </a:ext>
            </a:extLst>
          </p:cNvPr>
          <p:cNvSpPr/>
          <p:nvPr/>
        </p:nvSpPr>
        <p:spPr>
          <a:xfrm>
            <a:off x="7184155" y="909744"/>
            <a:ext cx="914400" cy="1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12</cp:revision>
  <dcterms:created xsi:type="dcterms:W3CDTF">2025-06-03T05:52:16Z</dcterms:created>
  <dcterms:modified xsi:type="dcterms:W3CDTF">2025-06-03T06:06:01Z</dcterms:modified>
</cp:coreProperties>
</file>