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7" r:id="rId4"/>
    <p:sldId id="258" r:id="rId5"/>
    <p:sldId id="261" r:id="rId6"/>
    <p:sldId id="256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>
        <p:scale>
          <a:sx n="103" d="100"/>
          <a:sy n="103" d="100"/>
        </p:scale>
        <p:origin x="10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D159-D598-574B-ABC5-922F75F98B4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6894-63E8-7945-A530-810672B7AA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1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6894-63E8-7945-A530-810672B7AA5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281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61158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26138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21519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15486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30447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83976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5416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21425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360425" cy="2418335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76" idx="1"/>
          </p:cNvCxnSpPr>
          <p:nvPr/>
        </p:nvCxnSpPr>
        <p:spPr>
          <a:xfrm rot="16200000" flipH="1">
            <a:off x="2906600" y="2844636"/>
            <a:ext cx="1055764" cy="3087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3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4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5354746" y="2474882"/>
            <a:ext cx="1244" cy="3105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25" idx="2"/>
            <a:endCxn id="79" idx="1"/>
          </p:cNvCxnSpPr>
          <p:nvPr/>
        </p:nvCxnSpPr>
        <p:spPr>
          <a:xfrm rot="16200000" flipH="1">
            <a:off x="5304555" y="3144638"/>
            <a:ext cx="427036" cy="3241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32" idx="0"/>
          </p:cNvCxnSpPr>
          <p:nvPr/>
        </p:nvCxnSpPr>
        <p:spPr>
          <a:xfrm flipH="1">
            <a:off x="7428404" y="2474882"/>
            <a:ext cx="998" cy="3199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42" idx="0"/>
          </p:cNvCxnSpPr>
          <p:nvPr/>
        </p:nvCxnSpPr>
        <p:spPr>
          <a:xfrm>
            <a:off x="10057479" y="2467788"/>
            <a:ext cx="3319" cy="3104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42" idx="2"/>
            <a:endCxn id="85" idx="1"/>
          </p:cNvCxnSpPr>
          <p:nvPr/>
        </p:nvCxnSpPr>
        <p:spPr>
          <a:xfrm rot="16200000" flipH="1">
            <a:off x="9957827" y="3188974"/>
            <a:ext cx="440908" cy="2349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blipFill>
                <a:blip r:embed="rId14"/>
                <a:stretch>
                  <a:fillRect l="-3571" r="-1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15738" y="440928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976158" y="4409284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15738" y="456970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10974263" y="3800127"/>
            <a:ext cx="1895" cy="609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76" idx="2"/>
            <a:endCxn id="264" idx="2"/>
          </p:cNvCxnSpPr>
          <p:nvPr/>
        </p:nvCxnSpPr>
        <p:spPr>
          <a:xfrm rot="16200000" flipH="1">
            <a:off x="7147810" y="901775"/>
            <a:ext cx="787493" cy="65483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79" idx="2"/>
            <a:endCxn id="264" idx="2"/>
          </p:cNvCxnSpPr>
          <p:nvPr/>
        </p:nvCxnSpPr>
        <p:spPr>
          <a:xfrm rot="16200000" flipH="1">
            <a:off x="8192002" y="1945967"/>
            <a:ext cx="790389" cy="445708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blipFill>
                <a:blip r:embed="rId15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blipFill>
                <a:blip r:embed="rId1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blipFill>
                <a:blip r:embed="rId17"/>
                <a:stretch>
                  <a:fillRect l="-1428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976158" y="4730123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blipFill>
                <a:blip r:embed="rId18"/>
                <a:stretch>
                  <a:fillRect l="-11864" t="-11111" r="-13559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21655" y="3065951"/>
            <a:ext cx="2017665" cy="1503752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13984" y="3264328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30285" y="3110440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47033" y="419474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907453" y="419474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47033" y="435516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25675" y="4194434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30865" cy="50928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_Add,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MgRL_Cat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49458A6-1A4C-A149-A116-C2F2A4D178B2}"/>
              </a:ext>
            </a:extLst>
          </p:cNvPr>
          <p:cNvCxnSpPr>
            <a:cxnSpLocks/>
            <a:stCxn id="102" idx="2"/>
            <a:endCxn id="70" idx="2"/>
          </p:cNvCxnSpPr>
          <p:nvPr/>
        </p:nvCxnSpPr>
        <p:spPr>
          <a:xfrm rot="16200000" flipH="1">
            <a:off x="3837387" y="1913850"/>
            <a:ext cx="461636" cy="15762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BD4AE2-83FA-2C47-9549-EC1013BF9D1E}"/>
              </a:ext>
            </a:extLst>
          </p:cNvPr>
          <p:cNvGrpSpPr/>
          <p:nvPr/>
        </p:nvGrpSpPr>
        <p:grpSpPr>
          <a:xfrm>
            <a:off x="4856322" y="2772365"/>
            <a:ext cx="1002659" cy="328379"/>
            <a:chOff x="5194324" y="2787409"/>
            <a:chExt cx="1002659" cy="3283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C6FB630-E41B-F546-A104-91BF51BD185E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508DB-A13E-EA4D-B99D-DE40F4FDDE43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D0C15B-5BDA-BF46-8BE6-8C6B92DC5117}"/>
              </a:ext>
            </a:extLst>
          </p:cNvPr>
          <p:cNvGrpSpPr/>
          <p:nvPr/>
        </p:nvGrpSpPr>
        <p:grpSpPr>
          <a:xfrm>
            <a:off x="6928736" y="2781724"/>
            <a:ext cx="1002659" cy="328379"/>
            <a:chOff x="5194324" y="2787409"/>
            <a:chExt cx="1002659" cy="32837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4A7571-B4A6-B340-98B9-D9B29E5B19B2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34D469-DEBF-8E48-9A8C-EA000BBC2F02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25FD5B-4FBD-7B40-9738-5FF349A09475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182DCEFC-36F9-8743-8A10-9065F4D46D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1735" y="3142495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86513B-CD8C-D24C-BD67-D010FF63A9CB}"/>
              </a:ext>
            </a:extLst>
          </p:cNvPr>
          <p:cNvGrpSpPr/>
          <p:nvPr/>
        </p:nvGrpSpPr>
        <p:grpSpPr>
          <a:xfrm>
            <a:off x="9549903" y="2775125"/>
            <a:ext cx="1002659" cy="328379"/>
            <a:chOff x="5194324" y="2787409"/>
            <a:chExt cx="1002659" cy="3283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8BA44B-E8D9-D049-A99F-AC2BD1A90EF8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C20F46-C89B-F840-82BA-A8F464D03EAD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9B18C91-E9E8-A94C-947C-0AA0EA507880}"/>
                </a:ext>
              </a:extLst>
            </p:cNvPr>
            <p:cNvSpPr txBox="1"/>
            <p:nvPr/>
          </p:nvSpPr>
          <p:spPr>
            <a:xfrm>
              <a:off x="5526389" y="279051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3C92F2-0D00-794C-A0E9-31636C77FCCC}"/>
              </a:ext>
            </a:extLst>
          </p:cNvPr>
          <p:cNvCxnSpPr>
            <a:cxnSpLocks/>
            <a:stCxn id="117" idx="6"/>
            <a:endCxn id="127" idx="2"/>
          </p:cNvCxnSpPr>
          <p:nvPr/>
        </p:nvCxnSpPr>
        <p:spPr>
          <a:xfrm>
            <a:off x="5858981" y="2940325"/>
            <a:ext cx="1069755" cy="18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0EE12-379C-5043-8B47-4B149ED54EA7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931395" y="2949684"/>
            <a:ext cx="2843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A1F302-EF0E-644B-ADD3-5C5595A41E7C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9251950" y="2935545"/>
            <a:ext cx="2979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AAD1327-07B3-9948-A517-1AFD4206C7A8}"/>
              </a:ext>
            </a:extLst>
          </p:cNvPr>
          <p:cNvSpPr/>
          <p:nvPr/>
        </p:nvSpPr>
        <p:spPr>
          <a:xfrm>
            <a:off x="747033" y="34504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E8924D-04EA-9E47-8E9A-76D17E7EC39F}"/>
              </a:ext>
            </a:extLst>
          </p:cNvPr>
          <p:cNvSpPr txBox="1"/>
          <p:nvPr/>
        </p:nvSpPr>
        <p:spPr>
          <a:xfrm>
            <a:off x="1325675" y="3457020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求和运算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864C2-3B42-7346-8105-4F59056129F8}"/>
              </a:ext>
            </a:extLst>
          </p:cNvPr>
          <p:cNvSpPr/>
          <p:nvPr/>
        </p:nvSpPr>
        <p:spPr>
          <a:xfrm>
            <a:off x="747033" y="3825397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000" b="1" kern="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kumimoji="0" lang="en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05CF142-A930-BE4F-BD9D-07DE7CDC64BF}"/>
              </a:ext>
            </a:extLst>
          </p:cNvPr>
          <p:cNvSpPr txBox="1"/>
          <p:nvPr/>
        </p:nvSpPr>
        <p:spPr>
          <a:xfrm>
            <a:off x="1320358" y="3842526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拼接运算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4532F5-81B9-DA43-84E4-12FCE341E75E}"/>
              </a:ext>
            </a:extLst>
          </p:cNvPr>
          <p:cNvSpPr/>
          <p:nvPr/>
        </p:nvSpPr>
        <p:spPr>
          <a:xfrm>
            <a:off x="3588877" y="3271614"/>
            <a:ext cx="1356995" cy="510597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58DB922-2506-B64A-9AB0-120C227724D9}"/>
              </a:ext>
            </a:extLst>
          </p:cNvPr>
          <p:cNvSpPr/>
          <p:nvPr/>
        </p:nvSpPr>
        <p:spPr>
          <a:xfrm>
            <a:off x="5680157" y="3261164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37D3967-F47A-9C4A-A703-3489B5B57387}"/>
              </a:ext>
            </a:extLst>
          </p:cNvPr>
          <p:cNvSpPr/>
          <p:nvPr/>
        </p:nvSpPr>
        <p:spPr>
          <a:xfrm>
            <a:off x="10295765" y="3267836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243</Words>
  <Application>Microsoft Macintosh PowerPoint</Application>
  <PresentationFormat>Widescreen</PresentationFormat>
  <Paragraphs>128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841</cp:revision>
  <dcterms:created xsi:type="dcterms:W3CDTF">2024-04-07T02:50:27Z</dcterms:created>
  <dcterms:modified xsi:type="dcterms:W3CDTF">2024-04-25T05:42:07Z</dcterms:modified>
</cp:coreProperties>
</file>