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 snapToObjects="1">
      <p:cViewPr>
        <p:scale>
          <a:sx n="102" d="100"/>
          <a:sy n="102" d="100"/>
        </p:scale>
        <p:origin x="105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6EC04F1-E40D-E946-921F-80BDC3F223A4}"/>
              </a:ext>
            </a:extLst>
          </p:cNvPr>
          <p:cNvGrpSpPr/>
          <p:nvPr/>
        </p:nvGrpSpPr>
        <p:grpSpPr>
          <a:xfrm>
            <a:off x="408476" y="1274410"/>
            <a:ext cx="11375047" cy="4309179"/>
            <a:chOff x="408476" y="1274410"/>
            <a:chExt cx="11375047" cy="430917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2C2F330-35B1-7C4B-A345-8302436E7F36}"/>
                </a:ext>
              </a:extLst>
            </p:cNvPr>
            <p:cNvSpPr/>
            <p:nvPr/>
          </p:nvSpPr>
          <p:spPr>
            <a:xfrm>
              <a:off x="2519530" y="1699621"/>
              <a:ext cx="9263993" cy="2796369"/>
            </a:xfrm>
            <a:prstGeom prst="roundRect">
              <a:avLst>
                <a:gd name="adj" fmla="val 3588"/>
              </a:avLst>
            </a:prstGeom>
            <a:solidFill>
              <a:schemeClr val="accent6">
                <a:lumMod val="20000"/>
                <a:lumOff val="80000"/>
                <a:alpha val="50020"/>
              </a:schemeClr>
            </a:solidFill>
            <a:ln w="19050" cap="flat" cmpd="sng" algn="ctr">
              <a:solidFill>
                <a:schemeClr val="accent6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9BF58D4-3213-334D-A6CB-825CC88E9341}"/>
                </a:ext>
              </a:extLst>
            </p:cNvPr>
            <p:cNvSpPr/>
            <p:nvPr/>
          </p:nvSpPr>
          <p:spPr>
            <a:xfrm>
              <a:off x="3553310" y="2880649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粗粒度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0D6B74-5738-FD43-A3C1-74E32B04D908}"/>
                </a:ext>
              </a:extLst>
            </p:cNvPr>
            <p:cNvSpPr txBox="1"/>
            <p:nvPr/>
          </p:nvSpPr>
          <p:spPr>
            <a:xfrm>
              <a:off x="2601590" y="1278322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粗粒度数据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18A3343-BA46-2D44-836D-CEA233084213}"/>
                </a:ext>
              </a:extLst>
            </p:cNvPr>
            <p:cNvCxnSpPr>
              <a:cxnSpLocks/>
              <a:stCxn id="61" idx="2"/>
              <a:endCxn id="102" idx="0"/>
            </p:cNvCxnSpPr>
            <p:nvPr/>
          </p:nvCxnSpPr>
          <p:spPr>
            <a:xfrm>
              <a:off x="3280088" y="1586099"/>
              <a:ext cx="0" cy="492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790DB0C-8E47-5649-B34A-439BE49192AD}"/>
                </a:ext>
              </a:extLst>
            </p:cNvPr>
            <p:cNvSpPr/>
            <p:nvPr/>
          </p:nvSpPr>
          <p:spPr>
            <a:xfrm>
              <a:off x="4676248" y="2081856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B2AE91-6E98-ED47-BFDF-DC397555084F}"/>
                </a:ext>
              </a:extLst>
            </p:cNvPr>
            <p:cNvSpPr txBox="1"/>
            <p:nvPr/>
          </p:nvSpPr>
          <p:spPr>
            <a:xfrm>
              <a:off x="4676247" y="1278508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459C866-C1FB-FF4A-B5DA-5F627624B430}"/>
                </a:ext>
              </a:extLst>
            </p:cNvPr>
            <p:cNvCxnSpPr>
              <a:cxnSpLocks/>
              <a:stCxn id="64" idx="2"/>
              <a:endCxn id="63" idx="0"/>
            </p:cNvCxnSpPr>
            <p:nvPr/>
          </p:nvCxnSpPr>
          <p:spPr>
            <a:xfrm>
              <a:off x="5354745" y="1586285"/>
              <a:ext cx="1" cy="49557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5026EB36-E1A7-4240-9DE9-0C4FCDB718F0}"/>
                </a:ext>
              </a:extLst>
            </p:cNvPr>
            <p:cNvCxnSpPr>
              <a:cxnSpLocks/>
              <a:stCxn id="102" idx="2"/>
              <a:endCxn id="60" idx="1"/>
            </p:cNvCxnSpPr>
            <p:nvPr/>
          </p:nvCxnSpPr>
          <p:spPr>
            <a:xfrm rot="16200000" flipH="1">
              <a:off x="3056220" y="2695017"/>
              <a:ext cx="720958" cy="273222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48C2578-5FEF-BA43-9082-2B3CE8C260CC}"/>
                </a:ext>
              </a:extLst>
            </p:cNvPr>
            <p:cNvSpPr/>
            <p:nvPr/>
          </p:nvSpPr>
          <p:spPr>
            <a:xfrm>
              <a:off x="5194324" y="3033164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1EF4815-DC22-694B-A326-2A72EEE71E1A}"/>
                </a:ext>
              </a:extLst>
            </p:cNvPr>
            <p:cNvCxnSpPr>
              <a:cxnSpLocks/>
              <a:stCxn id="70" idx="2"/>
              <a:endCxn id="70" idx="6"/>
            </p:cNvCxnSpPr>
            <p:nvPr/>
          </p:nvCxnSpPr>
          <p:spPr>
            <a:xfrm>
              <a:off x="5194324" y="3193584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B1119267-C046-9548-BF8F-FABB71542385}"/>
                </a:ext>
              </a:extLst>
            </p:cNvPr>
            <p:cNvSpPr/>
            <p:nvPr/>
          </p:nvSpPr>
          <p:spPr>
            <a:xfrm>
              <a:off x="2601590" y="2078123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CA30B1-F898-5A4C-A1E2-00F3BD8BEE38}"/>
                    </a:ext>
                  </a:extLst>
                </p:cNvPr>
                <p:cNvSpPr txBox="1"/>
                <p:nvPr/>
              </p:nvSpPr>
              <p:spPr>
                <a:xfrm>
                  <a:off x="3327918" y="1750688"/>
                  <a:ext cx="1125052" cy="244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CA30B1-F898-5A4C-A1E2-00F3BD8BE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918" y="1750688"/>
                  <a:ext cx="1125052" cy="244426"/>
                </a:xfrm>
                <a:prstGeom prst="rect">
                  <a:avLst/>
                </a:prstGeom>
                <a:blipFill>
                  <a:blip r:embed="rId2"/>
                  <a:stretch>
                    <a:fillRect l="-3371" b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9D62214-B8BB-0E48-9713-BC406B091B3C}"/>
                </a:ext>
              </a:extLst>
            </p:cNvPr>
            <p:cNvCxnSpPr>
              <a:cxnSpLocks/>
              <a:stCxn id="60" idx="3"/>
              <a:endCxn id="70" idx="2"/>
            </p:cNvCxnSpPr>
            <p:nvPr/>
          </p:nvCxnSpPr>
          <p:spPr>
            <a:xfrm>
              <a:off x="4910305" y="3192107"/>
              <a:ext cx="284019" cy="14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2E26B9-3E2A-9C4B-9B8B-689D826CE2AA}"/>
                    </a:ext>
                  </a:extLst>
                </p:cNvPr>
                <p:cNvSpPr txBox="1"/>
                <p:nvPr/>
              </p:nvSpPr>
              <p:spPr>
                <a:xfrm>
                  <a:off x="3327918" y="2556971"/>
                  <a:ext cx="1038682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2E26B9-3E2A-9C4B-9B8B-689D826CE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918" y="2556971"/>
                  <a:ext cx="1038682" cy="219227"/>
                </a:xfrm>
                <a:prstGeom prst="rect">
                  <a:avLst/>
                </a:prstGeom>
                <a:blipFill>
                  <a:blip r:embed="rId3"/>
                  <a:stretch>
                    <a:fillRect l="-3659" r="-122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AA1478-A21F-5746-80B8-E7C58E8E7F45}"/>
                </a:ext>
              </a:extLst>
            </p:cNvPr>
            <p:cNvCxnSpPr>
              <a:cxnSpLocks/>
              <a:stCxn id="63" idx="2"/>
              <a:endCxn id="70" idx="0"/>
            </p:cNvCxnSpPr>
            <p:nvPr/>
          </p:nvCxnSpPr>
          <p:spPr>
            <a:xfrm flipH="1">
              <a:off x="5354744" y="2474882"/>
              <a:ext cx="2" cy="55828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DFC7AF5-9D19-424C-93AA-78E37C941D62}"/>
                    </a:ext>
                  </a:extLst>
                </p:cNvPr>
                <p:cNvSpPr txBox="1"/>
                <p:nvPr/>
              </p:nvSpPr>
              <p:spPr>
                <a:xfrm>
                  <a:off x="3035268" y="3081910"/>
                  <a:ext cx="2424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DFC7AF5-9D19-424C-93AA-78E37C941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268" y="3081910"/>
                  <a:ext cx="242438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500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F256E52-8C40-8B4D-9145-9F481342C31F}"/>
                    </a:ext>
                  </a:extLst>
                </p:cNvPr>
                <p:cNvSpPr txBox="1"/>
                <p:nvPr/>
              </p:nvSpPr>
              <p:spPr>
                <a:xfrm>
                  <a:off x="4931818" y="2976662"/>
                  <a:ext cx="24083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F256E52-8C40-8B4D-9145-9F481342C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818" y="2976662"/>
                  <a:ext cx="24083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5000" r="-500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8F3FA7BA-AF86-D342-9E66-D02EE82D4421}"/>
                </a:ext>
              </a:extLst>
            </p:cNvPr>
            <p:cNvCxnSpPr>
              <a:cxnSpLocks/>
              <a:stCxn id="70" idx="4"/>
              <a:endCxn id="137" idx="1"/>
            </p:cNvCxnSpPr>
            <p:nvPr/>
          </p:nvCxnSpPr>
          <p:spPr>
            <a:xfrm rot="16200000" flipH="1">
              <a:off x="5417140" y="3291606"/>
              <a:ext cx="151329" cy="276121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736FA1-9BA3-CF48-8F4A-C121CA0E426E}"/>
                    </a:ext>
                  </a:extLst>
                </p:cNvPr>
                <p:cNvSpPr txBox="1"/>
                <p:nvPr/>
              </p:nvSpPr>
              <p:spPr>
                <a:xfrm>
                  <a:off x="5402574" y="1750688"/>
                  <a:ext cx="1173783" cy="244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736FA1-9BA3-CF48-8F4A-C121CA0E4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574" y="1750688"/>
                  <a:ext cx="1173783" cy="244939"/>
                </a:xfrm>
                <a:prstGeom prst="rect">
                  <a:avLst/>
                </a:prstGeom>
                <a:blipFill>
                  <a:blip r:embed="rId6"/>
                  <a:stretch>
                    <a:fillRect l="-1075"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8F3C063-6323-E645-9931-B22B3B5DD7A5}"/>
                    </a:ext>
                  </a:extLst>
                </p:cNvPr>
                <p:cNvSpPr txBox="1"/>
                <p:nvPr/>
              </p:nvSpPr>
              <p:spPr>
                <a:xfrm>
                  <a:off x="5401623" y="2553909"/>
                  <a:ext cx="10497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8F3C063-6323-E645-9931-B22B3B5DD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623" y="2553909"/>
                  <a:ext cx="1049710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614" r="-1205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33E92118-4AA5-3B46-8226-6146189C9D35}"/>
                </a:ext>
              </a:extLst>
            </p:cNvPr>
            <p:cNvSpPr/>
            <p:nvPr/>
          </p:nvSpPr>
          <p:spPr>
            <a:xfrm>
              <a:off x="5630865" y="3193874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8B325E2A-970F-5143-AB7E-5406AA1F2584}"/>
                    </a:ext>
                  </a:extLst>
                </p:cNvPr>
                <p:cNvSpPr txBox="1"/>
                <p:nvPr/>
              </p:nvSpPr>
              <p:spPr>
                <a:xfrm>
                  <a:off x="5108863" y="3402935"/>
                  <a:ext cx="2407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8B325E2A-970F-5143-AB7E-5406AA1F25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863" y="3402935"/>
                  <a:ext cx="24077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5000" r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EC120F5-66C2-BF4E-8C1A-AAE72BEAB0A3}"/>
                </a:ext>
              </a:extLst>
            </p:cNvPr>
            <p:cNvSpPr/>
            <p:nvPr/>
          </p:nvSpPr>
          <p:spPr>
            <a:xfrm>
              <a:off x="7268981" y="3343143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754DFD1-6E6E-8747-8DCB-9CFBA0CBB947}"/>
                </a:ext>
              </a:extLst>
            </p:cNvPr>
            <p:cNvCxnSpPr>
              <a:cxnSpLocks/>
              <a:stCxn id="148" idx="2"/>
              <a:endCxn id="148" idx="6"/>
            </p:cNvCxnSpPr>
            <p:nvPr/>
          </p:nvCxnSpPr>
          <p:spPr>
            <a:xfrm>
              <a:off x="7268981" y="3503563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B180520-744A-3841-A579-7BDF72833B8E}"/>
                </a:ext>
              </a:extLst>
            </p:cNvPr>
            <p:cNvCxnSpPr>
              <a:cxnSpLocks/>
              <a:stCxn id="137" idx="3"/>
              <a:endCxn id="148" idx="2"/>
            </p:cNvCxnSpPr>
            <p:nvPr/>
          </p:nvCxnSpPr>
          <p:spPr>
            <a:xfrm flipV="1">
              <a:off x="6987860" y="3503563"/>
              <a:ext cx="281121" cy="176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D5C50AD-23C5-8047-BE21-C47A93BDA234}"/>
                    </a:ext>
                  </a:extLst>
                </p:cNvPr>
                <p:cNvSpPr txBox="1"/>
                <p:nvPr/>
              </p:nvSpPr>
              <p:spPr>
                <a:xfrm>
                  <a:off x="7014081" y="3288118"/>
                  <a:ext cx="2446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D5C50AD-23C5-8047-BE21-C47A93BDA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081" y="3288118"/>
                  <a:ext cx="24468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5000" r="-500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00E98EB4-7DA5-E042-AF1D-64B90A55D738}"/>
                </a:ext>
              </a:extLst>
            </p:cNvPr>
            <p:cNvSpPr/>
            <p:nvPr/>
          </p:nvSpPr>
          <p:spPr>
            <a:xfrm>
              <a:off x="8105682" y="3656611"/>
              <a:ext cx="1267054" cy="320839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C16AA360-DED9-B942-B892-2215E2355B30}"/>
                </a:ext>
              </a:extLst>
            </p:cNvPr>
            <p:cNvSpPr/>
            <p:nvPr/>
          </p:nvSpPr>
          <p:spPr>
            <a:xfrm>
              <a:off x="6750904" y="2081856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9790D89-6284-9B49-B04D-1369FDE4DF1C}"/>
                </a:ext>
              </a:extLst>
            </p:cNvPr>
            <p:cNvCxnSpPr>
              <a:cxnSpLocks/>
              <a:stCxn id="166" idx="2"/>
              <a:endCxn id="148" idx="0"/>
            </p:cNvCxnSpPr>
            <p:nvPr/>
          </p:nvCxnSpPr>
          <p:spPr>
            <a:xfrm flipH="1">
              <a:off x="7429401" y="2474882"/>
              <a:ext cx="1" cy="86826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609D041-908C-D945-B1EC-30D39A49F81D}"/>
                </a:ext>
              </a:extLst>
            </p:cNvPr>
            <p:cNvSpPr txBox="1"/>
            <p:nvPr/>
          </p:nvSpPr>
          <p:spPr>
            <a:xfrm>
              <a:off x="6750904" y="1274410"/>
              <a:ext cx="135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更</a:t>
              </a:r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D4206A86-A697-C34B-ADBA-7781C1EEFB20}"/>
                </a:ext>
              </a:extLst>
            </p:cNvPr>
            <p:cNvCxnSpPr>
              <a:cxnSpLocks/>
              <a:stCxn id="177" idx="2"/>
              <a:endCxn id="166" idx="0"/>
            </p:cNvCxnSpPr>
            <p:nvPr/>
          </p:nvCxnSpPr>
          <p:spPr>
            <a:xfrm>
              <a:off x="7429401" y="1582187"/>
              <a:ext cx="1" cy="49966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99AEB5B8-E4A4-8F41-8710-CE05E83E0BE1}"/>
                    </a:ext>
                  </a:extLst>
                </p:cNvPr>
                <p:cNvSpPr txBox="1"/>
                <p:nvPr/>
              </p:nvSpPr>
              <p:spPr>
                <a:xfrm>
                  <a:off x="7477229" y="1746380"/>
                  <a:ext cx="1128899" cy="244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99AEB5B8-E4A4-8F41-8710-CE05E83E0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229" y="1746380"/>
                  <a:ext cx="1128899" cy="244939"/>
                </a:xfrm>
                <a:prstGeom prst="rect">
                  <a:avLst/>
                </a:prstGeom>
                <a:blipFill>
                  <a:blip r:embed="rId10"/>
                  <a:stretch>
                    <a:fillRect l="-2222" r="-1111"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A6CF84C-7ADB-7748-8BCA-D10058393270}"/>
                    </a:ext>
                  </a:extLst>
                </p:cNvPr>
                <p:cNvSpPr txBox="1"/>
                <p:nvPr/>
              </p:nvSpPr>
              <p:spPr>
                <a:xfrm>
                  <a:off x="7476278" y="2548968"/>
                  <a:ext cx="10497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A6CF84C-7ADB-7748-8BCA-D10058393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278" y="2548968"/>
                  <a:ext cx="104971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381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670A3DB7-4366-4A44-B7A5-D3210B6677B1}"/>
                </a:ext>
              </a:extLst>
            </p:cNvPr>
            <p:cNvCxnSpPr>
              <a:cxnSpLocks/>
              <a:stCxn id="148" idx="4"/>
            </p:cNvCxnSpPr>
            <p:nvPr/>
          </p:nvCxnSpPr>
          <p:spPr>
            <a:xfrm rot="16200000" flipH="1">
              <a:off x="7487250" y="3606133"/>
              <a:ext cx="160420" cy="276118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2F9C636-F368-D443-9039-08F3DAE23072}"/>
                    </a:ext>
                  </a:extLst>
                </p:cNvPr>
                <p:cNvSpPr txBox="1"/>
                <p:nvPr/>
              </p:nvSpPr>
              <p:spPr>
                <a:xfrm>
                  <a:off x="7186411" y="3717747"/>
                  <a:ext cx="2407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2F9C636-F368-D443-9039-08F3DAE23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411" y="3717747"/>
                  <a:ext cx="240772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500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A173216A-D4D7-D841-BADB-7E8603800929}"/>
                </a:ext>
              </a:extLst>
            </p:cNvPr>
            <p:cNvSpPr/>
            <p:nvPr/>
          </p:nvSpPr>
          <p:spPr>
            <a:xfrm>
              <a:off x="8107898" y="2119302"/>
              <a:ext cx="1264838" cy="301683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6A53D7CC-7E81-DB4A-B818-8B207B0797AF}"/>
                </a:ext>
              </a:extLst>
            </p:cNvPr>
            <p:cNvSpPr/>
            <p:nvPr/>
          </p:nvSpPr>
          <p:spPr>
            <a:xfrm>
              <a:off x="8107897" y="1287770"/>
              <a:ext cx="1264839" cy="301683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43B35A9-5DC6-9E48-BCCE-25E1935555E1}"/>
                </a:ext>
              </a:extLst>
            </p:cNvPr>
            <p:cNvSpPr txBox="1"/>
            <p:nvPr/>
          </p:nvSpPr>
          <p:spPr>
            <a:xfrm>
              <a:off x="9372736" y="1278321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最</a:t>
              </a:r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E99FC6FE-6AA9-2F4F-95B9-A169C31A780A}"/>
                </a:ext>
              </a:extLst>
            </p:cNvPr>
            <p:cNvSpPr/>
            <p:nvPr/>
          </p:nvSpPr>
          <p:spPr>
            <a:xfrm>
              <a:off x="9378981" y="2074762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524635F-FD87-3344-9E72-A087A3F96ACB}"/>
                    </a:ext>
                  </a:extLst>
                </p:cNvPr>
                <p:cNvSpPr txBox="1"/>
                <p:nvPr/>
              </p:nvSpPr>
              <p:spPr>
                <a:xfrm>
                  <a:off x="10100429" y="1746379"/>
                  <a:ext cx="1157753" cy="2529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524635F-FD87-3344-9E72-A087A3F96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429" y="1746379"/>
                  <a:ext cx="1157753" cy="252954"/>
                </a:xfrm>
                <a:prstGeom prst="rect">
                  <a:avLst/>
                </a:prstGeom>
                <a:blipFill>
                  <a:blip r:embed="rId13"/>
                  <a:stretch>
                    <a:fillRect l="-3261" t="-4762" r="-1087" b="-476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C83E0BA-35DA-7640-991F-617578F3042B}"/>
                </a:ext>
              </a:extLst>
            </p:cNvPr>
            <p:cNvSpPr/>
            <p:nvPr/>
          </p:nvSpPr>
          <p:spPr>
            <a:xfrm>
              <a:off x="9893738" y="3655964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B75BD47-D440-AA46-BA7B-AF53F7CDE768}"/>
                </a:ext>
              </a:extLst>
            </p:cNvPr>
            <p:cNvCxnSpPr>
              <a:cxnSpLocks/>
              <a:stCxn id="194" idx="2"/>
              <a:endCxn id="194" idx="6"/>
            </p:cNvCxnSpPr>
            <p:nvPr/>
          </p:nvCxnSpPr>
          <p:spPr>
            <a:xfrm>
              <a:off x="9893738" y="3816384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5CE14A71-A2ED-0C44-88EA-2C2A13CCAC6D}"/>
                </a:ext>
              </a:extLst>
            </p:cNvPr>
            <p:cNvCxnSpPr>
              <a:cxnSpLocks/>
              <a:stCxn id="189" idx="2"/>
              <a:endCxn id="194" idx="0"/>
            </p:cNvCxnSpPr>
            <p:nvPr/>
          </p:nvCxnSpPr>
          <p:spPr>
            <a:xfrm flipH="1">
              <a:off x="10054158" y="2467788"/>
              <a:ext cx="3321" cy="118817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2251DCB6-C8BF-B747-AD27-0D53D6EFCB39}"/>
                </a:ext>
              </a:extLst>
            </p:cNvPr>
            <p:cNvCxnSpPr>
              <a:cxnSpLocks/>
              <a:stCxn id="165" idx="3"/>
              <a:endCxn id="194" idx="2"/>
            </p:cNvCxnSpPr>
            <p:nvPr/>
          </p:nvCxnSpPr>
          <p:spPr>
            <a:xfrm flipV="1">
              <a:off x="9372736" y="3816384"/>
              <a:ext cx="521002" cy="64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A09FA35-0711-6F46-B26F-410B063C4B9A}"/>
                    </a:ext>
                  </a:extLst>
                </p:cNvPr>
                <p:cNvSpPr txBox="1"/>
                <p:nvPr/>
              </p:nvSpPr>
              <p:spPr>
                <a:xfrm>
                  <a:off x="9456890" y="3592606"/>
                  <a:ext cx="429028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A09FA35-0711-6F46-B26F-410B063C4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890" y="3592606"/>
                  <a:ext cx="429028" cy="220510"/>
                </a:xfrm>
                <a:prstGeom prst="rect">
                  <a:avLst/>
                </a:prstGeom>
                <a:blipFill>
                  <a:blip r:embed="rId14"/>
                  <a:stretch>
                    <a:fillRect l="-8571" r="-285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Elbow Connector 240">
              <a:extLst>
                <a:ext uri="{FF2B5EF4-FFF2-40B4-BE49-F238E27FC236}">
                  <a16:creationId xmlns:a16="http://schemas.microsoft.com/office/drawing/2014/main" id="{C779F00C-3A47-2A4D-A589-3B37F117C7AA}"/>
                </a:ext>
              </a:extLst>
            </p:cNvPr>
            <p:cNvCxnSpPr>
              <a:cxnSpLocks/>
              <a:stCxn id="194" idx="4"/>
              <a:endCxn id="243" idx="1"/>
            </p:cNvCxnSpPr>
            <p:nvPr/>
          </p:nvCxnSpPr>
          <p:spPr>
            <a:xfrm rot="16200000" flipH="1">
              <a:off x="10119421" y="3911539"/>
              <a:ext cx="147771" cy="27829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A0ACD01E-00AE-704B-810C-063E590E5505}"/>
                </a:ext>
              </a:extLst>
            </p:cNvPr>
            <p:cNvSpPr/>
            <p:nvPr/>
          </p:nvSpPr>
          <p:spPr>
            <a:xfrm>
              <a:off x="10332455" y="3813116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最</a:t>
              </a: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44A5E052-C1AF-6B45-9CBB-5BA2962E1749}"/>
                </a:ext>
              </a:extLst>
            </p:cNvPr>
            <p:cNvCxnSpPr>
              <a:cxnSpLocks/>
              <a:stCxn id="188" idx="2"/>
              <a:endCxn id="189" idx="0"/>
            </p:cNvCxnSpPr>
            <p:nvPr/>
          </p:nvCxnSpPr>
          <p:spPr>
            <a:xfrm>
              <a:off x="10051234" y="1586098"/>
              <a:ext cx="6245" cy="48866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1AA2EC5D-F718-3D4A-9DA0-896149FB5F86}"/>
                    </a:ext>
                  </a:extLst>
                </p:cNvPr>
                <p:cNvSpPr txBox="1"/>
                <p:nvPr/>
              </p:nvSpPr>
              <p:spPr>
                <a:xfrm>
                  <a:off x="10101034" y="2548968"/>
                  <a:ext cx="1064137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1AA2EC5D-F718-3D4A-9DA0-896149FB5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1034" y="2548968"/>
                  <a:ext cx="1064137" cy="220510"/>
                </a:xfrm>
                <a:prstGeom prst="rect">
                  <a:avLst/>
                </a:prstGeom>
                <a:blipFill>
                  <a:blip r:embed="rId15"/>
                  <a:stretch>
                    <a:fillRect l="-3529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F9F88EA-2068-A645-B083-FC32FB24E1F4}"/>
                    </a:ext>
                  </a:extLst>
                </p:cNvPr>
                <p:cNvSpPr txBox="1"/>
                <p:nvPr/>
              </p:nvSpPr>
              <p:spPr>
                <a:xfrm>
                  <a:off x="9810461" y="4044509"/>
                  <a:ext cx="255198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F9F88EA-2068-A645-B083-FC32FB24E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461" y="4044509"/>
                  <a:ext cx="255198" cy="220510"/>
                </a:xfrm>
                <a:prstGeom prst="rect">
                  <a:avLst/>
                </a:prstGeom>
                <a:blipFill>
                  <a:blip r:embed="rId16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459B8108-BF5A-254C-9D65-DC23BD006242}"/>
                </a:ext>
              </a:extLst>
            </p:cNvPr>
            <p:cNvSpPr/>
            <p:nvPr/>
          </p:nvSpPr>
          <p:spPr>
            <a:xfrm>
              <a:off x="10844332" y="4831863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71FD3262-D8D2-6849-9AD2-A639DED759B7}"/>
                </a:ext>
              </a:extLst>
            </p:cNvPr>
            <p:cNvCxnSpPr>
              <a:cxnSpLocks/>
              <a:stCxn id="264" idx="4"/>
              <a:endCxn id="264" idx="0"/>
            </p:cNvCxnSpPr>
            <p:nvPr/>
          </p:nvCxnSpPr>
          <p:spPr>
            <a:xfrm flipV="1">
              <a:off x="11004752" y="4831863"/>
              <a:ext cx="0" cy="32083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706D50C-6D4B-724F-80E5-0E1A7304E38A}"/>
                </a:ext>
              </a:extLst>
            </p:cNvPr>
            <p:cNvCxnSpPr>
              <a:cxnSpLocks/>
              <a:stCxn id="264" idx="6"/>
              <a:endCxn id="264" idx="2"/>
            </p:cNvCxnSpPr>
            <p:nvPr/>
          </p:nvCxnSpPr>
          <p:spPr>
            <a:xfrm flipH="1">
              <a:off x="10844332" y="4992283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2300DBFD-5211-9245-B682-17B9FE214F79}"/>
                </a:ext>
              </a:extLst>
            </p:cNvPr>
            <p:cNvCxnSpPr>
              <a:cxnSpLocks/>
              <a:stCxn id="243" idx="2"/>
              <a:endCxn id="264" idx="0"/>
            </p:cNvCxnSpPr>
            <p:nvPr/>
          </p:nvCxnSpPr>
          <p:spPr>
            <a:xfrm flipH="1">
              <a:off x="11004752" y="4436031"/>
              <a:ext cx="6201" cy="3958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A616D20C-3189-6645-9353-7492C8746CCE}"/>
                </a:ext>
              </a:extLst>
            </p:cNvPr>
            <p:cNvCxnSpPr>
              <a:cxnSpLocks/>
              <a:stCxn id="60" idx="2"/>
              <a:endCxn id="264" idx="2"/>
            </p:cNvCxnSpPr>
            <p:nvPr/>
          </p:nvCxnSpPr>
          <p:spPr>
            <a:xfrm rot="16200000" flipH="1">
              <a:off x="6793711" y="941661"/>
              <a:ext cx="1488719" cy="6612524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82" name="Elbow Connector 281">
              <a:extLst>
                <a:ext uri="{FF2B5EF4-FFF2-40B4-BE49-F238E27FC236}">
                  <a16:creationId xmlns:a16="http://schemas.microsoft.com/office/drawing/2014/main" id="{F2DB29C8-0A6F-2C44-BD91-E529B9157B7E}"/>
                </a:ext>
              </a:extLst>
            </p:cNvPr>
            <p:cNvCxnSpPr>
              <a:cxnSpLocks/>
              <a:stCxn id="137" idx="2"/>
              <a:endCxn id="264" idx="1"/>
            </p:cNvCxnSpPr>
            <p:nvPr/>
          </p:nvCxnSpPr>
          <p:spPr>
            <a:xfrm rot="16200000" flipH="1">
              <a:off x="8069310" y="2056841"/>
              <a:ext cx="1062060" cy="4581955"/>
            </a:xfrm>
            <a:prstGeom prst="bentConnector3">
              <a:avLst>
                <a:gd name="adj1" fmla="val 9993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5726C21-1EC4-CA46-97CB-A3A7BC5D7714}"/>
                    </a:ext>
                  </a:extLst>
                </p:cNvPr>
                <p:cNvSpPr txBox="1"/>
                <p:nvPr/>
              </p:nvSpPr>
              <p:spPr>
                <a:xfrm>
                  <a:off x="4252209" y="4530140"/>
                  <a:ext cx="2287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5726C21-1EC4-CA46-97CB-A3A7BC5D7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209" y="4530140"/>
                  <a:ext cx="228781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2222" r="-5556" b="-2222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B3EC685-335C-8A44-A62E-EEC3306C978A}"/>
                    </a:ext>
                  </a:extLst>
                </p:cNvPr>
                <p:cNvSpPr txBox="1"/>
                <p:nvPr/>
              </p:nvSpPr>
              <p:spPr>
                <a:xfrm>
                  <a:off x="6335019" y="4530140"/>
                  <a:ext cx="2326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B3EC685-335C-8A44-A62E-EEC3306C9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019" y="4530140"/>
                  <a:ext cx="232628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5789" r="-5263" b="-2222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3170996-3CE8-C245-8F6E-91D04A3ED04F}"/>
                    </a:ext>
                  </a:extLst>
                </p:cNvPr>
                <p:cNvSpPr txBox="1"/>
                <p:nvPr/>
              </p:nvSpPr>
              <p:spPr>
                <a:xfrm>
                  <a:off x="11042931" y="4525074"/>
                  <a:ext cx="247054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3170996-3CE8-C245-8F6E-91D04A3ED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2931" y="4525074"/>
                  <a:ext cx="247054" cy="220510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5000" b="-2222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1CAE4575-DF9B-AE4B-982C-DAED9DE12CB3}"/>
                </a:ext>
              </a:extLst>
            </p:cNvPr>
            <p:cNvCxnSpPr>
              <a:cxnSpLocks/>
              <a:stCxn id="264" idx="4"/>
            </p:cNvCxnSpPr>
            <p:nvPr/>
          </p:nvCxnSpPr>
          <p:spPr>
            <a:xfrm>
              <a:off x="11004752" y="5152702"/>
              <a:ext cx="0" cy="28819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D900F531-7E62-AE4E-9F21-ECB4B26A61D8}"/>
                    </a:ext>
                  </a:extLst>
                </p:cNvPr>
                <p:cNvSpPr txBox="1"/>
                <p:nvPr/>
              </p:nvSpPr>
              <p:spPr>
                <a:xfrm>
                  <a:off x="11055828" y="5152702"/>
                  <a:ext cx="72769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N" sz="1400" b="1" dirty="0"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预测结果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D900F531-7E62-AE4E-9F21-ECB4B26A6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5828" y="5152702"/>
                  <a:ext cx="727693" cy="430887"/>
                </a:xfrm>
                <a:prstGeom prst="rect">
                  <a:avLst/>
                </a:prstGeom>
                <a:blipFill>
                  <a:blip r:embed="rId20"/>
                  <a:stretch>
                    <a:fillRect l="-13793" t="-11429" r="-15517" b="-1428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Rounded Rectangle 336">
              <a:extLst>
                <a:ext uri="{FF2B5EF4-FFF2-40B4-BE49-F238E27FC236}">
                  <a16:creationId xmlns:a16="http://schemas.microsoft.com/office/drawing/2014/main" id="{F0D7EA1F-2300-DA43-8992-D598D95D6E93}"/>
                </a:ext>
              </a:extLst>
            </p:cNvPr>
            <p:cNvSpPr/>
            <p:nvPr/>
          </p:nvSpPr>
          <p:spPr>
            <a:xfrm>
              <a:off x="408477" y="3592607"/>
              <a:ext cx="3193575" cy="1639286"/>
            </a:xfrm>
            <a:prstGeom prst="roundRect">
              <a:avLst>
                <a:gd name="adj" fmla="val 5762"/>
              </a:avLst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A96D778-9BB2-2B49-8E0F-78AFB5BC6B0A}"/>
                </a:ext>
              </a:extLst>
            </p:cNvPr>
            <p:cNvCxnSpPr>
              <a:cxnSpLocks/>
              <a:endCxn id="337" idx="0"/>
            </p:cNvCxnSpPr>
            <p:nvPr/>
          </p:nvCxnSpPr>
          <p:spPr>
            <a:xfrm flipH="1">
              <a:off x="2005265" y="3343143"/>
              <a:ext cx="1548045" cy="24946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4716E6F1-FDEC-8E43-BD2F-F357468759A5}"/>
                </a:ext>
              </a:extLst>
            </p:cNvPr>
            <p:cNvCxnSpPr>
              <a:cxnSpLocks/>
              <a:endCxn id="337" idx="3"/>
            </p:cNvCxnSpPr>
            <p:nvPr/>
          </p:nvCxnSpPr>
          <p:spPr>
            <a:xfrm flipH="1">
              <a:off x="3602052" y="3503562"/>
              <a:ext cx="356533" cy="90868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8E042E53-AB57-A049-8E40-2D059A8F01EB}"/>
                    </a:ext>
                  </a:extLst>
                </p:cNvPr>
                <p:cNvSpPr/>
                <p:nvPr/>
              </p:nvSpPr>
              <p:spPr>
                <a:xfrm>
                  <a:off x="1326766" y="3685684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时序特征编码网络</a:t>
                  </a: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TEnc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8E042E53-AB57-A049-8E40-2D059A8F01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766" y="3685684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1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9" name="Rounded Rectangle 368">
                  <a:extLst>
                    <a:ext uri="{FF2B5EF4-FFF2-40B4-BE49-F238E27FC236}">
                      <a16:creationId xmlns:a16="http://schemas.microsoft.com/office/drawing/2014/main" id="{F6CF197F-2507-0F42-B112-EA92CDD91DFD}"/>
                    </a:ext>
                  </a:extLst>
                </p:cNvPr>
                <p:cNvSpPr/>
                <p:nvPr/>
              </p:nvSpPr>
              <p:spPr>
                <a:xfrm>
                  <a:off x="463053" y="4597776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预测网络</a:t>
                  </a:r>
                  <a:endParaRPr lang="en-US" altLang="zh-CN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endParaRP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Pred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369" name="Rounded Rectangle 368">
                  <a:extLst>
                    <a:ext uri="{FF2B5EF4-FFF2-40B4-BE49-F238E27FC236}">
                      <a16:creationId xmlns:a16="http://schemas.microsoft.com/office/drawing/2014/main" id="{F6CF197F-2507-0F42-B112-EA92CDD91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053" y="4597776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2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0" name="Rounded Rectangle 369">
                  <a:extLst>
                    <a:ext uri="{FF2B5EF4-FFF2-40B4-BE49-F238E27FC236}">
                      <a16:creationId xmlns:a16="http://schemas.microsoft.com/office/drawing/2014/main" id="{A7A14A6E-019A-0C44-80A3-A22AF6FC5B0B}"/>
                    </a:ext>
                  </a:extLst>
                </p:cNvPr>
                <p:cNvSpPr/>
                <p:nvPr/>
              </p:nvSpPr>
              <p:spPr>
                <a:xfrm>
                  <a:off x="2196315" y="4596900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细粒度特征重建网络</a:t>
                  </a:r>
                  <a14:m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370" name="Rounded Rectangle 369">
                  <a:extLst>
                    <a:ext uri="{FF2B5EF4-FFF2-40B4-BE49-F238E27FC236}">
                      <a16:creationId xmlns:a16="http://schemas.microsoft.com/office/drawing/2014/main" id="{A7A14A6E-019A-0C44-80A3-A22AF6FC5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315" y="4596900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3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4" name="Elbow Connector 383">
              <a:extLst>
                <a:ext uri="{FF2B5EF4-FFF2-40B4-BE49-F238E27FC236}">
                  <a16:creationId xmlns:a16="http://schemas.microsoft.com/office/drawing/2014/main" id="{9888D7DA-FC00-E14A-A6AD-C516B5085DC3}"/>
                </a:ext>
              </a:extLst>
            </p:cNvPr>
            <p:cNvCxnSpPr>
              <a:cxnSpLocks/>
              <a:stCxn id="369" idx="0"/>
              <a:endCxn id="370" idx="0"/>
            </p:cNvCxnSpPr>
            <p:nvPr/>
          </p:nvCxnSpPr>
          <p:spPr>
            <a:xfrm rot="5400000" flipH="1" flipV="1">
              <a:off x="2007744" y="3730707"/>
              <a:ext cx="876" cy="1733262"/>
            </a:xfrm>
            <a:prstGeom prst="bentConnector3">
              <a:avLst>
                <a:gd name="adj1" fmla="val 2030742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stealth" w="lg" len="med"/>
              <a:tailEnd type="stealth" w="lg" len="med"/>
            </a:ln>
            <a:effectLst/>
          </p:spPr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9A061EE2-81F6-E242-9706-DEEB37C5F216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141551" y="5107627"/>
              <a:ext cx="0" cy="40597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399" name="Elbow Connector 398">
              <a:extLst>
                <a:ext uri="{FF2B5EF4-FFF2-40B4-BE49-F238E27FC236}">
                  <a16:creationId xmlns:a16="http://schemas.microsoft.com/office/drawing/2014/main" id="{6ED3EC33-1559-2D49-A227-E755FDE9E345}"/>
                </a:ext>
              </a:extLst>
            </p:cNvPr>
            <p:cNvCxnSpPr>
              <a:cxnSpLocks/>
              <a:stCxn id="409" idx="2"/>
              <a:endCxn id="363" idx="1"/>
            </p:cNvCxnSpPr>
            <p:nvPr/>
          </p:nvCxnSpPr>
          <p:spPr>
            <a:xfrm rot="16200000" flipH="1">
              <a:off x="883837" y="3497680"/>
              <a:ext cx="467041" cy="41881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CF7DBA2-8DDC-FA42-9401-81D67ED89392}"/>
                    </a:ext>
                  </a:extLst>
                </p:cNvPr>
                <p:cNvSpPr txBox="1"/>
                <p:nvPr/>
              </p:nvSpPr>
              <p:spPr>
                <a:xfrm>
                  <a:off x="489131" y="3165792"/>
                  <a:ext cx="8376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输入</a:t>
                  </a:r>
                  <a14:m>
                    <m:oMath xmlns:m="http://schemas.openxmlformats.org/officeDocument/2006/math">
                      <m:r>
                        <a:rPr lang="zh-CN" altLang="en-US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a14:m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 </a:t>
                  </a:r>
                  <a:endPara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CF7DBA2-8DDC-FA42-9401-81D67ED89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31" y="3165792"/>
                  <a:ext cx="837635" cy="307777"/>
                </a:xfrm>
                <a:prstGeom prst="rect">
                  <a:avLst/>
                </a:prstGeom>
                <a:blipFill>
                  <a:blip r:embed="rId24"/>
                  <a:stretch>
                    <a:fillRect t="-4000" b="-16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BBB18E15-7B7F-8341-8FCB-C324F5675B5F}"/>
                </a:ext>
              </a:extLst>
            </p:cNvPr>
            <p:cNvCxnSpPr>
              <a:cxnSpLocks/>
              <a:stCxn id="363" idx="2"/>
            </p:cNvCxnSpPr>
            <p:nvPr/>
          </p:nvCxnSpPr>
          <p:spPr>
            <a:xfrm>
              <a:off x="2005264" y="4195535"/>
              <a:ext cx="1" cy="21671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31074BA-E151-7044-8972-C7734A9BD66C}"/>
                    </a:ext>
                  </a:extLst>
                </p:cNvPr>
                <p:cNvSpPr txBox="1"/>
                <p:nvPr/>
              </p:nvSpPr>
              <p:spPr>
                <a:xfrm>
                  <a:off x="2063356" y="4206851"/>
                  <a:ext cx="2786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31074BA-E151-7044-8972-C7734A9BD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356" y="4206851"/>
                  <a:ext cx="278602" cy="215444"/>
                </a:xfrm>
                <a:prstGeom prst="rect">
                  <a:avLst/>
                </a:prstGeom>
                <a:blipFill>
                  <a:blip r:embed="rId25"/>
                  <a:stretch>
                    <a:fillRect l="-13043" r="-4348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789AC6BA-333B-9344-AF37-CC578A18D18A}"/>
                    </a:ext>
                  </a:extLst>
                </p:cNvPr>
                <p:cNvSpPr txBox="1"/>
                <p:nvPr/>
              </p:nvSpPr>
              <p:spPr>
                <a:xfrm>
                  <a:off x="1207195" y="5231893"/>
                  <a:ext cx="2512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789AC6BA-333B-9344-AF37-CC578A18D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195" y="5231893"/>
                  <a:ext cx="251223" cy="215444"/>
                </a:xfrm>
                <a:prstGeom prst="rect">
                  <a:avLst/>
                </a:prstGeom>
                <a:blipFill>
                  <a:blip r:embed="rId26"/>
                  <a:stretch>
                    <a:fillRect l="-20000" r="-10000" b="-1578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2508B377-93F5-D747-AB00-C32AD264457C}"/>
                </a:ext>
              </a:extLst>
            </p:cNvPr>
            <p:cNvCxnSpPr>
              <a:cxnSpLocks/>
              <a:stCxn id="370" idx="3"/>
            </p:cNvCxnSpPr>
            <p:nvPr/>
          </p:nvCxnSpPr>
          <p:spPr>
            <a:xfrm flipV="1">
              <a:off x="3553310" y="4850639"/>
              <a:ext cx="405275" cy="118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F9CA5765-611B-714A-9542-09C5A386669B}"/>
                    </a:ext>
                  </a:extLst>
                </p:cNvPr>
                <p:cNvSpPr txBox="1"/>
                <p:nvPr/>
              </p:nvSpPr>
              <p:spPr>
                <a:xfrm>
                  <a:off x="3695308" y="4937258"/>
                  <a:ext cx="2632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F9CA5765-611B-714A-9542-09C5A3866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308" y="4937258"/>
                  <a:ext cx="263277" cy="215444"/>
                </a:xfrm>
                <a:prstGeom prst="rect">
                  <a:avLst/>
                </a:prstGeom>
                <a:blipFill>
                  <a:blip r:embed="rId27"/>
                  <a:stretch>
                    <a:fillRect l="-9091" r="-4545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4" name="Rounded Rectangle 453">
              <a:extLst>
                <a:ext uri="{FF2B5EF4-FFF2-40B4-BE49-F238E27FC236}">
                  <a16:creationId xmlns:a16="http://schemas.microsoft.com/office/drawing/2014/main" id="{9D09D6A9-18CB-EF41-9FF2-DAF673E622F3}"/>
                </a:ext>
              </a:extLst>
            </p:cNvPr>
            <p:cNvSpPr/>
            <p:nvPr/>
          </p:nvSpPr>
          <p:spPr>
            <a:xfrm>
              <a:off x="408476" y="1699620"/>
              <a:ext cx="2017665" cy="1116781"/>
            </a:xfrm>
            <a:prstGeom prst="roundRect">
              <a:avLst>
                <a:gd name="adj" fmla="val 7245"/>
              </a:avLst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723DFBE8-1CA9-044E-AA07-62B568DE591B}"/>
                </a:ext>
              </a:extLst>
            </p:cNvPr>
            <p:cNvCxnSpPr>
              <a:cxnSpLocks/>
            </p:cNvCxnSpPr>
            <p:nvPr/>
          </p:nvCxnSpPr>
          <p:spPr>
            <a:xfrm>
              <a:off x="600805" y="1897997"/>
              <a:ext cx="5906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A9D564BA-8B71-DE47-AF45-EF06C8EDF2BE}"/>
                </a:ext>
              </a:extLst>
            </p:cNvPr>
            <p:cNvSpPr/>
            <p:nvPr/>
          </p:nvSpPr>
          <p:spPr>
            <a:xfrm>
              <a:off x="728747" y="2091318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1" name="Straight Arrow Connector 460">
              <a:extLst>
                <a:ext uri="{FF2B5EF4-FFF2-40B4-BE49-F238E27FC236}">
                  <a16:creationId xmlns:a16="http://schemas.microsoft.com/office/drawing/2014/main" id="{19F32C1F-3F68-1A44-B918-418F63292A2F}"/>
                </a:ext>
              </a:extLst>
            </p:cNvPr>
            <p:cNvCxnSpPr>
              <a:cxnSpLocks/>
              <a:stCxn id="460" idx="2"/>
              <a:endCxn id="460" idx="6"/>
            </p:cNvCxnSpPr>
            <p:nvPr/>
          </p:nvCxnSpPr>
          <p:spPr>
            <a:xfrm>
              <a:off x="728747" y="2251738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72EBFAB-3A67-D242-A4C9-F4B6E5F2F710}"/>
                </a:ext>
              </a:extLst>
            </p:cNvPr>
            <p:cNvSpPr txBox="1"/>
            <p:nvPr/>
          </p:nvSpPr>
          <p:spPr>
            <a:xfrm>
              <a:off x="1317106" y="1744109"/>
              <a:ext cx="930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特征流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ED2C5EBC-C6E9-F34A-9BB3-BB389D2C17B5}"/>
                </a:ext>
              </a:extLst>
            </p:cNvPr>
            <p:cNvSpPr txBox="1"/>
            <p:nvPr/>
          </p:nvSpPr>
          <p:spPr>
            <a:xfrm>
              <a:off x="1317102" y="2104026"/>
              <a:ext cx="93035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残差运算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291B237A-1869-A44C-87F3-A8BD1D1B922A}"/>
                </a:ext>
              </a:extLst>
            </p:cNvPr>
            <p:cNvSpPr/>
            <p:nvPr/>
          </p:nvSpPr>
          <p:spPr>
            <a:xfrm>
              <a:off x="733854" y="2453251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87B9E0C8-4606-B246-B39F-3B645875A395}"/>
                </a:ext>
              </a:extLst>
            </p:cNvPr>
            <p:cNvCxnSpPr>
              <a:cxnSpLocks/>
              <a:stCxn id="468" idx="4"/>
              <a:endCxn id="468" idx="0"/>
            </p:cNvCxnSpPr>
            <p:nvPr/>
          </p:nvCxnSpPr>
          <p:spPr>
            <a:xfrm flipV="1">
              <a:off x="894274" y="2453251"/>
              <a:ext cx="0" cy="32083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70" name="Straight Arrow Connector 469">
              <a:extLst>
                <a:ext uri="{FF2B5EF4-FFF2-40B4-BE49-F238E27FC236}">
                  <a16:creationId xmlns:a16="http://schemas.microsoft.com/office/drawing/2014/main" id="{D2490E22-836A-3248-B872-45AE12F1900E}"/>
                </a:ext>
              </a:extLst>
            </p:cNvPr>
            <p:cNvCxnSpPr>
              <a:cxnSpLocks/>
              <a:stCxn id="468" idx="6"/>
              <a:endCxn id="468" idx="2"/>
            </p:cNvCxnSpPr>
            <p:nvPr/>
          </p:nvCxnSpPr>
          <p:spPr>
            <a:xfrm flipH="1">
              <a:off x="733854" y="2613671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542BED52-BFD9-3948-B096-8152422E5E26}"/>
                </a:ext>
              </a:extLst>
            </p:cNvPr>
            <p:cNvSpPr txBox="1"/>
            <p:nvPr/>
          </p:nvSpPr>
          <p:spPr>
            <a:xfrm>
              <a:off x="1312496" y="2452945"/>
              <a:ext cx="9303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均值运算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0BE11428-2F3B-604E-8A86-EBBC12BA1926}"/>
                </a:ext>
              </a:extLst>
            </p:cNvPr>
            <p:cNvSpPr/>
            <p:nvPr/>
          </p:nvSpPr>
          <p:spPr>
            <a:xfrm>
              <a:off x="8104085" y="2773132"/>
              <a:ext cx="1271576" cy="738277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err="1">
                  <a:solidFill>
                    <a:schemeClr val="accent6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跨粒度</a:t>
              </a:r>
              <a:endParaRPr kumimoji="0" lang="en-US" b="1" i="0" u="none" strike="noStrike" kern="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err="1">
                  <a:solidFill>
                    <a:schemeClr val="accent6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残差堆积</a:t>
              </a:r>
              <a:endParaRPr kumimoji="0" lang="en-CN" b="1" i="0" u="none" strike="noStrike" kern="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22EECDA-A20E-904E-84C7-A357FFE963F7}"/>
                </a:ext>
              </a:extLst>
            </p:cNvPr>
            <p:cNvSpPr txBox="1"/>
            <p:nvPr/>
          </p:nvSpPr>
          <p:spPr>
            <a:xfrm>
              <a:off x="2701629" y="3593137"/>
              <a:ext cx="903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特征提取模块</a:t>
              </a:r>
            </a:p>
          </p:txBody>
        </p:sp>
      </p:grp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</a:p>
        </p:txBody>
      </p: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>
            <a:extLst>
              <a:ext uri="{FF2B5EF4-FFF2-40B4-BE49-F238E27FC236}">
                <a16:creationId xmlns:a16="http://schemas.microsoft.com/office/drawing/2014/main" id="{2C8C0C30-3FF8-2647-B861-20B95D3811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0620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ESTIMATING MODEL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92D675-45AD-4B4D-844B-A06407B580F9}"/>
              </a:ext>
            </a:extLst>
          </p:cNvPr>
          <p:cNvGrpSpPr/>
          <p:nvPr/>
        </p:nvGrpSpPr>
        <p:grpSpPr>
          <a:xfrm>
            <a:off x="394310" y="1599075"/>
            <a:ext cx="11403380" cy="3263370"/>
            <a:chOff x="394310" y="1599075"/>
            <a:chExt cx="11403380" cy="3263370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0B531E5-CB3E-6D45-ABF8-1F9CF2463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75" y="2556199"/>
              <a:ext cx="4875429" cy="87280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8654707-EE1E-EE4B-804B-6CF5BF434733}"/>
                </a:ext>
              </a:extLst>
            </p:cNvPr>
            <p:cNvSpPr/>
            <p:nvPr/>
          </p:nvSpPr>
          <p:spPr>
            <a:xfrm>
              <a:off x="6214081" y="2032979"/>
              <a:ext cx="5202865" cy="2549451"/>
            </a:xfrm>
            <a:prstGeom prst="roundRect">
              <a:avLst>
                <a:gd name="adj" fmla="val 3958"/>
              </a:avLst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E28CEED-1FCB-9B48-9D83-6DE1734F39AC}"/>
                </a:ext>
              </a:extLst>
            </p:cNvPr>
            <p:cNvCxnSpPr>
              <a:cxnSpLocks/>
              <a:stCxn id="9" idx="2"/>
              <a:endCxn id="3" idx="1"/>
            </p:cNvCxnSpPr>
            <p:nvPr/>
          </p:nvCxnSpPr>
          <p:spPr>
            <a:xfrm rot="16200000" flipH="1">
              <a:off x="7652467" y="1917585"/>
              <a:ext cx="496227" cy="47476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3D172C-78D5-4B4E-9C19-7801F7DCB2C6}"/>
                    </a:ext>
                  </a:extLst>
                </p:cNvPr>
                <p:cNvSpPr txBox="1"/>
                <p:nvPr/>
              </p:nvSpPr>
              <p:spPr>
                <a:xfrm>
                  <a:off x="7244382" y="1599075"/>
                  <a:ext cx="8376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输入</a:t>
                  </a:r>
                  <a14:m>
                    <m:oMath xmlns:m="http://schemas.openxmlformats.org/officeDocument/2006/math">
                      <m:r>
                        <a:rPr lang="zh-CN" altLang="en-US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a14:m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 </a:t>
                  </a:r>
                  <a:endPara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3D172C-78D5-4B4E-9C19-7801F7DC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382" y="1599075"/>
                  <a:ext cx="837635" cy="307777"/>
                </a:xfrm>
                <a:prstGeom prst="rect">
                  <a:avLst/>
                </a:prstGeom>
                <a:blipFill>
                  <a:blip r:embed="rId2"/>
                  <a:stretch>
                    <a:fillRect t="-3846" b="-1538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3044D64-0FD9-4F44-B95F-8E3C1E7E2B9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1324820" y="3545189"/>
              <a:ext cx="47287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8EB2B0-E7D9-AE48-8490-3BE8B9277788}"/>
                    </a:ext>
                  </a:extLst>
                </p:cNvPr>
                <p:cNvSpPr txBox="1"/>
                <p:nvPr/>
              </p:nvSpPr>
              <p:spPr>
                <a:xfrm>
                  <a:off x="11475679" y="3319029"/>
                  <a:ext cx="2632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8EB2B0-E7D9-AE48-8490-3BE8B9277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5679" y="3319029"/>
                  <a:ext cx="263277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3636" r="-454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3368D1-FE6C-1D4B-AAA6-88C3BCA30AFD}"/>
                </a:ext>
              </a:extLst>
            </p:cNvPr>
            <p:cNvSpPr txBox="1"/>
            <p:nvPr/>
          </p:nvSpPr>
          <p:spPr>
            <a:xfrm>
              <a:off x="9747931" y="2032979"/>
              <a:ext cx="166901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含有置信度估计的特征提取模块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1583D1-ED70-614B-94BF-ECFD9B16A081}"/>
                    </a:ext>
                  </a:extLst>
                </p:cNvPr>
                <p:cNvSpPr txBox="1"/>
                <p:nvPr/>
              </p:nvSpPr>
              <p:spPr>
                <a:xfrm>
                  <a:off x="8877105" y="4582430"/>
                  <a:ext cx="2512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1583D1-ED70-614B-94BF-ECFD9B16A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7105" y="4582430"/>
                  <a:ext cx="25122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4286" r="-4762" b="-27778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0BE5E78B-3939-AC48-8D2A-BCE6F552126C}"/>
                    </a:ext>
                  </a:extLst>
                </p:cNvPr>
                <p:cNvSpPr/>
                <p:nvPr/>
              </p:nvSpPr>
              <p:spPr>
                <a:xfrm>
                  <a:off x="8137960" y="214815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时序特征编码网络</a:t>
                  </a: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TEnc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0BE5E78B-3939-AC48-8D2A-BCE6F55212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7960" y="214815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F7EA45EE-247F-3F4D-9A2A-559C3E4E4FED}"/>
                    </a:ext>
                  </a:extLst>
                </p:cNvPr>
                <p:cNvSpPr/>
                <p:nvPr/>
              </p:nvSpPr>
              <p:spPr>
                <a:xfrm>
                  <a:off x="8137960" y="3281387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预测网络</a:t>
                  </a:r>
                  <a:endParaRPr lang="en-US" altLang="zh-CN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endParaRP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Pred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F7EA45EE-247F-3F4D-9A2A-559C3E4E4F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7960" y="3281387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AFB74FD2-CAC7-B743-9B1D-DC14D70F2841}"/>
                    </a:ext>
                  </a:extLst>
                </p:cNvPr>
                <p:cNvSpPr/>
                <p:nvPr/>
              </p:nvSpPr>
              <p:spPr>
                <a:xfrm>
                  <a:off x="9967825" y="329026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细粒度特征重建网络</a:t>
                  </a:r>
                  <a14:m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AFB74FD2-CAC7-B743-9B1D-DC14D70F28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7825" y="329026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5E76539C-80B2-CD46-BF3F-4ABC856F5AF2}"/>
                </a:ext>
              </a:extLst>
            </p:cNvPr>
            <p:cNvCxnSpPr>
              <a:cxnSpLocks/>
              <a:stCxn id="16" idx="0"/>
              <a:endCxn id="5" idx="0"/>
            </p:cNvCxnSpPr>
            <p:nvPr/>
          </p:nvCxnSpPr>
          <p:spPr>
            <a:xfrm rot="5400000" flipH="1" flipV="1">
              <a:off x="8815513" y="1459453"/>
              <a:ext cx="12700" cy="3661620"/>
            </a:xfrm>
            <a:prstGeom prst="bentConnector3">
              <a:avLst>
                <a:gd name="adj1" fmla="val 2177417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stealth" w="lg" len="med"/>
              <a:tailEnd type="stealth" w="lg" len="med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4B2A18D-6C36-3443-AD73-153744B091DC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 flipH="1">
              <a:off x="8816457" y="3791238"/>
              <a:ext cx="1" cy="35517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48A9FBF-C335-F34E-8881-C8779F5C7997}"/>
                    </a:ext>
                  </a:extLst>
                </p:cNvPr>
                <p:cNvSpPr txBox="1"/>
                <p:nvPr/>
              </p:nvSpPr>
              <p:spPr>
                <a:xfrm>
                  <a:off x="8877105" y="2710765"/>
                  <a:ext cx="2786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48A9FBF-C335-F34E-8881-C8779F5C7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7105" y="2710765"/>
                  <a:ext cx="27860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8696" r="-8696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51FA8D2-DA3D-0D4E-B8DC-BC970ADB250D}"/>
                </a:ext>
              </a:extLst>
            </p:cNvPr>
            <p:cNvSpPr/>
            <p:nvPr/>
          </p:nvSpPr>
          <p:spPr>
            <a:xfrm>
              <a:off x="6306205" y="3290263"/>
              <a:ext cx="1356995" cy="509851"/>
            </a:xfrm>
            <a:prstGeom prst="roundRect">
              <a:avLst>
                <a:gd name="adj" fmla="val 24248"/>
              </a:avLst>
            </a:prstGeom>
            <a:solidFill>
              <a:schemeClr val="accent4">
                <a:lumMod val="20000"/>
                <a:lumOff val="80000"/>
                <a:alpha val="95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置信度估计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  <a:p>
              <a:pPr algn="ctr"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DACBDC5-1C83-744A-B8EE-8185F44DA073}"/>
                </a:ext>
              </a:extLst>
            </p:cNvPr>
            <p:cNvSpPr/>
            <p:nvPr/>
          </p:nvSpPr>
          <p:spPr>
            <a:xfrm>
              <a:off x="8656037" y="4146416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D0856F0-DA8A-954C-8D72-A9BAA04A876B}"/>
                </a:ext>
              </a:extLst>
            </p:cNvPr>
            <p:cNvCxnSpPr>
              <a:cxnSpLocks/>
              <a:stCxn id="17" idx="5"/>
              <a:endCxn id="17" idx="1"/>
            </p:cNvCxnSpPr>
            <p:nvPr/>
          </p:nvCxnSpPr>
          <p:spPr>
            <a:xfrm flipH="1" flipV="1">
              <a:off x="8703023" y="4193402"/>
              <a:ext cx="226867" cy="2268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20CC4D5-F5B2-6141-AFA0-A9C060073BAE}"/>
                </a:ext>
              </a:extLst>
            </p:cNvPr>
            <p:cNvCxnSpPr>
              <a:cxnSpLocks/>
              <a:stCxn id="17" idx="3"/>
              <a:endCxn id="17" idx="7"/>
            </p:cNvCxnSpPr>
            <p:nvPr/>
          </p:nvCxnSpPr>
          <p:spPr>
            <a:xfrm flipV="1">
              <a:off x="8703023" y="4193402"/>
              <a:ext cx="226867" cy="2268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E317FF-C51E-974B-9287-E6C5D5370FF8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8816458" y="2658004"/>
              <a:ext cx="0" cy="6233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43DCB2D-B4DA-134B-B115-4D3B703591E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8816458" y="2658004"/>
              <a:ext cx="0" cy="35049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42B8707-F483-2245-B6EF-9B48237CF376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8816457" y="4467255"/>
              <a:ext cx="0" cy="39519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C2ABE50F-862C-F44A-B0F1-40EF1A172889}"/>
                </a:ext>
              </a:extLst>
            </p:cNvPr>
            <p:cNvCxnSpPr>
              <a:cxnSpLocks/>
              <a:stCxn id="16" idx="2"/>
              <a:endCxn id="17" idx="2"/>
            </p:cNvCxnSpPr>
            <p:nvPr/>
          </p:nvCxnSpPr>
          <p:spPr>
            <a:xfrm rot="16200000" flipH="1">
              <a:off x="7567009" y="3217808"/>
              <a:ext cx="506722" cy="1671334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DE0EB85-999F-B44A-85A8-8173F14299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2842" y="3806464"/>
              <a:ext cx="827996" cy="74743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97E32D8-E7CA-2C42-A5F7-45E4C068E4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2842" y="2062348"/>
              <a:ext cx="791289" cy="1234265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703D4C72-52E6-464F-A0A5-83704DC1B08E}"/>
                </a:ext>
              </a:extLst>
            </p:cNvPr>
            <p:cNvSpPr/>
            <p:nvPr/>
          </p:nvSpPr>
          <p:spPr>
            <a:xfrm>
              <a:off x="394310" y="2032979"/>
              <a:ext cx="5202865" cy="2549451"/>
            </a:xfrm>
            <a:prstGeom prst="roundRect">
              <a:avLst>
                <a:gd name="adj" fmla="val 3958"/>
              </a:avLst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81EDA85-8B5B-AC40-A4CE-2819D34129E2}"/>
                </a:ext>
              </a:extLst>
            </p:cNvPr>
            <p:cNvCxnSpPr>
              <a:cxnSpLocks/>
            </p:cNvCxnSpPr>
            <p:nvPr/>
          </p:nvCxnSpPr>
          <p:spPr>
            <a:xfrm>
              <a:off x="570875" y="3429000"/>
              <a:ext cx="0" cy="6769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132A9B3-8142-C94E-842F-740FACF5C12C}"/>
                </a:ext>
              </a:extLst>
            </p:cNvPr>
            <p:cNvCxnSpPr>
              <a:cxnSpLocks/>
            </p:cNvCxnSpPr>
            <p:nvPr/>
          </p:nvCxnSpPr>
          <p:spPr>
            <a:xfrm>
              <a:off x="3887254" y="2110509"/>
              <a:ext cx="4484" cy="199547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059802-9091-474C-AB33-EBA88A699CB8}"/>
                </a:ext>
              </a:extLst>
            </p:cNvPr>
            <p:cNvCxnSpPr>
              <a:cxnSpLocks/>
              <a:stCxn id="156" idx="1"/>
            </p:cNvCxnSpPr>
            <p:nvPr/>
          </p:nvCxnSpPr>
          <p:spPr>
            <a:xfrm flipH="1">
              <a:off x="573161" y="3955062"/>
              <a:ext cx="1158419" cy="427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A7C99D3-980B-C04E-BF8B-4EB28D142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435" y="2556199"/>
              <a:ext cx="1869" cy="154978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521921DF-04D5-A046-B365-6454B7AFC1A4}"/>
                </a:ext>
              </a:extLst>
            </p:cNvPr>
            <p:cNvSpPr/>
            <p:nvPr/>
          </p:nvSpPr>
          <p:spPr>
            <a:xfrm>
              <a:off x="570876" y="2252963"/>
              <a:ext cx="4875429" cy="1460091"/>
            </a:xfrm>
            <a:custGeom>
              <a:avLst/>
              <a:gdLst>
                <a:gd name="connsiteX0" fmla="*/ 0 w 4807975"/>
                <a:gd name="connsiteY0" fmla="*/ 1342103 h 1460091"/>
                <a:gd name="connsiteX1" fmla="*/ 206478 w 4807975"/>
                <a:gd name="connsiteY1" fmla="*/ 921774 h 1460091"/>
                <a:gd name="connsiteX2" fmla="*/ 523568 w 4807975"/>
                <a:gd name="connsiteY2" fmla="*/ 1460091 h 1460091"/>
                <a:gd name="connsiteX3" fmla="*/ 825910 w 4807975"/>
                <a:gd name="connsiteY3" fmla="*/ 921774 h 1460091"/>
                <a:gd name="connsiteX4" fmla="*/ 1179871 w 4807975"/>
                <a:gd name="connsiteY4" fmla="*/ 1253613 h 1460091"/>
                <a:gd name="connsiteX5" fmla="*/ 1482213 w 4807975"/>
                <a:gd name="connsiteY5" fmla="*/ 737420 h 1460091"/>
                <a:gd name="connsiteX6" fmla="*/ 1821426 w 4807975"/>
                <a:gd name="connsiteY6" fmla="*/ 899652 h 1460091"/>
                <a:gd name="connsiteX7" fmla="*/ 2020529 w 4807975"/>
                <a:gd name="connsiteY7" fmla="*/ 560439 h 1460091"/>
                <a:gd name="connsiteX8" fmla="*/ 2492478 w 4807975"/>
                <a:gd name="connsiteY8" fmla="*/ 1290484 h 1460091"/>
                <a:gd name="connsiteX9" fmla="*/ 2765323 w 4807975"/>
                <a:gd name="connsiteY9" fmla="*/ 707923 h 1460091"/>
                <a:gd name="connsiteX10" fmla="*/ 3030794 w 4807975"/>
                <a:gd name="connsiteY10" fmla="*/ 870155 h 1460091"/>
                <a:gd name="connsiteX11" fmla="*/ 3281517 w 4807975"/>
                <a:gd name="connsiteY11" fmla="*/ 464574 h 1460091"/>
                <a:gd name="connsiteX12" fmla="*/ 3539613 w 4807975"/>
                <a:gd name="connsiteY12" fmla="*/ 936523 h 1460091"/>
                <a:gd name="connsiteX13" fmla="*/ 3827207 w 4807975"/>
                <a:gd name="connsiteY13" fmla="*/ 176981 h 1460091"/>
                <a:gd name="connsiteX14" fmla="*/ 4144297 w 4807975"/>
                <a:gd name="connsiteY14" fmla="*/ 516194 h 1460091"/>
                <a:gd name="connsiteX15" fmla="*/ 4350775 w 4807975"/>
                <a:gd name="connsiteY15" fmla="*/ 243349 h 1460091"/>
                <a:gd name="connsiteX16" fmla="*/ 4557252 w 4807975"/>
                <a:gd name="connsiteY16" fmla="*/ 678426 h 1460091"/>
                <a:gd name="connsiteX17" fmla="*/ 4807975 w 4807975"/>
                <a:gd name="connsiteY17" fmla="*/ 0 h 146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807975" h="1460091">
                  <a:moveTo>
                    <a:pt x="0" y="1342103"/>
                  </a:moveTo>
                  <a:cubicBezTo>
                    <a:pt x="59608" y="1122106"/>
                    <a:pt x="119217" y="902109"/>
                    <a:pt x="206478" y="921774"/>
                  </a:cubicBezTo>
                  <a:cubicBezTo>
                    <a:pt x="293739" y="941439"/>
                    <a:pt x="420329" y="1460091"/>
                    <a:pt x="523568" y="1460091"/>
                  </a:cubicBezTo>
                  <a:cubicBezTo>
                    <a:pt x="626807" y="1460091"/>
                    <a:pt x="716526" y="956187"/>
                    <a:pt x="825910" y="921774"/>
                  </a:cubicBezTo>
                  <a:cubicBezTo>
                    <a:pt x="935294" y="887361"/>
                    <a:pt x="1070487" y="1284339"/>
                    <a:pt x="1179871" y="1253613"/>
                  </a:cubicBezTo>
                  <a:cubicBezTo>
                    <a:pt x="1289255" y="1222887"/>
                    <a:pt x="1375287" y="796413"/>
                    <a:pt x="1482213" y="737420"/>
                  </a:cubicBezTo>
                  <a:cubicBezTo>
                    <a:pt x="1589139" y="678426"/>
                    <a:pt x="1731707" y="929149"/>
                    <a:pt x="1821426" y="899652"/>
                  </a:cubicBezTo>
                  <a:cubicBezTo>
                    <a:pt x="1911145" y="870155"/>
                    <a:pt x="1908687" y="495300"/>
                    <a:pt x="2020529" y="560439"/>
                  </a:cubicBezTo>
                  <a:cubicBezTo>
                    <a:pt x="2132371" y="625578"/>
                    <a:pt x="2368346" y="1265903"/>
                    <a:pt x="2492478" y="1290484"/>
                  </a:cubicBezTo>
                  <a:cubicBezTo>
                    <a:pt x="2616610" y="1315065"/>
                    <a:pt x="2675604" y="777978"/>
                    <a:pt x="2765323" y="707923"/>
                  </a:cubicBezTo>
                  <a:cubicBezTo>
                    <a:pt x="2855042" y="637868"/>
                    <a:pt x="2944762" y="910713"/>
                    <a:pt x="3030794" y="870155"/>
                  </a:cubicBezTo>
                  <a:cubicBezTo>
                    <a:pt x="3116826" y="829597"/>
                    <a:pt x="3196714" y="453513"/>
                    <a:pt x="3281517" y="464574"/>
                  </a:cubicBezTo>
                  <a:cubicBezTo>
                    <a:pt x="3366320" y="475635"/>
                    <a:pt x="3448665" y="984455"/>
                    <a:pt x="3539613" y="936523"/>
                  </a:cubicBezTo>
                  <a:cubicBezTo>
                    <a:pt x="3630561" y="888591"/>
                    <a:pt x="3726426" y="247036"/>
                    <a:pt x="3827207" y="176981"/>
                  </a:cubicBezTo>
                  <a:cubicBezTo>
                    <a:pt x="3927988" y="106926"/>
                    <a:pt x="4057036" y="505133"/>
                    <a:pt x="4144297" y="516194"/>
                  </a:cubicBezTo>
                  <a:cubicBezTo>
                    <a:pt x="4231558" y="527255"/>
                    <a:pt x="4281949" y="216310"/>
                    <a:pt x="4350775" y="243349"/>
                  </a:cubicBezTo>
                  <a:cubicBezTo>
                    <a:pt x="4419601" y="270388"/>
                    <a:pt x="4481052" y="718984"/>
                    <a:pt x="4557252" y="678426"/>
                  </a:cubicBezTo>
                  <a:cubicBezTo>
                    <a:pt x="4633452" y="637868"/>
                    <a:pt x="4740378" y="154858"/>
                    <a:pt x="4807975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F9DA007-19C4-3A41-AE7A-BD637DEE8CB8}"/>
                </a:ext>
              </a:extLst>
            </p:cNvPr>
            <p:cNvSpPr/>
            <p:nvPr/>
          </p:nvSpPr>
          <p:spPr>
            <a:xfrm>
              <a:off x="539831" y="3583916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EC3F3D2-1182-8D4B-88A9-2593B442A980}"/>
                </a:ext>
              </a:extLst>
            </p:cNvPr>
            <p:cNvSpPr/>
            <p:nvPr/>
          </p:nvSpPr>
          <p:spPr>
            <a:xfrm>
              <a:off x="733506" y="3149636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478FDFE-0CDF-7C45-A6D7-41F4F30FC3F4}"/>
                </a:ext>
              </a:extLst>
            </p:cNvPr>
            <p:cNvSpPr/>
            <p:nvPr/>
          </p:nvSpPr>
          <p:spPr>
            <a:xfrm>
              <a:off x="1084473" y="3680475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00EBDE6-3DC6-4F4A-B5FE-DBADE18C9D9C}"/>
                </a:ext>
              </a:extLst>
            </p:cNvPr>
            <p:cNvSpPr/>
            <p:nvPr/>
          </p:nvSpPr>
          <p:spPr>
            <a:xfrm>
              <a:off x="1393808" y="3133090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DFADE74F-DCD1-FA46-9A2E-32881D4BDF05}"/>
                </a:ext>
              </a:extLst>
            </p:cNvPr>
            <p:cNvSpPr/>
            <p:nvPr/>
          </p:nvSpPr>
          <p:spPr>
            <a:xfrm>
              <a:off x="1726509" y="3480755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735B6D4-7546-3440-8908-F8E4F3F55D5E}"/>
                </a:ext>
              </a:extLst>
            </p:cNvPr>
            <p:cNvSpPr/>
            <p:nvPr/>
          </p:nvSpPr>
          <p:spPr>
            <a:xfrm>
              <a:off x="2070219" y="2951964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51F58A8-F682-E947-B952-0917BAC6311B}"/>
                </a:ext>
              </a:extLst>
            </p:cNvPr>
            <p:cNvSpPr/>
            <p:nvPr/>
          </p:nvSpPr>
          <p:spPr>
            <a:xfrm>
              <a:off x="2385847" y="3128945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B5934B4-4125-2444-B450-9726E04A8C98}"/>
                </a:ext>
              </a:extLst>
            </p:cNvPr>
            <p:cNvSpPr/>
            <p:nvPr/>
          </p:nvSpPr>
          <p:spPr>
            <a:xfrm>
              <a:off x="2554216" y="2767198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17C46F0-28B8-A048-BF7A-53C7A59108E5}"/>
                </a:ext>
              </a:extLst>
            </p:cNvPr>
            <p:cNvSpPr/>
            <p:nvPr/>
          </p:nvSpPr>
          <p:spPr>
            <a:xfrm>
              <a:off x="3076705" y="3509639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5D41815-3B54-6E4C-9E14-A41D5A9ADF02}"/>
                </a:ext>
              </a:extLst>
            </p:cNvPr>
            <p:cNvSpPr/>
            <p:nvPr/>
          </p:nvSpPr>
          <p:spPr>
            <a:xfrm>
              <a:off x="3370462" y="2910750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912FBCD-C935-A04B-830C-EE4CB78FF0B6}"/>
                </a:ext>
              </a:extLst>
            </p:cNvPr>
            <p:cNvSpPr/>
            <p:nvPr/>
          </p:nvSpPr>
          <p:spPr>
            <a:xfrm>
              <a:off x="3600056" y="3087548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ABCEC05-572E-CF4B-9349-F988A92AAFE8}"/>
                </a:ext>
              </a:extLst>
            </p:cNvPr>
            <p:cNvSpPr/>
            <p:nvPr/>
          </p:nvSpPr>
          <p:spPr>
            <a:xfrm>
              <a:off x="3860694" y="2684907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4C42C07-70A4-3A45-BDF1-E07E4C3B4227}"/>
                </a:ext>
              </a:extLst>
            </p:cNvPr>
            <p:cNvSpPr/>
            <p:nvPr/>
          </p:nvSpPr>
          <p:spPr>
            <a:xfrm>
              <a:off x="4112424" y="3162312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0A14081-024A-0A4A-BB18-6DBED8F89280}"/>
                </a:ext>
              </a:extLst>
            </p:cNvPr>
            <p:cNvSpPr/>
            <p:nvPr/>
          </p:nvSpPr>
          <p:spPr>
            <a:xfrm>
              <a:off x="4443056" y="2385658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CCEA41A-6F18-9943-BF76-2CC06B11BD4D}"/>
                </a:ext>
              </a:extLst>
            </p:cNvPr>
            <p:cNvSpPr/>
            <p:nvPr/>
          </p:nvSpPr>
          <p:spPr>
            <a:xfrm>
              <a:off x="4746450" y="2728393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29DBE4F-832B-7040-B172-673B5EF23723}"/>
                </a:ext>
              </a:extLst>
            </p:cNvPr>
            <p:cNvSpPr/>
            <p:nvPr/>
          </p:nvSpPr>
          <p:spPr>
            <a:xfrm>
              <a:off x="4943042" y="2469463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BAEFE4A-6461-1743-8B71-9101E76B68B5}"/>
                </a:ext>
              </a:extLst>
            </p:cNvPr>
            <p:cNvSpPr/>
            <p:nvPr/>
          </p:nvSpPr>
          <p:spPr>
            <a:xfrm>
              <a:off x="5155110" y="2910750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1785D17-33FA-E045-9672-567E78446314}"/>
                </a:ext>
              </a:extLst>
            </p:cNvPr>
            <p:cNvSpPr/>
            <p:nvPr/>
          </p:nvSpPr>
          <p:spPr>
            <a:xfrm>
              <a:off x="5418141" y="2221919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E8637AA-490A-5943-9787-FEAEF8AD6344}"/>
                </a:ext>
              </a:extLst>
            </p:cNvPr>
            <p:cNvSpPr txBox="1"/>
            <p:nvPr/>
          </p:nvSpPr>
          <p:spPr>
            <a:xfrm>
              <a:off x="1731580" y="3801173"/>
              <a:ext cx="9175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历史趋势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62F415F-B8DE-7547-A2E1-D73FC9B4775D}"/>
                </a:ext>
              </a:extLst>
            </p:cNvPr>
            <p:cNvCxnSpPr>
              <a:cxnSpLocks/>
              <a:endCxn id="156" idx="3"/>
            </p:cNvCxnSpPr>
            <p:nvPr/>
          </p:nvCxnSpPr>
          <p:spPr>
            <a:xfrm flipH="1">
              <a:off x="2649141" y="3955062"/>
              <a:ext cx="123811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C8818E3-9781-1541-A93E-4A18523D1937}"/>
                </a:ext>
              </a:extLst>
            </p:cNvPr>
            <p:cNvSpPr txBox="1"/>
            <p:nvPr/>
          </p:nvSpPr>
          <p:spPr>
            <a:xfrm>
              <a:off x="4210808" y="3798211"/>
              <a:ext cx="9119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当前状态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7895896-6F18-BC45-8938-DE9403B7616D}"/>
                </a:ext>
              </a:extLst>
            </p:cNvPr>
            <p:cNvCxnSpPr>
              <a:cxnSpLocks/>
              <a:endCxn id="182" idx="3"/>
            </p:cNvCxnSpPr>
            <p:nvPr/>
          </p:nvCxnSpPr>
          <p:spPr>
            <a:xfrm flipH="1" flipV="1">
              <a:off x="5122776" y="3952100"/>
              <a:ext cx="317174" cy="296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332FF82-51C4-044F-889C-C5890BDBACED}"/>
                </a:ext>
              </a:extLst>
            </p:cNvPr>
            <p:cNvCxnSpPr>
              <a:cxnSpLocks/>
              <a:endCxn id="182" idx="1"/>
            </p:cNvCxnSpPr>
            <p:nvPr/>
          </p:nvCxnSpPr>
          <p:spPr>
            <a:xfrm flipV="1">
              <a:off x="3887254" y="3952100"/>
              <a:ext cx="323554" cy="509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E12915F0-276D-FA4D-88D0-19429D82ADC7}"/>
                </a:ext>
              </a:extLst>
            </p:cNvPr>
            <p:cNvSpPr/>
            <p:nvPr/>
          </p:nvSpPr>
          <p:spPr>
            <a:xfrm rot="10800000">
              <a:off x="2205979" y="3798211"/>
              <a:ext cx="2441694" cy="495379"/>
            </a:xfrm>
            <a:prstGeom prst="arc">
              <a:avLst>
                <a:gd name="adj1" fmla="val 10806718"/>
                <a:gd name="adj2" fmla="val 21595819"/>
              </a:avLst>
            </a:prstGeom>
            <a:ln w="19050">
              <a:solidFill>
                <a:schemeClr val="bg1">
                  <a:lumMod val="6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AF9C038-4F22-204F-A5AC-86F73601DFF4}"/>
                </a:ext>
              </a:extLst>
            </p:cNvPr>
            <p:cNvSpPr txBox="1"/>
            <p:nvPr/>
          </p:nvSpPr>
          <p:spPr>
            <a:xfrm>
              <a:off x="2205978" y="4278304"/>
              <a:ext cx="244168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时序趋势一致性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70F46A1A-17C8-5042-B23A-78F6CB44598B}"/>
                    </a:ext>
                  </a:extLst>
                </p:cNvPr>
                <p:cNvSpPr txBox="1"/>
                <p:nvPr/>
              </p:nvSpPr>
              <p:spPr>
                <a:xfrm>
                  <a:off x="6974743" y="3996390"/>
                  <a:ext cx="1671333" cy="6093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置信度权重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+mn-cs"/>
                              </a:rPr>
                              <m:t>𝛼</m:t>
                            </m:r>
                          </m:e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+mn-cs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kumimoji="0" lang="en-CN" sz="14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70F46A1A-17C8-5042-B23A-78F6CB445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4743" y="3996390"/>
                  <a:ext cx="1671333" cy="6093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Rounded Rectangle 227">
              <a:extLst>
                <a:ext uri="{FF2B5EF4-FFF2-40B4-BE49-F238E27FC236}">
                  <a16:creationId xmlns:a16="http://schemas.microsoft.com/office/drawing/2014/main" id="{E2655F25-322E-D748-84F5-5E3002687C42}"/>
                </a:ext>
              </a:extLst>
            </p:cNvPr>
            <p:cNvSpPr/>
            <p:nvPr/>
          </p:nvSpPr>
          <p:spPr>
            <a:xfrm>
              <a:off x="9913015" y="3996390"/>
              <a:ext cx="1461950" cy="470865"/>
            </a:xfrm>
            <a:prstGeom prst="roundRect">
              <a:avLst>
                <a:gd name="adj" fmla="val 7245"/>
              </a:avLst>
            </a:prstGeom>
            <a:solidFill>
              <a:schemeClr val="bg2">
                <a:lumMod val="90000"/>
                <a:alpha val="95000"/>
              </a:schemeClr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7E8BE54-DCFD-554F-901F-7448194C5F93}"/>
                </a:ext>
              </a:extLst>
            </p:cNvPr>
            <p:cNvSpPr txBox="1"/>
            <p:nvPr/>
          </p:nvSpPr>
          <p:spPr>
            <a:xfrm>
              <a:off x="10364475" y="4073636"/>
              <a:ext cx="9268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点乘</a:t>
              </a: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运算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3E843556-5109-B642-8735-FE5BF5DB8ED4}"/>
                </a:ext>
              </a:extLst>
            </p:cNvPr>
            <p:cNvSpPr/>
            <p:nvPr/>
          </p:nvSpPr>
          <p:spPr>
            <a:xfrm>
              <a:off x="9996650" y="4071402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6EC7A2BD-4CB9-2448-84DB-A5353B1327D8}"/>
                </a:ext>
              </a:extLst>
            </p:cNvPr>
            <p:cNvCxnSpPr>
              <a:cxnSpLocks/>
              <a:stCxn id="230" idx="5"/>
              <a:endCxn id="230" idx="1"/>
            </p:cNvCxnSpPr>
            <p:nvPr/>
          </p:nvCxnSpPr>
          <p:spPr>
            <a:xfrm flipH="1" flipV="1">
              <a:off x="10043636" y="4118388"/>
              <a:ext cx="226867" cy="2268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86014E35-20D6-7648-8B65-0E1FBD5F23BA}"/>
                </a:ext>
              </a:extLst>
            </p:cNvPr>
            <p:cNvCxnSpPr>
              <a:cxnSpLocks/>
              <a:stCxn id="230" idx="3"/>
              <a:endCxn id="230" idx="7"/>
            </p:cNvCxnSpPr>
            <p:nvPr/>
          </p:nvCxnSpPr>
          <p:spPr>
            <a:xfrm flipV="1">
              <a:off x="10043636" y="4118388"/>
              <a:ext cx="226867" cy="2268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16ED3BAD-F559-674A-99D1-927CB6D4ED35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6463867" y="2097283"/>
              <a:ext cx="1389764" cy="1008902"/>
            </a:xfrm>
            <a:prstGeom prst="bentConnector3">
              <a:avLst>
                <a:gd name="adj1" fmla="val 35751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138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554</cp:revision>
  <dcterms:created xsi:type="dcterms:W3CDTF">2024-04-07T02:50:27Z</dcterms:created>
  <dcterms:modified xsi:type="dcterms:W3CDTF">2024-04-11T05:15:20Z</dcterms:modified>
</cp:coreProperties>
</file>