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58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2024/5/5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922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9903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20530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73197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75453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05350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05897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35530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C18CA73-29DD-E941-B5FB-B036EFEE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3086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975CD-3048-8A4A-BB73-3EB5475C76D9}"/>
              </a:ext>
            </a:extLst>
          </p:cNvPr>
          <p:cNvSpPr/>
          <p:nvPr/>
        </p:nvSpPr>
        <p:spPr>
          <a:xfrm>
            <a:off x="3202329" y="798653"/>
            <a:ext cx="5787342" cy="567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第一章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：绪论（背景意义、研究现状及本论文创新点）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7CBE6-D746-5145-84F9-B83FAAB75EA5}"/>
              </a:ext>
            </a:extLst>
          </p:cNvPr>
          <p:cNvSpPr/>
          <p:nvPr/>
        </p:nvSpPr>
        <p:spPr>
          <a:xfrm>
            <a:off x="3202326" y="1716911"/>
            <a:ext cx="5787342" cy="567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基于多粒度残差学习和置信度估计的神经网络</a:t>
            </a:r>
            <a:r>
              <a:rPr lang="en-CN" b="1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348BD80-6C66-C649-A7B6-9D69C302ABB6}"/>
              </a:ext>
            </a:extLst>
          </p:cNvPr>
          <p:cNvSpPr/>
          <p:nvPr/>
        </p:nvSpPr>
        <p:spPr>
          <a:xfrm>
            <a:off x="5863432" y="1429473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0A8701-A51A-FE48-B569-3C615B35F757}"/>
              </a:ext>
            </a:extLst>
          </p:cNvPr>
          <p:cNvSpPr/>
          <p:nvPr/>
        </p:nvSpPr>
        <p:spPr>
          <a:xfrm rot="16200000">
            <a:off x="5932021" y="-417541"/>
            <a:ext cx="327952" cy="5787342"/>
          </a:xfrm>
          <a:prstGeom prst="rightBrace">
            <a:avLst>
              <a:gd name="adj1" fmla="val 441173"/>
              <a:gd name="adj2" fmla="val 50000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E49A9-D5BC-E54B-BB28-4FB2839CAD19}"/>
              </a:ext>
            </a:extLst>
          </p:cNvPr>
          <p:cNvSpPr/>
          <p:nvPr/>
        </p:nvSpPr>
        <p:spPr>
          <a:xfrm>
            <a:off x="3202326" y="2708127"/>
            <a:ext cx="2428539" cy="860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单粒度和多粒度</a:t>
            </a:r>
            <a:endParaRPr lang="en-US" altLang="zh-CN" sz="1800" kern="1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时序预测问题建模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DC86B-18D0-4E46-92F9-5AD9833C2501}"/>
              </a:ext>
            </a:extLst>
          </p:cNvPr>
          <p:cNvSpPr/>
          <p:nvPr/>
        </p:nvSpPr>
        <p:spPr>
          <a:xfrm>
            <a:off x="6095995" y="3176494"/>
            <a:ext cx="2893671" cy="39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自监督的置信度估计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367E8-4FD9-2F41-B3FE-68E2C5C06CB1}"/>
              </a:ext>
            </a:extLst>
          </p:cNvPr>
          <p:cNvSpPr/>
          <p:nvPr/>
        </p:nvSpPr>
        <p:spPr>
          <a:xfrm>
            <a:off x="6095995" y="2705472"/>
            <a:ext cx="2893671" cy="392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多粒度残差学习神经网络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EFAF2-EC06-CA4B-849D-12CE4215D66E}"/>
              </a:ext>
            </a:extLst>
          </p:cNvPr>
          <p:cNvSpPr/>
          <p:nvPr/>
        </p:nvSpPr>
        <p:spPr>
          <a:xfrm>
            <a:off x="3202326" y="3938593"/>
            <a:ext cx="5787342" cy="567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b="1" kern="2200" dirty="0">
                <a:solidFill>
                  <a:srgbClr val="333333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</a:t>
            </a:r>
            <a:r>
              <a:rPr lang="zh-CN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实验结果与分析</a:t>
            </a:r>
            <a:endParaRPr lang="en-CN" sz="1800" b="1" kern="2200" dirty="0">
              <a:solidFill>
                <a:srgbClr val="333333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CDA-08AA-F546-A0C6-2D9C8ED357BD}"/>
              </a:ext>
            </a:extLst>
          </p:cNvPr>
          <p:cNvSpPr/>
          <p:nvPr/>
        </p:nvSpPr>
        <p:spPr>
          <a:xfrm>
            <a:off x="3202326" y="4861367"/>
            <a:ext cx="5787342" cy="56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四</a:t>
            </a:r>
            <a:r>
              <a:rPr lang="zh-CN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rgbClr val="333333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b="1" kern="2200" dirty="0">
                <a:solidFill>
                  <a:srgbClr val="333333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总结与未来展望（总结、不足以及未来工作）</a:t>
            </a:r>
            <a:endParaRPr lang="en-CN" sz="1800" b="1" kern="2200" dirty="0">
              <a:solidFill>
                <a:srgbClr val="333333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D16F99F-14E2-8641-9330-71F2C6FCDD5A}"/>
              </a:ext>
            </a:extLst>
          </p:cNvPr>
          <p:cNvSpPr/>
          <p:nvPr/>
        </p:nvSpPr>
        <p:spPr>
          <a:xfrm rot="16200000">
            <a:off x="5630862" y="3035869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7E60E34-3DAC-AF42-9AA9-7D62C4DE0C84}"/>
              </a:ext>
            </a:extLst>
          </p:cNvPr>
          <p:cNvSpPr/>
          <p:nvPr/>
        </p:nvSpPr>
        <p:spPr>
          <a:xfrm>
            <a:off x="5863428" y="3642458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3CC39BB-544F-4542-A212-46FADD79C419}"/>
              </a:ext>
            </a:extLst>
          </p:cNvPr>
          <p:cNvSpPr/>
          <p:nvPr/>
        </p:nvSpPr>
        <p:spPr>
          <a:xfrm>
            <a:off x="5863427" y="4570864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</p:spTree>
    <p:extLst>
      <p:ext uri="{BB962C8B-B14F-4D97-AF65-F5344CB8AC3E}">
        <p14:creationId xmlns:p14="http://schemas.microsoft.com/office/powerpoint/2010/main" val="17839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6" idx="1"/>
          </p:cNvCxnSpPr>
          <p:nvPr/>
        </p:nvCxnSpPr>
        <p:spPr>
          <a:xfrm rot="16200000" flipH="1">
            <a:off x="2906600" y="2844636"/>
            <a:ext cx="1055764" cy="3087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79" idx="1"/>
          </p:cNvCxnSpPr>
          <p:nvPr/>
        </p:nvCxnSpPr>
        <p:spPr>
          <a:xfrm rot="16200000" flipH="1">
            <a:off x="5304555" y="3144638"/>
            <a:ext cx="427036" cy="3241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5" idx="1"/>
          </p:cNvCxnSpPr>
          <p:nvPr/>
        </p:nvCxnSpPr>
        <p:spPr>
          <a:xfrm rot="16200000" flipH="1">
            <a:off x="9957827" y="3188974"/>
            <a:ext cx="44090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6" idx="2"/>
            <a:endCxn id="264" idx="2"/>
          </p:cNvCxnSpPr>
          <p:nvPr/>
        </p:nvCxnSpPr>
        <p:spPr>
          <a:xfrm rot="16200000" flipH="1">
            <a:off x="7147810" y="901775"/>
            <a:ext cx="787493" cy="65483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9" idx="2"/>
            <a:endCxn id="264" idx="2"/>
          </p:cNvCxnSpPr>
          <p:nvPr/>
        </p:nvCxnSpPr>
        <p:spPr>
          <a:xfrm rot="16200000" flipH="1">
            <a:off x="8192002" y="1945967"/>
            <a:ext cx="790389" cy="445708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4532F5-81B9-DA43-84E4-12FCE341E75E}"/>
              </a:ext>
            </a:extLst>
          </p:cNvPr>
          <p:cNvSpPr/>
          <p:nvPr/>
        </p:nvSpPr>
        <p:spPr>
          <a:xfrm>
            <a:off x="3588877" y="3271614"/>
            <a:ext cx="1356995" cy="510597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8DB922-2506-B64A-9AB0-120C227724D9}"/>
              </a:ext>
            </a:extLst>
          </p:cNvPr>
          <p:cNvSpPr/>
          <p:nvPr/>
        </p:nvSpPr>
        <p:spPr>
          <a:xfrm>
            <a:off x="5680157" y="3261164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37D3967-F47A-9C4A-A703-3489B5B57387}"/>
              </a:ext>
            </a:extLst>
          </p:cNvPr>
          <p:cNvSpPr/>
          <p:nvPr/>
        </p:nvSpPr>
        <p:spPr>
          <a:xfrm>
            <a:off x="10295765" y="3267836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313</Words>
  <Application>Microsoft Macintosh PowerPoint</Application>
  <PresentationFormat>Widescreen</PresentationFormat>
  <Paragraphs>137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904</cp:revision>
  <dcterms:created xsi:type="dcterms:W3CDTF">2024-04-07T02:50:27Z</dcterms:created>
  <dcterms:modified xsi:type="dcterms:W3CDTF">2024-05-05T10:22:25Z</dcterms:modified>
</cp:coreProperties>
</file>