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 snapToObjects="1">
      <p:cViewPr>
        <p:scale>
          <a:sx n="108" d="100"/>
          <a:sy n="108" d="100"/>
        </p:scale>
        <p:origin x="8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BB8867-2B86-6B49-9760-AFC025199B3D}"/>
              </a:ext>
            </a:extLst>
          </p:cNvPr>
          <p:cNvGrpSpPr/>
          <p:nvPr/>
        </p:nvGrpSpPr>
        <p:grpSpPr>
          <a:xfrm>
            <a:off x="408476" y="718484"/>
            <a:ext cx="11375047" cy="4309179"/>
            <a:chOff x="278970" y="705957"/>
            <a:chExt cx="11375047" cy="430917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390024" y="1131168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423804" y="2312196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472084" y="709869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150582" y="1017646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546742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546741" y="710055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225239" y="1017832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2926714" y="2126564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064818" y="24647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064818" y="26251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472084" y="150967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t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780799" y="2623654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4878" r="-122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225238" y="1906429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287634" y="2723153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501359" y="2625421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053" r="-526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139475" y="277469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139475" y="293511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858354" y="2935110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9524" r="-4762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7976176" y="3088158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621398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299895" y="1906429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621398" y="705957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299895" y="1013734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357744" y="3037680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7978392" y="1550849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7978391" y="719317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243230" y="709868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249475" y="1506309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b="0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764232" y="30875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764232" y="32479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9924652" y="1899335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243230" y="3247931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824" r="-2941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9989915" y="3343086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202949" y="3244663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9921728" y="1017645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71" r="-119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4762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714826" y="426341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0875246" y="4263410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714826" y="442383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0875246" y="3867578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664205" y="373208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7939804" y="1488388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5789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0000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0875246" y="4584249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/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N" sz="1400" b="1" dirty="0"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预测结果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3793" t="-11111" r="-13793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278971" y="3024154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1875759" y="2774690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472546" y="2935109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1878238" y="3162254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012045" y="4539174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754331" y="2929227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blipFill>
                  <a:blip r:embed="rId24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1875758" y="3627082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3043" r="-4348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14286" r="-9524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423804" y="4282186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13636" r="-454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278970" y="1131167"/>
              <a:ext cx="2017665" cy="1064791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359625" y="1285055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487567" y="147837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487567" y="1638796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075926" y="1131167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070815" y="1484733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492674" y="18403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653094" y="1840309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492674" y="2000729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075923" y="1839897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7974579" y="2204679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2EECDA-A20E-904E-84C7-A357FFE963F7}"/>
                </a:ext>
              </a:extLst>
            </p:cNvPr>
            <p:cNvSpPr txBox="1"/>
            <p:nvPr/>
          </p:nvSpPr>
          <p:spPr>
            <a:xfrm>
              <a:off x="2572123" y="3024684"/>
              <a:ext cx="903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特征提取模块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99E7DDE-B7A9-0B46-9777-E4605D5A7797}"/>
              </a:ext>
            </a:extLst>
          </p:cNvPr>
          <p:cNvGrpSpPr/>
          <p:nvPr/>
        </p:nvGrpSpPr>
        <p:grpSpPr>
          <a:xfrm>
            <a:off x="394310" y="1599075"/>
            <a:ext cx="11403380" cy="3263370"/>
            <a:chOff x="733504" y="1626784"/>
            <a:chExt cx="11403380" cy="326337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0B531E5-CB3E-6D45-ABF8-1F9CF2463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069" y="2595558"/>
              <a:ext cx="4875429" cy="73603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8654707-EE1E-EE4B-804B-6CF5BF434733}"/>
                </a:ext>
              </a:extLst>
            </p:cNvPr>
            <p:cNvSpPr/>
            <p:nvPr/>
          </p:nvSpPr>
          <p:spPr>
            <a:xfrm>
              <a:off x="6553275" y="2060688"/>
              <a:ext cx="5202865" cy="2549451"/>
            </a:xfrm>
            <a:prstGeom prst="roundRect">
              <a:avLst>
                <a:gd name="adj" fmla="val 3958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28CEED-1FCB-9B48-9D83-6DE1734F39AC}"/>
                </a:ext>
              </a:extLst>
            </p:cNvPr>
            <p:cNvCxnSpPr>
              <a:cxnSpLocks/>
              <a:stCxn id="9" idx="2"/>
              <a:endCxn id="3" idx="1"/>
            </p:cNvCxnSpPr>
            <p:nvPr/>
          </p:nvCxnSpPr>
          <p:spPr>
            <a:xfrm rot="16200000" flipH="1">
              <a:off x="7991661" y="1945294"/>
              <a:ext cx="496227" cy="47476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/>
                <p:nvPr/>
              </p:nvSpPr>
              <p:spPr>
                <a:xfrm>
                  <a:off x="7583576" y="1626784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576" y="1626784"/>
                  <a:ext cx="837635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044D64-0FD9-4F44-B95F-8E3C1E7E2B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1664014" y="3572898"/>
              <a:ext cx="47287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/>
                <p:nvPr/>
              </p:nvSpPr>
              <p:spPr>
                <a:xfrm>
                  <a:off x="11814873" y="3346738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4873" y="3346738"/>
                  <a:ext cx="263277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636" r="-454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3368D1-FE6C-1D4B-AAA6-88C3BCA30AFD}"/>
                </a:ext>
              </a:extLst>
            </p:cNvPr>
            <p:cNvSpPr txBox="1"/>
            <p:nvPr/>
          </p:nvSpPr>
          <p:spPr>
            <a:xfrm>
              <a:off x="10087125" y="2060688"/>
              <a:ext cx="16690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含有置信度估计的特征提取模块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/>
                <p:nvPr/>
              </p:nvSpPr>
              <p:spPr>
                <a:xfrm>
                  <a:off x="9216299" y="4610139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299" y="4610139"/>
                  <a:ext cx="25122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286" r="-4762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/>
                <p:nvPr/>
              </p:nvSpPr>
              <p:spPr>
                <a:xfrm>
                  <a:off x="8477154" y="2175862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54" y="2175862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/>
                <p:nvPr/>
              </p:nvSpPr>
              <p:spPr>
                <a:xfrm>
                  <a:off x="8477154" y="3309096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54" y="3309096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/>
                <p:nvPr/>
              </p:nvSpPr>
              <p:spPr>
                <a:xfrm>
                  <a:off x="10307019" y="3317972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019" y="3317972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5E76539C-80B2-CD46-BF3F-4ABC856F5AF2}"/>
                </a:ext>
              </a:extLst>
            </p:cNvPr>
            <p:cNvCxnSpPr>
              <a:cxnSpLocks/>
              <a:stCxn id="16" idx="0"/>
              <a:endCxn id="5" idx="0"/>
            </p:cNvCxnSpPr>
            <p:nvPr/>
          </p:nvCxnSpPr>
          <p:spPr>
            <a:xfrm rot="5400000" flipH="1" flipV="1">
              <a:off x="9154707" y="1487162"/>
              <a:ext cx="12700" cy="3661620"/>
            </a:xfrm>
            <a:prstGeom prst="bentConnector3">
              <a:avLst>
                <a:gd name="adj1" fmla="val 217741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B2A18D-6C36-3443-AD73-153744B091DC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9155651" y="3818947"/>
              <a:ext cx="1" cy="35517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/>
                <p:nvPr/>
              </p:nvSpPr>
              <p:spPr>
                <a:xfrm>
                  <a:off x="9216299" y="2738474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299" y="2738474"/>
                  <a:ext cx="27860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8696" r="-8696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51FA8D2-DA3D-0D4E-B8DC-BC970ADB250D}"/>
                </a:ext>
              </a:extLst>
            </p:cNvPr>
            <p:cNvSpPr/>
            <p:nvPr/>
          </p:nvSpPr>
          <p:spPr>
            <a:xfrm>
              <a:off x="6645399" y="3317972"/>
              <a:ext cx="1356995" cy="509851"/>
            </a:xfrm>
            <a:prstGeom prst="roundRect">
              <a:avLst>
                <a:gd name="adj" fmla="val 24248"/>
              </a:avLst>
            </a:prstGeom>
            <a:solidFill>
              <a:schemeClr val="accent4">
                <a:lumMod val="20000"/>
                <a:lumOff val="80000"/>
                <a:alpha val="95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置信度估计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ACBDC5-1C83-744A-B8EE-8185F44DA073}"/>
                </a:ext>
              </a:extLst>
            </p:cNvPr>
            <p:cNvSpPr/>
            <p:nvPr/>
          </p:nvSpPr>
          <p:spPr>
            <a:xfrm>
              <a:off x="8995231" y="4174125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856F0-DA8A-954C-8D72-A9BAA04A876B}"/>
                </a:ext>
              </a:extLst>
            </p:cNvPr>
            <p:cNvCxnSpPr>
              <a:cxnSpLocks/>
              <a:stCxn id="17" idx="5"/>
              <a:endCxn id="17" idx="1"/>
            </p:cNvCxnSpPr>
            <p:nvPr/>
          </p:nvCxnSpPr>
          <p:spPr>
            <a:xfrm flipH="1" flipV="1">
              <a:off x="9042217" y="4221111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0CC4D5-F5B2-6141-AFA0-A9C060073BAE}"/>
                </a:ext>
              </a:extLst>
            </p:cNvPr>
            <p:cNvCxnSpPr>
              <a:cxnSpLocks/>
              <a:stCxn id="17" idx="3"/>
              <a:endCxn id="17" idx="7"/>
            </p:cNvCxnSpPr>
            <p:nvPr/>
          </p:nvCxnSpPr>
          <p:spPr>
            <a:xfrm flipV="1">
              <a:off x="9042217" y="4221111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E317FF-C51E-974B-9287-E6C5D5370FF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9155652" y="2685713"/>
              <a:ext cx="0" cy="6233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3DCB2D-B4DA-134B-B115-4D3B703591E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155652" y="2685713"/>
              <a:ext cx="0" cy="3504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42B8707-F483-2245-B6EF-9B48237CF376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9155651" y="4494964"/>
              <a:ext cx="0" cy="3951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C2ABE50F-862C-F44A-B0F1-40EF1A172889}"/>
                </a:ext>
              </a:extLst>
            </p:cNvPr>
            <p:cNvCxnSpPr>
              <a:cxnSpLocks/>
              <a:stCxn id="16" idx="2"/>
              <a:endCxn id="17" idx="2"/>
            </p:cNvCxnSpPr>
            <p:nvPr/>
          </p:nvCxnSpPr>
          <p:spPr>
            <a:xfrm rot="16200000" flipH="1">
              <a:off x="7906203" y="3245517"/>
              <a:ext cx="506722" cy="167133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DE0EB85-999F-B44A-85A8-8173F1429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036" y="3834173"/>
              <a:ext cx="827996" cy="74743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7E32D8-E7CA-2C42-A5F7-45E4C068E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2036" y="2090057"/>
              <a:ext cx="791289" cy="123426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703D4C72-52E6-464F-A0A5-83704DC1B08E}"/>
                </a:ext>
              </a:extLst>
            </p:cNvPr>
            <p:cNvSpPr/>
            <p:nvPr/>
          </p:nvSpPr>
          <p:spPr>
            <a:xfrm>
              <a:off x="733504" y="2060688"/>
              <a:ext cx="5202865" cy="2549451"/>
            </a:xfrm>
            <a:prstGeom prst="roundRect">
              <a:avLst>
                <a:gd name="adj" fmla="val 3958"/>
              </a:avLst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81EDA85-8B5B-AC40-A4CE-2819D3412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069" y="3331596"/>
              <a:ext cx="2" cy="80210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32A9B3-8142-C94E-842F-740FACF5C1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6448" y="2138218"/>
              <a:ext cx="4484" cy="199547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059802-9091-474C-AB33-EBA88A699CB8}"/>
                </a:ext>
              </a:extLst>
            </p:cNvPr>
            <p:cNvCxnSpPr>
              <a:cxnSpLocks/>
              <a:stCxn id="156" idx="1"/>
            </p:cNvCxnSpPr>
            <p:nvPr/>
          </p:nvCxnSpPr>
          <p:spPr>
            <a:xfrm flipH="1">
              <a:off x="912355" y="3982771"/>
              <a:ext cx="1158419" cy="427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A7C99D3-980B-C04E-BF8B-4EB28D14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3629" y="2597692"/>
              <a:ext cx="1870" cy="153600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9A50B35-3E7B-254A-8E03-B63EB939AD49}"/>
                </a:ext>
              </a:extLst>
            </p:cNvPr>
            <p:cNvGrpSpPr/>
            <p:nvPr/>
          </p:nvGrpSpPr>
          <p:grpSpPr>
            <a:xfrm>
              <a:off x="879025" y="2249628"/>
              <a:ext cx="4940398" cy="1520644"/>
              <a:chOff x="882526" y="2490930"/>
              <a:chExt cx="4940398" cy="1520644"/>
            </a:xfrm>
          </p:grpSpPr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521921DF-04D5-A046-B365-6454B7AFC1A4}"/>
                  </a:ext>
                </a:extLst>
              </p:cNvPr>
              <p:cNvSpPr/>
              <p:nvPr/>
            </p:nvSpPr>
            <p:spPr>
              <a:xfrm>
                <a:off x="913571" y="2521974"/>
                <a:ext cx="4875429" cy="1460091"/>
              </a:xfrm>
              <a:custGeom>
                <a:avLst/>
                <a:gdLst>
                  <a:gd name="connsiteX0" fmla="*/ 0 w 4807975"/>
                  <a:gd name="connsiteY0" fmla="*/ 1342103 h 1460091"/>
                  <a:gd name="connsiteX1" fmla="*/ 206478 w 4807975"/>
                  <a:gd name="connsiteY1" fmla="*/ 921774 h 1460091"/>
                  <a:gd name="connsiteX2" fmla="*/ 523568 w 4807975"/>
                  <a:gd name="connsiteY2" fmla="*/ 1460091 h 1460091"/>
                  <a:gd name="connsiteX3" fmla="*/ 825910 w 4807975"/>
                  <a:gd name="connsiteY3" fmla="*/ 921774 h 1460091"/>
                  <a:gd name="connsiteX4" fmla="*/ 1179871 w 4807975"/>
                  <a:gd name="connsiteY4" fmla="*/ 1253613 h 1460091"/>
                  <a:gd name="connsiteX5" fmla="*/ 1482213 w 4807975"/>
                  <a:gd name="connsiteY5" fmla="*/ 737420 h 1460091"/>
                  <a:gd name="connsiteX6" fmla="*/ 1821426 w 4807975"/>
                  <a:gd name="connsiteY6" fmla="*/ 899652 h 1460091"/>
                  <a:gd name="connsiteX7" fmla="*/ 2020529 w 4807975"/>
                  <a:gd name="connsiteY7" fmla="*/ 560439 h 1460091"/>
                  <a:gd name="connsiteX8" fmla="*/ 2492478 w 4807975"/>
                  <a:gd name="connsiteY8" fmla="*/ 1290484 h 1460091"/>
                  <a:gd name="connsiteX9" fmla="*/ 2765323 w 4807975"/>
                  <a:gd name="connsiteY9" fmla="*/ 707923 h 1460091"/>
                  <a:gd name="connsiteX10" fmla="*/ 3030794 w 4807975"/>
                  <a:gd name="connsiteY10" fmla="*/ 870155 h 1460091"/>
                  <a:gd name="connsiteX11" fmla="*/ 3281517 w 4807975"/>
                  <a:gd name="connsiteY11" fmla="*/ 464574 h 1460091"/>
                  <a:gd name="connsiteX12" fmla="*/ 3539613 w 4807975"/>
                  <a:gd name="connsiteY12" fmla="*/ 936523 h 1460091"/>
                  <a:gd name="connsiteX13" fmla="*/ 3827207 w 4807975"/>
                  <a:gd name="connsiteY13" fmla="*/ 176981 h 1460091"/>
                  <a:gd name="connsiteX14" fmla="*/ 4144297 w 4807975"/>
                  <a:gd name="connsiteY14" fmla="*/ 516194 h 1460091"/>
                  <a:gd name="connsiteX15" fmla="*/ 4350775 w 4807975"/>
                  <a:gd name="connsiteY15" fmla="*/ 243349 h 1460091"/>
                  <a:gd name="connsiteX16" fmla="*/ 4557252 w 4807975"/>
                  <a:gd name="connsiteY16" fmla="*/ 678426 h 1460091"/>
                  <a:gd name="connsiteX17" fmla="*/ 4807975 w 4807975"/>
                  <a:gd name="connsiteY17" fmla="*/ 0 h 1460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07975" h="1460091">
                    <a:moveTo>
                      <a:pt x="0" y="1342103"/>
                    </a:moveTo>
                    <a:cubicBezTo>
                      <a:pt x="59608" y="1122106"/>
                      <a:pt x="119217" y="902109"/>
                      <a:pt x="206478" y="921774"/>
                    </a:cubicBezTo>
                    <a:cubicBezTo>
                      <a:pt x="293739" y="941439"/>
                      <a:pt x="420329" y="1460091"/>
                      <a:pt x="523568" y="1460091"/>
                    </a:cubicBezTo>
                    <a:cubicBezTo>
                      <a:pt x="626807" y="1460091"/>
                      <a:pt x="716526" y="956187"/>
                      <a:pt x="825910" y="921774"/>
                    </a:cubicBezTo>
                    <a:cubicBezTo>
                      <a:pt x="935294" y="887361"/>
                      <a:pt x="1070487" y="1284339"/>
                      <a:pt x="1179871" y="1253613"/>
                    </a:cubicBezTo>
                    <a:cubicBezTo>
                      <a:pt x="1289255" y="1222887"/>
                      <a:pt x="1375287" y="796413"/>
                      <a:pt x="1482213" y="737420"/>
                    </a:cubicBezTo>
                    <a:cubicBezTo>
                      <a:pt x="1589139" y="678426"/>
                      <a:pt x="1731707" y="929149"/>
                      <a:pt x="1821426" y="899652"/>
                    </a:cubicBezTo>
                    <a:cubicBezTo>
                      <a:pt x="1911145" y="870155"/>
                      <a:pt x="1908687" y="495300"/>
                      <a:pt x="2020529" y="560439"/>
                    </a:cubicBezTo>
                    <a:cubicBezTo>
                      <a:pt x="2132371" y="625578"/>
                      <a:pt x="2368346" y="1265903"/>
                      <a:pt x="2492478" y="1290484"/>
                    </a:cubicBezTo>
                    <a:cubicBezTo>
                      <a:pt x="2616610" y="1315065"/>
                      <a:pt x="2675604" y="777978"/>
                      <a:pt x="2765323" y="707923"/>
                    </a:cubicBezTo>
                    <a:cubicBezTo>
                      <a:pt x="2855042" y="637868"/>
                      <a:pt x="2944762" y="910713"/>
                      <a:pt x="3030794" y="870155"/>
                    </a:cubicBezTo>
                    <a:cubicBezTo>
                      <a:pt x="3116826" y="829597"/>
                      <a:pt x="3196714" y="453513"/>
                      <a:pt x="3281517" y="464574"/>
                    </a:cubicBezTo>
                    <a:cubicBezTo>
                      <a:pt x="3366320" y="475635"/>
                      <a:pt x="3448665" y="984455"/>
                      <a:pt x="3539613" y="936523"/>
                    </a:cubicBezTo>
                    <a:cubicBezTo>
                      <a:pt x="3630561" y="888591"/>
                      <a:pt x="3726426" y="247036"/>
                      <a:pt x="3827207" y="176981"/>
                    </a:cubicBezTo>
                    <a:cubicBezTo>
                      <a:pt x="3927988" y="106926"/>
                      <a:pt x="4057036" y="505133"/>
                      <a:pt x="4144297" y="516194"/>
                    </a:cubicBezTo>
                    <a:cubicBezTo>
                      <a:pt x="4231558" y="527255"/>
                      <a:pt x="4281949" y="216310"/>
                      <a:pt x="4350775" y="243349"/>
                    </a:cubicBezTo>
                    <a:cubicBezTo>
                      <a:pt x="4419601" y="270388"/>
                      <a:pt x="4481052" y="718984"/>
                      <a:pt x="4557252" y="678426"/>
                    </a:cubicBezTo>
                    <a:cubicBezTo>
                      <a:pt x="4633452" y="637868"/>
                      <a:pt x="4740378" y="154858"/>
                      <a:pt x="4807975" y="0"/>
                    </a:cubicBezTo>
                  </a:path>
                </a:pathLst>
              </a:cu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F9DA007-19C4-3A41-AE7A-BD637DEE8CB8}"/>
                  </a:ext>
                </a:extLst>
              </p:cNvPr>
              <p:cNvSpPr/>
              <p:nvPr/>
            </p:nvSpPr>
            <p:spPr>
              <a:xfrm>
                <a:off x="882526" y="3852927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EC3F3D2-1182-8D4B-88A9-2593B442A980}"/>
                  </a:ext>
                </a:extLst>
              </p:cNvPr>
              <p:cNvSpPr/>
              <p:nvPr/>
            </p:nvSpPr>
            <p:spPr>
              <a:xfrm>
                <a:off x="1076201" y="3418647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478FDFE-0CDF-7C45-A6D7-41F4F30FC3F4}"/>
                  </a:ext>
                </a:extLst>
              </p:cNvPr>
              <p:cNvSpPr/>
              <p:nvPr/>
            </p:nvSpPr>
            <p:spPr>
              <a:xfrm>
                <a:off x="1427168" y="394948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00EBDE6-3DC6-4F4A-B5FE-DBADE18C9D9C}"/>
                  </a:ext>
                </a:extLst>
              </p:cNvPr>
              <p:cNvSpPr/>
              <p:nvPr/>
            </p:nvSpPr>
            <p:spPr>
              <a:xfrm>
                <a:off x="1736503" y="340210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FADE74F-DCD1-FA46-9A2E-32881D4BDF05}"/>
                  </a:ext>
                </a:extLst>
              </p:cNvPr>
              <p:cNvSpPr/>
              <p:nvPr/>
            </p:nvSpPr>
            <p:spPr>
              <a:xfrm>
                <a:off x="2069204" y="374976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735B6D4-7546-3440-8908-F8E4F3F55D5E}"/>
                  </a:ext>
                </a:extLst>
              </p:cNvPr>
              <p:cNvSpPr/>
              <p:nvPr/>
            </p:nvSpPr>
            <p:spPr>
              <a:xfrm>
                <a:off x="2412914" y="3220975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51F58A8-F682-E947-B952-0917BAC6311B}"/>
                  </a:ext>
                </a:extLst>
              </p:cNvPr>
              <p:cNvSpPr/>
              <p:nvPr/>
            </p:nvSpPr>
            <p:spPr>
              <a:xfrm>
                <a:off x="2728542" y="339795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B5934B4-4125-2444-B450-9726E04A8C98}"/>
                  </a:ext>
                </a:extLst>
              </p:cNvPr>
              <p:cNvSpPr/>
              <p:nvPr/>
            </p:nvSpPr>
            <p:spPr>
              <a:xfrm>
                <a:off x="2896911" y="303620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17C46F0-28B8-A048-BF7A-53C7A59108E5}"/>
                  </a:ext>
                </a:extLst>
              </p:cNvPr>
              <p:cNvSpPr/>
              <p:nvPr/>
            </p:nvSpPr>
            <p:spPr>
              <a:xfrm>
                <a:off x="3419400" y="3778650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5D41815-3B54-6E4C-9E14-A41D5A9ADF02}"/>
                  </a:ext>
                </a:extLst>
              </p:cNvPr>
              <p:cNvSpPr/>
              <p:nvPr/>
            </p:nvSpPr>
            <p:spPr>
              <a:xfrm>
                <a:off x="3713157" y="317976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912FBCD-C935-A04B-830C-EE4CB78FF0B6}"/>
                  </a:ext>
                </a:extLst>
              </p:cNvPr>
              <p:cNvSpPr/>
              <p:nvPr/>
            </p:nvSpPr>
            <p:spPr>
              <a:xfrm>
                <a:off x="3942751" y="335655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ABCEC05-572E-CF4B-9349-F988A92AAFE8}"/>
                  </a:ext>
                </a:extLst>
              </p:cNvPr>
              <p:cNvSpPr/>
              <p:nvPr/>
            </p:nvSpPr>
            <p:spPr>
              <a:xfrm>
                <a:off x="4203389" y="2953918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4C42C07-70A4-3A45-BDF1-E07E4C3B4227}"/>
                  </a:ext>
                </a:extLst>
              </p:cNvPr>
              <p:cNvSpPr/>
              <p:nvPr/>
            </p:nvSpPr>
            <p:spPr>
              <a:xfrm>
                <a:off x="4455119" y="3431323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0A14081-024A-0A4A-BB18-6DBED8F89280}"/>
                  </a:ext>
                </a:extLst>
              </p:cNvPr>
              <p:cNvSpPr/>
              <p:nvPr/>
            </p:nvSpPr>
            <p:spPr>
              <a:xfrm>
                <a:off x="4785751" y="265466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CCEA41A-6F18-9943-BF76-2CC06B11BD4D}"/>
                  </a:ext>
                </a:extLst>
              </p:cNvPr>
              <p:cNvSpPr/>
              <p:nvPr/>
            </p:nvSpPr>
            <p:spPr>
              <a:xfrm>
                <a:off x="5089145" y="2997404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29DBE4F-832B-7040-B172-673B5EF23723}"/>
                  </a:ext>
                </a:extLst>
              </p:cNvPr>
              <p:cNvSpPr/>
              <p:nvPr/>
            </p:nvSpPr>
            <p:spPr>
              <a:xfrm>
                <a:off x="5285737" y="2738474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BAEFE4A-6461-1743-8B71-9101E76B68B5}"/>
                  </a:ext>
                </a:extLst>
              </p:cNvPr>
              <p:cNvSpPr/>
              <p:nvPr/>
            </p:nvSpPr>
            <p:spPr>
              <a:xfrm>
                <a:off x="5497805" y="317976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1785D17-33FA-E045-9672-567E78446314}"/>
                  </a:ext>
                </a:extLst>
              </p:cNvPr>
              <p:cNvSpPr/>
              <p:nvPr/>
            </p:nvSpPr>
            <p:spPr>
              <a:xfrm>
                <a:off x="5760836" y="2490930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E8637AA-490A-5943-9787-FEAEF8AD6344}"/>
                </a:ext>
              </a:extLst>
            </p:cNvPr>
            <p:cNvSpPr txBox="1"/>
            <p:nvPr/>
          </p:nvSpPr>
          <p:spPr>
            <a:xfrm>
              <a:off x="2070774" y="3828882"/>
              <a:ext cx="9175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历史趋势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2F415F-B8DE-7547-A2E1-D73FC9B4775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 flipH="1">
              <a:off x="2988335" y="3982771"/>
              <a:ext cx="12381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8818E3-9781-1541-A93E-4A18523D1937}"/>
                </a:ext>
              </a:extLst>
            </p:cNvPr>
            <p:cNvSpPr txBox="1"/>
            <p:nvPr/>
          </p:nvSpPr>
          <p:spPr>
            <a:xfrm>
              <a:off x="4550002" y="3825920"/>
              <a:ext cx="9119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当前状态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7895896-6F18-BC45-8938-DE9403B7616D}"/>
                </a:ext>
              </a:extLst>
            </p:cNvPr>
            <p:cNvCxnSpPr>
              <a:cxnSpLocks/>
              <a:endCxn id="182" idx="3"/>
            </p:cNvCxnSpPr>
            <p:nvPr/>
          </p:nvCxnSpPr>
          <p:spPr>
            <a:xfrm flipH="1" flipV="1">
              <a:off x="5461970" y="3979809"/>
              <a:ext cx="317174" cy="296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332FF82-51C4-044F-889C-C5890BDBACED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 flipV="1">
              <a:off x="4226448" y="3979809"/>
              <a:ext cx="323554" cy="509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E12915F0-276D-FA4D-88D0-19429D82ADC7}"/>
                </a:ext>
              </a:extLst>
            </p:cNvPr>
            <p:cNvSpPr/>
            <p:nvPr/>
          </p:nvSpPr>
          <p:spPr>
            <a:xfrm rot="10800000">
              <a:off x="2545173" y="3825920"/>
              <a:ext cx="2441694" cy="495379"/>
            </a:xfrm>
            <a:prstGeom prst="arc">
              <a:avLst>
                <a:gd name="adj1" fmla="val 10806718"/>
                <a:gd name="adj2" fmla="val 21595819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AF9C038-4F22-204F-A5AC-86F73601DFF4}"/>
                </a:ext>
              </a:extLst>
            </p:cNvPr>
            <p:cNvSpPr txBox="1"/>
            <p:nvPr/>
          </p:nvSpPr>
          <p:spPr>
            <a:xfrm>
              <a:off x="2545172" y="4306013"/>
              <a:ext cx="24416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时序趋势一致性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/>
                <p:nvPr/>
              </p:nvSpPr>
              <p:spPr>
                <a:xfrm>
                  <a:off x="7313937" y="4024099"/>
                  <a:ext cx="1671333" cy="6093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置信度权重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𝛼</m:t>
                            </m:r>
                          </m:e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kumimoji="0" lang="en-CN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937" y="4024099"/>
                  <a:ext cx="1671333" cy="6093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E2655F25-322E-D748-84F5-5E3002687C42}"/>
                </a:ext>
              </a:extLst>
            </p:cNvPr>
            <p:cNvSpPr/>
            <p:nvPr/>
          </p:nvSpPr>
          <p:spPr>
            <a:xfrm>
              <a:off x="10252209" y="4002035"/>
              <a:ext cx="1461950" cy="551456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  <a:alpha val="95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7E8BE54-DCFD-554F-901F-7448194C5F93}"/>
                </a:ext>
              </a:extLst>
            </p:cNvPr>
            <p:cNvSpPr txBox="1"/>
            <p:nvPr/>
          </p:nvSpPr>
          <p:spPr>
            <a:xfrm>
              <a:off x="10787304" y="4125757"/>
              <a:ext cx="926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点乘</a:t>
              </a: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运算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E843556-5109-B642-8735-FE5BF5DB8ED4}"/>
                </a:ext>
              </a:extLst>
            </p:cNvPr>
            <p:cNvSpPr/>
            <p:nvPr/>
          </p:nvSpPr>
          <p:spPr>
            <a:xfrm>
              <a:off x="10396914" y="4112695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6EC7A2BD-4CB9-2448-84DB-A5353B1327D8}"/>
                </a:ext>
              </a:extLst>
            </p:cNvPr>
            <p:cNvCxnSpPr>
              <a:cxnSpLocks/>
              <a:stCxn id="230" idx="5"/>
              <a:endCxn id="230" idx="1"/>
            </p:cNvCxnSpPr>
            <p:nvPr/>
          </p:nvCxnSpPr>
          <p:spPr>
            <a:xfrm flipH="1" flipV="1">
              <a:off x="10443900" y="4159681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86014E35-20D6-7648-8B65-0E1FBD5F23BA}"/>
                </a:ext>
              </a:extLst>
            </p:cNvPr>
            <p:cNvCxnSpPr>
              <a:cxnSpLocks/>
              <a:stCxn id="230" idx="3"/>
              <a:endCxn id="230" idx="7"/>
            </p:cNvCxnSpPr>
            <p:nvPr/>
          </p:nvCxnSpPr>
          <p:spPr>
            <a:xfrm flipV="1">
              <a:off x="10443900" y="4159681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132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519</cp:revision>
  <dcterms:created xsi:type="dcterms:W3CDTF">2024-04-07T02:50:27Z</dcterms:created>
  <dcterms:modified xsi:type="dcterms:W3CDTF">2024-04-08T11:09:56Z</dcterms:modified>
</cp:coreProperties>
</file>