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169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763</cp:revision>
  <dcterms:created xsi:type="dcterms:W3CDTF">2024-04-07T02:50:27Z</dcterms:created>
  <dcterms:modified xsi:type="dcterms:W3CDTF">2024-04-13T10:31:00Z</dcterms:modified>
</cp:coreProperties>
</file>