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280518" y="1131168"/>
            <a:ext cx="9692756" cy="2905760"/>
          </a:xfrm>
          <a:prstGeom prst="roundRect">
            <a:avLst>
              <a:gd name="adj" fmla="val 4775"/>
            </a:avLst>
          </a:prstGeom>
          <a:solidFill>
            <a:srgbClr val="58B6C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ACEADEA-BB40-C546-BA0F-574B4889E608}"/>
              </a:ext>
            </a:extLst>
          </p:cNvPr>
          <p:cNvSpPr/>
          <p:nvPr/>
        </p:nvSpPr>
        <p:spPr>
          <a:xfrm>
            <a:off x="2432918" y="1534413"/>
            <a:ext cx="1867535" cy="393026"/>
          </a:xfrm>
          <a:prstGeom prst="roundRect">
            <a:avLst>
              <a:gd name="adj" fmla="val 4775"/>
            </a:avLst>
          </a:prstGeom>
          <a:solidFill>
            <a:srgbClr val="7A8C8E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789913" y="2584048"/>
            <a:ext cx="1648914" cy="622915"/>
          </a:xfrm>
          <a:prstGeom prst="roundRect">
            <a:avLst>
              <a:gd name="adj" fmla="val 4775"/>
            </a:avLst>
          </a:prstGeom>
          <a:solidFill>
            <a:srgbClr val="2683C6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核心模块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432918" y="761836"/>
            <a:ext cx="18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>
            <a:off x="3360336" y="1131168"/>
            <a:ext cx="6350" cy="403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969971" y="1555141"/>
            <a:ext cx="1867535" cy="393026"/>
          </a:xfrm>
          <a:prstGeom prst="roundRect">
            <a:avLst>
              <a:gd name="adj" fmla="val 4775"/>
            </a:avLst>
          </a:prstGeom>
          <a:solidFill>
            <a:srgbClr val="7A8C8E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969971" y="782564"/>
            <a:ext cx="18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897389" y="1151896"/>
            <a:ext cx="6350" cy="403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C3384BE-BB59-7E47-B874-056E58459DA9}"/>
              </a:ext>
            </a:extLst>
          </p:cNvPr>
          <p:cNvSpPr/>
          <p:nvPr/>
        </p:nvSpPr>
        <p:spPr>
          <a:xfrm>
            <a:off x="8829771" y="1534413"/>
            <a:ext cx="1867535" cy="393026"/>
          </a:xfrm>
          <a:prstGeom prst="roundRect">
            <a:avLst>
              <a:gd name="adj" fmla="val 4775"/>
            </a:avLst>
          </a:prstGeom>
          <a:solidFill>
            <a:srgbClr val="7A8C8E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D0AB31-44A4-2342-8C80-241CA0215964}"/>
              </a:ext>
            </a:extLst>
          </p:cNvPr>
          <p:cNvSpPr txBox="1"/>
          <p:nvPr/>
        </p:nvSpPr>
        <p:spPr>
          <a:xfrm>
            <a:off x="8836120" y="766707"/>
            <a:ext cx="18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最细粒度数据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ACDB4C-5E15-B24A-A99B-5D0C593AED65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>
          <a:xfrm>
            <a:off x="9763538" y="1136039"/>
            <a:ext cx="1" cy="39837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rot="16200000" flipH="1">
            <a:off x="3094266" y="2199858"/>
            <a:ext cx="968067" cy="42322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705187" y="2696955"/>
            <a:ext cx="397101" cy="39710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705187" y="2895506"/>
            <a:ext cx="39710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9C771F-0253-8D46-91CB-FFCF7E17A75C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903738" y="1948167"/>
            <a:ext cx="1" cy="7487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9D73F0-0086-7F42-8F1F-28A752171FE6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5438827" y="2895506"/>
            <a:ext cx="26636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21A753-8E0C-FD4D-A478-69E99DCFF785}"/>
              </a:ext>
            </a:extLst>
          </p:cNvPr>
          <p:cNvSpPr txBox="1"/>
          <p:nvPr/>
        </p:nvSpPr>
        <p:spPr>
          <a:xfrm>
            <a:off x="6321110" y="3349143"/>
            <a:ext cx="805029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···</a:t>
            </a:r>
            <a:endParaRPr lang="en-CN" sz="1600" b="1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F48CD2-314F-9B43-85DC-2CA265896D18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7126139" y="3518420"/>
            <a:ext cx="28940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530D32CF-52F3-474C-ABEA-727B5DE065B4}"/>
              </a:ext>
            </a:extLst>
          </p:cNvPr>
          <p:cNvSpPr/>
          <p:nvPr/>
        </p:nvSpPr>
        <p:spPr>
          <a:xfrm>
            <a:off x="7415544" y="3206963"/>
            <a:ext cx="1648914" cy="622915"/>
          </a:xfrm>
          <a:prstGeom prst="roundRect">
            <a:avLst>
              <a:gd name="adj" fmla="val 4775"/>
            </a:avLst>
          </a:prstGeom>
          <a:solidFill>
            <a:srgbClr val="2683C6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核心模块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F1DA259-1A3D-2D44-86DC-33C0D184AFDB}"/>
              </a:ext>
            </a:extLst>
          </p:cNvPr>
          <p:cNvGrpSpPr/>
          <p:nvPr/>
        </p:nvGrpSpPr>
        <p:grpSpPr>
          <a:xfrm>
            <a:off x="9557826" y="3319871"/>
            <a:ext cx="397101" cy="397101"/>
            <a:chOff x="9057943" y="4136766"/>
            <a:chExt cx="397101" cy="39710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FEC028E-F23D-DA41-8708-7D5281A9CF93}"/>
                </a:ext>
              </a:extLst>
            </p:cNvPr>
            <p:cNvSpPr/>
            <p:nvPr/>
          </p:nvSpPr>
          <p:spPr>
            <a:xfrm>
              <a:off x="9057943" y="4136766"/>
              <a:ext cx="397101" cy="39710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0D25C33-E670-6F49-A7C4-0BB374E34333}"/>
                </a:ext>
              </a:extLst>
            </p:cNvPr>
            <p:cNvCxnSpPr>
              <a:cxnSpLocks/>
              <a:stCxn id="78" idx="2"/>
              <a:endCxn id="78" idx="6"/>
            </p:cNvCxnSpPr>
            <p:nvPr/>
          </p:nvCxnSpPr>
          <p:spPr>
            <a:xfrm>
              <a:off x="9057943" y="4335317"/>
              <a:ext cx="397101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2514DE-8BC0-5645-9F36-45DE40678FD1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 flipH="1">
            <a:off x="9756377" y="1927439"/>
            <a:ext cx="7162" cy="13924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A1423DC-F736-914B-9970-C27B0C05A976}"/>
              </a:ext>
            </a:extLst>
          </p:cNvPr>
          <p:cNvCxnSpPr>
            <a:cxnSpLocks/>
          </p:cNvCxnSpPr>
          <p:nvPr/>
        </p:nvCxnSpPr>
        <p:spPr>
          <a:xfrm>
            <a:off x="9064458" y="3518420"/>
            <a:ext cx="493368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028301CA-52CD-9842-B70B-F20957D85982}"/>
              </a:ext>
            </a:extLst>
          </p:cNvPr>
          <p:cNvCxnSpPr>
            <a:cxnSpLocks/>
            <a:stCxn id="70" idx="4"/>
          </p:cNvCxnSpPr>
          <p:nvPr/>
        </p:nvCxnSpPr>
        <p:spPr>
          <a:xfrm rot="16200000" flipH="1">
            <a:off x="5981540" y="3016253"/>
            <a:ext cx="225815" cy="38141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9960EB4-9B19-8C4C-A9B9-7AA7541E07B8}"/>
              </a:ext>
            </a:extLst>
          </p:cNvPr>
          <p:cNvCxnSpPr>
            <a:cxnSpLocks/>
            <a:stCxn id="60" idx="2"/>
            <a:endCxn id="87" idx="2"/>
          </p:cNvCxnSpPr>
          <p:nvPr/>
        </p:nvCxnSpPr>
        <p:spPr>
          <a:xfrm rot="16200000" flipH="1">
            <a:off x="6887869" y="933464"/>
            <a:ext cx="1724882" cy="6271880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692E09E-3F6D-6045-9D88-D21B845AAE55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 rot="16200000" flipH="1">
            <a:off x="9012142" y="3057736"/>
            <a:ext cx="1101967" cy="264624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4BA5FD8-C50F-1847-AF16-6EF53F75BC43}"/>
              </a:ext>
            </a:extLst>
          </p:cNvPr>
          <p:cNvSpPr/>
          <p:nvPr/>
        </p:nvSpPr>
        <p:spPr>
          <a:xfrm>
            <a:off x="10260344" y="3206962"/>
            <a:ext cx="1648914" cy="622915"/>
          </a:xfrm>
          <a:prstGeom prst="roundRect">
            <a:avLst>
              <a:gd name="adj" fmla="val 4775"/>
            </a:avLst>
          </a:prstGeom>
          <a:solidFill>
            <a:srgbClr val="2683C6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核心模块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5141911-DA9D-E247-8D3A-FB4E550E3BD1}"/>
              </a:ext>
            </a:extLst>
          </p:cNvPr>
          <p:cNvCxnSpPr>
            <a:cxnSpLocks/>
          </p:cNvCxnSpPr>
          <p:nvPr/>
        </p:nvCxnSpPr>
        <p:spPr>
          <a:xfrm>
            <a:off x="9970939" y="3519708"/>
            <a:ext cx="28940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87" name="Or 86">
            <a:extLst>
              <a:ext uri="{FF2B5EF4-FFF2-40B4-BE49-F238E27FC236}">
                <a16:creationId xmlns:a16="http://schemas.microsoft.com/office/drawing/2014/main" id="{E4006AE7-49C4-1C44-A0C4-988C269E26C8}"/>
              </a:ext>
            </a:extLst>
          </p:cNvPr>
          <p:cNvSpPr/>
          <p:nvPr/>
        </p:nvSpPr>
        <p:spPr>
          <a:xfrm>
            <a:off x="10886250" y="4733294"/>
            <a:ext cx="397101" cy="397101"/>
          </a:xfrm>
          <a:prstGeom prst="flowChartOr">
            <a:avLst/>
          </a:prstGeom>
          <a:solidFill>
            <a:srgbClr val="3494B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6BE1C8-A9CF-EC43-8AF6-3801C2BE277C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11084801" y="3829877"/>
            <a:ext cx="0" cy="90341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499484-B826-D640-95BF-9CF75648A97A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11084801" y="5130395"/>
            <a:ext cx="0" cy="29926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9A6707-C3CE-D641-A690-E80C1E2D3E2C}"/>
              </a:ext>
            </a:extLst>
          </p:cNvPr>
          <p:cNvSpPr txBox="1"/>
          <p:nvPr/>
        </p:nvSpPr>
        <p:spPr>
          <a:xfrm>
            <a:off x="10530802" y="5457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最终预测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C5995FD-9FD8-1241-976E-063737536B06}"/>
              </a:ext>
            </a:extLst>
          </p:cNvPr>
          <p:cNvSpPr/>
          <p:nvPr/>
        </p:nvSpPr>
        <p:spPr>
          <a:xfrm>
            <a:off x="124612" y="3288529"/>
            <a:ext cx="3797835" cy="2141132"/>
          </a:xfrm>
          <a:prstGeom prst="roundRect">
            <a:avLst>
              <a:gd name="adj" fmla="val 4775"/>
            </a:avLst>
          </a:prstGeom>
          <a:solidFill>
            <a:srgbClr val="2683C6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826816-F9E5-CA42-B359-5B534EE26C52}"/>
              </a:ext>
            </a:extLst>
          </p:cNvPr>
          <p:cNvSpPr/>
          <p:nvPr/>
        </p:nvSpPr>
        <p:spPr>
          <a:xfrm>
            <a:off x="921386" y="3380319"/>
            <a:ext cx="2209343" cy="656610"/>
          </a:xfrm>
          <a:prstGeom prst="rect">
            <a:avLst/>
          </a:prstGeom>
          <a:solidFill>
            <a:srgbClr val="7A8C8E">
              <a:lumMod val="20000"/>
              <a:lumOff val="80000"/>
            </a:srgbClr>
          </a:solidFill>
          <a:ln w="12700" cap="flat" cmpd="sng" algn="ctr">
            <a:solidFill>
              <a:srgbClr val="3494BA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时序特征提取模块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729184-3D94-BB4C-A879-AB169A41BE27}"/>
              </a:ext>
            </a:extLst>
          </p:cNvPr>
          <p:cNvSpPr/>
          <p:nvPr/>
        </p:nvSpPr>
        <p:spPr>
          <a:xfrm>
            <a:off x="207720" y="4536027"/>
            <a:ext cx="1071793" cy="656610"/>
          </a:xfrm>
          <a:prstGeom prst="rect">
            <a:avLst/>
          </a:prstGeom>
          <a:solidFill>
            <a:srgbClr val="58B6C0">
              <a:lumMod val="20000"/>
              <a:lumOff val="80000"/>
            </a:srgbClr>
          </a:solidFill>
          <a:ln w="12700" cap="flat" cmpd="sng" algn="ctr">
            <a:solidFill>
              <a:srgbClr val="3494BA">
                <a:shade val="5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置信度估计模块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4FEC9B-DC46-DA4C-9E30-C63170DA3A47}"/>
              </a:ext>
            </a:extLst>
          </p:cNvPr>
          <p:cNvSpPr/>
          <p:nvPr/>
        </p:nvSpPr>
        <p:spPr>
          <a:xfrm>
            <a:off x="1489467" y="4552526"/>
            <a:ext cx="1071793" cy="656610"/>
          </a:xfrm>
          <a:prstGeom prst="rect">
            <a:avLst/>
          </a:prstGeom>
          <a:solidFill>
            <a:srgbClr val="3494BA">
              <a:lumMod val="20000"/>
              <a:lumOff val="80000"/>
            </a:srgbClr>
          </a:solidFill>
          <a:ln w="12700" cap="flat" cmpd="sng" algn="ctr">
            <a:solidFill>
              <a:srgbClr val="3494BA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预测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543E4E-C2CE-8242-B1F3-04B443340B3B}"/>
              </a:ext>
            </a:extLst>
          </p:cNvPr>
          <p:cNvSpPr/>
          <p:nvPr/>
        </p:nvSpPr>
        <p:spPr>
          <a:xfrm>
            <a:off x="2771214" y="4536027"/>
            <a:ext cx="1071791" cy="65661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3494BA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细粒度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重建模块</a:t>
            </a:r>
            <a:endParaRPr kumimoji="0" lang="en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7906EDA-827C-B44B-AEEA-BA091CCA8138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rot="5400000">
            <a:off x="1135289" y="3645258"/>
            <a:ext cx="499098" cy="128244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F762169-2592-7D48-9309-E75DBED41889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5400000">
            <a:off x="1767913" y="4294380"/>
            <a:ext cx="515597" cy="69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6D2772C-1ED9-7E41-B3F1-6F868E21BD59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 rot="16200000" flipH="1">
            <a:off x="2417035" y="3645952"/>
            <a:ext cx="499098" cy="12810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A0285ED-A708-774D-84E4-B9610D8968BB}"/>
              </a:ext>
            </a:extLst>
          </p:cNvPr>
          <p:cNvCxnSpPr>
            <a:cxnSpLocks/>
            <a:stCxn id="94" idx="2"/>
            <a:endCxn id="100" idx="0"/>
          </p:cNvCxnSpPr>
          <p:nvPr/>
        </p:nvCxnSpPr>
        <p:spPr>
          <a:xfrm flipH="1">
            <a:off x="2024668" y="5209136"/>
            <a:ext cx="696" cy="3334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100" name="Summing Junction 99">
            <a:extLst>
              <a:ext uri="{FF2B5EF4-FFF2-40B4-BE49-F238E27FC236}">
                <a16:creationId xmlns:a16="http://schemas.microsoft.com/office/drawing/2014/main" id="{923889B1-34CE-F441-A363-0E3F41CB7F9B}"/>
              </a:ext>
            </a:extLst>
          </p:cNvPr>
          <p:cNvSpPr/>
          <p:nvPr/>
        </p:nvSpPr>
        <p:spPr>
          <a:xfrm>
            <a:off x="1826117" y="5542568"/>
            <a:ext cx="397101" cy="397101"/>
          </a:xfrm>
          <a:prstGeom prst="flowChartSummingJunction">
            <a:avLst/>
          </a:prstGeom>
          <a:solidFill>
            <a:srgbClr val="3494B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C84ECAC6-C272-A946-9FA7-0E9FEF725083}"/>
              </a:ext>
            </a:extLst>
          </p:cNvPr>
          <p:cNvCxnSpPr>
            <a:cxnSpLocks/>
            <a:stCxn id="93" idx="2"/>
            <a:endCxn id="100" idx="2"/>
          </p:cNvCxnSpPr>
          <p:nvPr/>
        </p:nvCxnSpPr>
        <p:spPr>
          <a:xfrm rot="16200000" flipH="1">
            <a:off x="1010626" y="4925628"/>
            <a:ext cx="548482" cy="1082500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KaiTi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26</cp:revision>
  <dcterms:created xsi:type="dcterms:W3CDTF">2024-04-07T02:50:27Z</dcterms:created>
  <dcterms:modified xsi:type="dcterms:W3CDTF">2024-04-07T10:28:12Z</dcterms:modified>
</cp:coreProperties>
</file>