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58" r:id="rId5"/>
    <p:sldId id="261" r:id="rId6"/>
    <p:sldId id="256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01" d="100"/>
          <a:sy n="101" d="100"/>
        </p:scale>
        <p:origin x="1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73711" y="3203372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2905059" y="2846177"/>
            <a:ext cx="1043681" cy="29362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137" idx="1"/>
          </p:cNvCxnSpPr>
          <p:nvPr/>
        </p:nvCxnSpPr>
        <p:spPr>
          <a:xfrm rot="16200000" flipH="1">
            <a:off x="5314143" y="3135050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98561" y="3208011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243" idx="1"/>
          </p:cNvCxnSpPr>
          <p:nvPr/>
        </p:nvCxnSpPr>
        <p:spPr>
          <a:xfrm rot="16200000" flipH="1">
            <a:off x="9949802" y="3196999"/>
            <a:ext cx="458854" cy="2368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297661" y="3233400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0976158" y="3856315"/>
            <a:ext cx="1" cy="5529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7162265" y="916230"/>
            <a:ext cx="743417" cy="656352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2"/>
          </p:cNvCxnSpPr>
          <p:nvPr/>
        </p:nvCxnSpPr>
        <p:spPr>
          <a:xfrm rot="16200000" flipH="1">
            <a:off x="8227009" y="1980975"/>
            <a:ext cx="738778" cy="443867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247</Words>
  <Application>Microsoft Macintosh PowerPoint</Application>
  <PresentationFormat>Widescreen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830</cp:revision>
  <dcterms:created xsi:type="dcterms:W3CDTF">2024-04-07T02:50:27Z</dcterms:created>
  <dcterms:modified xsi:type="dcterms:W3CDTF">2024-04-17T12:04:47Z</dcterms:modified>
</cp:coreProperties>
</file>