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57" r:id="rId4"/>
    <p:sldId id="258" r:id="rId5"/>
    <p:sldId id="261" r:id="rId6"/>
    <p:sldId id="256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AFF"/>
    <a:srgbClr val="8F3BC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>
        <p:scale>
          <a:sx n="184" d="100"/>
          <a:sy n="184" d="100"/>
        </p:scale>
        <p:origin x="-4336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FD159-D598-574B-ABC5-922F75F98B4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6894-63E8-7945-A530-810672B7AA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11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6894-63E8-7945-A530-810672B7AA52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281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39.png"/><Relationship Id="rId3" Type="http://schemas.openxmlformats.org/officeDocument/2006/relationships/image" Target="../media/image1.png"/><Relationship Id="rId21" Type="http://schemas.openxmlformats.org/officeDocument/2006/relationships/image" Target="../media/image42.png"/><Relationship Id="rId7" Type="http://schemas.openxmlformats.org/officeDocument/2006/relationships/image" Target="../media/image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9.png"/><Relationship Id="rId19" Type="http://schemas.openxmlformats.org/officeDocument/2006/relationships/image" Target="../media/image40.png"/><Relationship Id="rId4" Type="http://schemas.openxmlformats.org/officeDocument/2006/relationships/image" Target="../media/image2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52A6EA-3E3E-A642-AD92-4C1519B7192B}"/>
              </a:ext>
            </a:extLst>
          </p:cNvPr>
          <p:cNvSpPr/>
          <p:nvPr/>
        </p:nvSpPr>
        <p:spPr>
          <a:xfrm>
            <a:off x="6714814" y="4003929"/>
            <a:ext cx="5200771" cy="1838632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  <a:alpha val="5041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9BCF1-B951-A745-927F-841087121063}"/>
              </a:ext>
            </a:extLst>
          </p:cNvPr>
          <p:cNvSpPr/>
          <p:nvPr/>
        </p:nvSpPr>
        <p:spPr>
          <a:xfrm>
            <a:off x="276415" y="4003929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59C1E-913B-9640-9DCA-E31D2CB17B84}"/>
              </a:ext>
            </a:extLst>
          </p:cNvPr>
          <p:cNvSpPr/>
          <p:nvPr/>
        </p:nvSpPr>
        <p:spPr>
          <a:xfrm>
            <a:off x="282087" y="1472245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C0D2B4-0EBD-8D46-A930-FD6A71FD1E3A}"/>
              </a:ext>
            </a:extLst>
          </p:cNvPr>
          <p:cNvSpPr/>
          <p:nvPr/>
        </p:nvSpPr>
        <p:spPr>
          <a:xfrm>
            <a:off x="6703901" y="14871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1">
              <a:lumMod val="60000"/>
              <a:lumOff val="40000"/>
              <a:alpha val="50411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118" name="Table 23">
            <a:extLst>
              <a:ext uri="{FF2B5EF4-FFF2-40B4-BE49-F238E27FC236}">
                <a16:creationId xmlns:a16="http://schemas.microsoft.com/office/drawing/2014/main" id="{8D83C427-34FC-5341-94FC-F008F82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61158"/>
              </p:ext>
            </p:extLst>
          </p:nvPr>
        </p:nvGraphicFramePr>
        <p:xfrm>
          <a:off x="6864214" y="15871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7CF122-FFA7-E843-9B82-A5DEA23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26138"/>
              </p:ext>
            </p:extLst>
          </p:nvPr>
        </p:nvGraphicFramePr>
        <p:xfrm>
          <a:off x="442400" y="1534887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778651B-ABF6-F342-BF92-09616B16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21519"/>
              </p:ext>
            </p:extLst>
          </p:nvPr>
        </p:nvGraphicFramePr>
        <p:xfrm>
          <a:off x="436728" y="410393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3AC58802-873D-6F4E-838A-004FFB7D287B}"/>
              </a:ext>
            </a:extLst>
          </p:cNvPr>
          <p:cNvSpPr/>
          <p:nvPr/>
        </p:nvSpPr>
        <p:spPr>
          <a:xfrm>
            <a:off x="5734138" y="4653725"/>
            <a:ext cx="712381" cy="5390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61" name="Table 23">
            <a:extLst>
              <a:ext uri="{FF2B5EF4-FFF2-40B4-BE49-F238E27FC236}">
                <a16:creationId xmlns:a16="http://schemas.microsoft.com/office/drawing/2014/main" id="{654C9F09-DF9E-A749-BA0B-6FE92DA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15486"/>
              </p:ext>
            </p:extLst>
          </p:nvPr>
        </p:nvGraphicFramePr>
        <p:xfrm>
          <a:off x="6874733" y="411697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2" name="Freeform 61">
            <a:extLst>
              <a:ext uri="{FF2B5EF4-FFF2-40B4-BE49-F238E27FC236}">
                <a16:creationId xmlns:a16="http://schemas.microsoft.com/office/drawing/2014/main" id="{9C17131C-4E79-1F40-9309-C68DD983F817}"/>
              </a:ext>
            </a:extLst>
          </p:cNvPr>
          <p:cNvSpPr/>
          <p:nvPr/>
        </p:nvSpPr>
        <p:spPr>
          <a:xfrm>
            <a:off x="6879594" y="411065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025E4F-8519-2848-8F87-A4630663C0C9}"/>
              </a:ext>
            </a:extLst>
          </p:cNvPr>
          <p:cNvSpPr/>
          <p:nvPr/>
        </p:nvSpPr>
        <p:spPr>
          <a:xfrm>
            <a:off x="6845403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181C0A-B284-E140-B9DD-973C52937FD0}"/>
              </a:ext>
            </a:extLst>
          </p:cNvPr>
          <p:cNvSpPr/>
          <p:nvPr/>
        </p:nvSpPr>
        <p:spPr>
          <a:xfrm>
            <a:off x="7073454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028A8A-4CFA-7B49-95A2-9BC449AAFFEF}"/>
              </a:ext>
            </a:extLst>
          </p:cNvPr>
          <p:cNvSpPr/>
          <p:nvPr/>
        </p:nvSpPr>
        <p:spPr>
          <a:xfrm>
            <a:off x="7310278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E0E1A4-3C17-AF48-A789-EE81C17F3A31}"/>
              </a:ext>
            </a:extLst>
          </p:cNvPr>
          <p:cNvSpPr/>
          <p:nvPr/>
        </p:nvSpPr>
        <p:spPr>
          <a:xfrm>
            <a:off x="754352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B4197-BE8E-404C-84A0-C086A18DA803}"/>
              </a:ext>
            </a:extLst>
          </p:cNvPr>
          <p:cNvSpPr/>
          <p:nvPr/>
        </p:nvSpPr>
        <p:spPr>
          <a:xfrm>
            <a:off x="7774056" y="478864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16849-C5BE-6D48-AE36-DBBD7A61C1A6}"/>
              </a:ext>
            </a:extLst>
          </p:cNvPr>
          <p:cNvSpPr/>
          <p:nvPr/>
        </p:nvSpPr>
        <p:spPr>
          <a:xfrm>
            <a:off x="8004301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F5C0C0-2078-8747-B84D-14719D754DAA}"/>
              </a:ext>
            </a:extLst>
          </p:cNvPr>
          <p:cNvSpPr/>
          <p:nvPr/>
        </p:nvSpPr>
        <p:spPr>
          <a:xfrm>
            <a:off x="8240726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F66D03-C6A8-ED4D-AB36-7A57362C8EB5}"/>
              </a:ext>
            </a:extLst>
          </p:cNvPr>
          <p:cNvSpPr/>
          <p:nvPr/>
        </p:nvSpPr>
        <p:spPr>
          <a:xfrm>
            <a:off x="8464790" y="501888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610AE8-65DC-0743-9A39-21881D627F01}"/>
              </a:ext>
            </a:extLst>
          </p:cNvPr>
          <p:cNvSpPr/>
          <p:nvPr/>
        </p:nvSpPr>
        <p:spPr>
          <a:xfrm>
            <a:off x="8696131" y="549033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ABCCE1-ECCE-9D4C-9B75-0E10DED97565}"/>
              </a:ext>
            </a:extLst>
          </p:cNvPr>
          <p:cNvSpPr/>
          <p:nvPr/>
        </p:nvSpPr>
        <p:spPr>
          <a:xfrm>
            <a:off x="8926677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6486CF-7CCB-A941-93E7-E9804EEE286D}"/>
              </a:ext>
            </a:extLst>
          </p:cNvPr>
          <p:cNvSpPr/>
          <p:nvPr/>
        </p:nvSpPr>
        <p:spPr>
          <a:xfrm>
            <a:off x="9158018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27D2F4-C15F-9044-88F6-33F930AE9F4E}"/>
              </a:ext>
            </a:extLst>
          </p:cNvPr>
          <p:cNvSpPr/>
          <p:nvPr/>
        </p:nvSpPr>
        <p:spPr>
          <a:xfrm>
            <a:off x="9384802" y="525112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3AD79F3-0441-6542-B979-7FEDA7814FE9}"/>
              </a:ext>
            </a:extLst>
          </p:cNvPr>
          <p:cNvSpPr/>
          <p:nvPr/>
        </p:nvSpPr>
        <p:spPr>
          <a:xfrm>
            <a:off x="9637726" y="57308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49C5B0-0450-1A4E-ABF2-06EC790AACE9}"/>
              </a:ext>
            </a:extLst>
          </p:cNvPr>
          <p:cNvSpPr/>
          <p:nvPr/>
        </p:nvSpPr>
        <p:spPr>
          <a:xfrm>
            <a:off x="9860127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CEBD4C-90CD-B74A-83B5-EE01A2521662}"/>
              </a:ext>
            </a:extLst>
          </p:cNvPr>
          <p:cNvSpPr/>
          <p:nvPr/>
        </p:nvSpPr>
        <p:spPr>
          <a:xfrm>
            <a:off x="10109160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9FD2F7-1D57-0F44-A784-94D3C096DEB1}"/>
              </a:ext>
            </a:extLst>
          </p:cNvPr>
          <p:cNvSpPr/>
          <p:nvPr/>
        </p:nvSpPr>
        <p:spPr>
          <a:xfrm>
            <a:off x="10329876" y="501705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FD222A-5F4B-804F-AB4C-78680CA0555B}"/>
              </a:ext>
            </a:extLst>
          </p:cNvPr>
          <p:cNvSpPr/>
          <p:nvPr/>
        </p:nvSpPr>
        <p:spPr>
          <a:xfrm>
            <a:off x="10567285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EE8EC-E464-D844-8859-0EC10FC1AE74}"/>
              </a:ext>
            </a:extLst>
          </p:cNvPr>
          <p:cNvSpPr/>
          <p:nvPr/>
        </p:nvSpPr>
        <p:spPr>
          <a:xfrm>
            <a:off x="10793426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C0C791-32E7-6947-B47A-3C7D36F5CA23}"/>
              </a:ext>
            </a:extLst>
          </p:cNvPr>
          <p:cNvSpPr/>
          <p:nvPr/>
        </p:nvSpPr>
        <p:spPr>
          <a:xfrm>
            <a:off x="1102837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4CE43-B1D2-0847-BAA6-5DF5A4793135}"/>
              </a:ext>
            </a:extLst>
          </p:cNvPr>
          <p:cNvSpPr/>
          <p:nvPr/>
        </p:nvSpPr>
        <p:spPr>
          <a:xfrm>
            <a:off x="11260151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08F8C7-C25B-0349-9DDE-88E0267C6438}"/>
              </a:ext>
            </a:extLst>
          </p:cNvPr>
          <p:cNvSpPr/>
          <p:nvPr/>
        </p:nvSpPr>
        <p:spPr>
          <a:xfrm>
            <a:off x="11495101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817D01-9745-E044-B2BB-03CB07AB07B1}"/>
              </a:ext>
            </a:extLst>
          </p:cNvPr>
          <p:cNvSpPr/>
          <p:nvPr/>
        </p:nvSpPr>
        <p:spPr>
          <a:xfrm>
            <a:off x="11717650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88FFBF3-A091-2543-B9E4-AA798EC9B2D9}"/>
              </a:ext>
            </a:extLst>
          </p:cNvPr>
          <p:cNvSpPr/>
          <p:nvPr/>
        </p:nvSpPr>
        <p:spPr>
          <a:xfrm>
            <a:off x="6882683" y="4119907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23AED-1F65-2643-9BB2-49D8B476EDA5}"/>
              </a:ext>
            </a:extLst>
          </p:cNvPr>
          <p:cNvSpPr/>
          <p:nvPr/>
        </p:nvSpPr>
        <p:spPr>
          <a:xfrm>
            <a:off x="6849926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241CD3-BADD-6140-8825-0CB3CC412CB5}"/>
              </a:ext>
            </a:extLst>
          </p:cNvPr>
          <p:cNvSpPr/>
          <p:nvPr/>
        </p:nvSpPr>
        <p:spPr>
          <a:xfrm>
            <a:off x="7548049" y="477482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25B7C0-6F3E-5741-9F6C-B12198DB4995}"/>
              </a:ext>
            </a:extLst>
          </p:cNvPr>
          <p:cNvSpPr/>
          <p:nvPr/>
        </p:nvSpPr>
        <p:spPr>
          <a:xfrm>
            <a:off x="8245249" y="501760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99E2E6-5184-D342-98F3-F8ADFD8B6471}"/>
              </a:ext>
            </a:extLst>
          </p:cNvPr>
          <p:cNvSpPr/>
          <p:nvPr/>
        </p:nvSpPr>
        <p:spPr>
          <a:xfrm>
            <a:off x="8953425" y="547588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AD9FC2-E37C-5748-A42A-E5C313225B4A}"/>
              </a:ext>
            </a:extLst>
          </p:cNvPr>
          <p:cNvSpPr/>
          <p:nvPr/>
        </p:nvSpPr>
        <p:spPr>
          <a:xfrm>
            <a:off x="9642249" y="57022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064A801-E450-CB40-A602-04148F6C8355}"/>
              </a:ext>
            </a:extLst>
          </p:cNvPr>
          <p:cNvSpPr/>
          <p:nvPr/>
        </p:nvSpPr>
        <p:spPr>
          <a:xfrm>
            <a:off x="10334399" y="524207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37D6EF-BE3B-9347-9A89-5E28E6E3CCAE}"/>
              </a:ext>
            </a:extLst>
          </p:cNvPr>
          <p:cNvSpPr/>
          <p:nvPr/>
        </p:nvSpPr>
        <p:spPr>
          <a:xfrm>
            <a:off x="11032899" y="432862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59A6A1-91A7-3B45-A71E-929FEE745DBB}"/>
              </a:ext>
            </a:extLst>
          </p:cNvPr>
          <p:cNvSpPr/>
          <p:nvPr/>
        </p:nvSpPr>
        <p:spPr>
          <a:xfrm>
            <a:off x="11723247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4C32E3F-F946-3948-8B2C-11C726AE919B}"/>
              </a:ext>
            </a:extLst>
          </p:cNvPr>
          <p:cNvSpPr/>
          <p:nvPr/>
        </p:nvSpPr>
        <p:spPr>
          <a:xfrm>
            <a:off x="5935580" y="223114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E27D1-7F32-7440-85A2-F3D2EB01AEE1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5935580" y="239156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3D35CE-30EA-594C-99C1-25BFF9AF2918}"/>
              </a:ext>
            </a:extLst>
          </p:cNvPr>
          <p:cNvCxnSpPr>
            <a:stCxn id="6" idx="3"/>
            <a:endCxn id="96" idx="2"/>
          </p:cNvCxnSpPr>
          <p:nvPr/>
        </p:nvCxnSpPr>
        <p:spPr>
          <a:xfrm>
            <a:off x="5482857" y="2391561"/>
            <a:ext cx="452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54EDF24-0E58-AC42-AE13-3710ACFDA340}"/>
              </a:ext>
            </a:extLst>
          </p:cNvPr>
          <p:cNvCxnSpPr>
            <a:cxnSpLocks/>
            <a:endCxn id="96" idx="4"/>
          </p:cNvCxnSpPr>
          <p:nvPr/>
        </p:nvCxnSpPr>
        <p:spPr>
          <a:xfrm rot="5400000" flipH="1" flipV="1">
            <a:off x="4834749" y="3205189"/>
            <a:ext cx="1914459" cy="608043"/>
          </a:xfrm>
          <a:prstGeom prst="bentConnector3">
            <a:avLst>
              <a:gd name="adj1" fmla="val -508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D709AA08-62AA-F142-A1F4-A7B3F07C7E9C}"/>
              </a:ext>
            </a:extLst>
          </p:cNvPr>
          <p:cNvSpPr/>
          <p:nvPr/>
        </p:nvSpPr>
        <p:spPr>
          <a:xfrm>
            <a:off x="6869314" y="1588711"/>
            <a:ext cx="4876800" cy="1680687"/>
          </a:xfrm>
          <a:custGeom>
            <a:avLst/>
            <a:gdLst>
              <a:gd name="connsiteX0" fmla="*/ 0 w 4876800"/>
              <a:gd name="connsiteY0" fmla="*/ 0 h 1680687"/>
              <a:gd name="connsiteX1" fmla="*/ 239485 w 4876800"/>
              <a:gd name="connsiteY1" fmla="*/ 903514 h 1680687"/>
              <a:gd name="connsiteX2" fmla="*/ 468085 w 4876800"/>
              <a:gd name="connsiteY2" fmla="*/ 87085 h 1680687"/>
              <a:gd name="connsiteX3" fmla="*/ 707571 w 4876800"/>
              <a:gd name="connsiteY3" fmla="*/ 228600 h 1680687"/>
              <a:gd name="connsiteX4" fmla="*/ 936171 w 4876800"/>
              <a:gd name="connsiteY4" fmla="*/ 468085 h 1680687"/>
              <a:gd name="connsiteX5" fmla="*/ 1153885 w 4876800"/>
              <a:gd name="connsiteY5" fmla="*/ 1524000 h 1680687"/>
              <a:gd name="connsiteX6" fmla="*/ 1393371 w 4876800"/>
              <a:gd name="connsiteY6" fmla="*/ 1404257 h 1680687"/>
              <a:gd name="connsiteX7" fmla="*/ 1632857 w 4876800"/>
              <a:gd name="connsiteY7" fmla="*/ 598714 h 1680687"/>
              <a:gd name="connsiteX8" fmla="*/ 1850571 w 4876800"/>
              <a:gd name="connsiteY8" fmla="*/ 1589314 h 1680687"/>
              <a:gd name="connsiteX9" fmla="*/ 2090057 w 4876800"/>
              <a:gd name="connsiteY9" fmla="*/ 838200 h 1680687"/>
              <a:gd name="connsiteX10" fmla="*/ 2318657 w 4876800"/>
              <a:gd name="connsiteY10" fmla="*/ 1632857 h 1680687"/>
              <a:gd name="connsiteX11" fmla="*/ 2558143 w 4876800"/>
              <a:gd name="connsiteY11" fmla="*/ 511628 h 1680687"/>
              <a:gd name="connsiteX12" fmla="*/ 2786743 w 4876800"/>
              <a:gd name="connsiteY12" fmla="*/ 1643742 h 1680687"/>
              <a:gd name="connsiteX13" fmla="*/ 3004457 w 4876800"/>
              <a:gd name="connsiteY13" fmla="*/ 1328057 h 1680687"/>
              <a:gd name="connsiteX14" fmla="*/ 3254828 w 4876800"/>
              <a:gd name="connsiteY14" fmla="*/ 555171 h 1680687"/>
              <a:gd name="connsiteX15" fmla="*/ 3483428 w 4876800"/>
              <a:gd name="connsiteY15" fmla="*/ 185057 h 1680687"/>
              <a:gd name="connsiteX16" fmla="*/ 3701143 w 4876800"/>
              <a:gd name="connsiteY16" fmla="*/ 1469571 h 1680687"/>
              <a:gd name="connsiteX17" fmla="*/ 3940628 w 4876800"/>
              <a:gd name="connsiteY17" fmla="*/ 32657 h 1680687"/>
              <a:gd name="connsiteX18" fmla="*/ 4191000 w 4876800"/>
              <a:gd name="connsiteY18" fmla="*/ 1077685 h 1680687"/>
              <a:gd name="connsiteX19" fmla="*/ 4419600 w 4876800"/>
              <a:gd name="connsiteY19" fmla="*/ 10885 h 1680687"/>
              <a:gd name="connsiteX20" fmla="*/ 4637314 w 4876800"/>
              <a:gd name="connsiteY20" fmla="*/ 500742 h 1680687"/>
              <a:gd name="connsiteX21" fmla="*/ 4876800 w 4876800"/>
              <a:gd name="connsiteY21" fmla="*/ 21771 h 168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1680687">
                <a:moveTo>
                  <a:pt x="0" y="0"/>
                </a:moveTo>
                <a:cubicBezTo>
                  <a:pt x="80735" y="444500"/>
                  <a:pt x="161471" y="889000"/>
                  <a:pt x="239485" y="903514"/>
                </a:cubicBezTo>
                <a:cubicBezTo>
                  <a:pt x="317499" y="918028"/>
                  <a:pt x="390071" y="199571"/>
                  <a:pt x="468085" y="87085"/>
                </a:cubicBezTo>
                <a:cubicBezTo>
                  <a:pt x="546099" y="-25401"/>
                  <a:pt x="629557" y="165100"/>
                  <a:pt x="707571" y="228600"/>
                </a:cubicBezTo>
                <a:cubicBezTo>
                  <a:pt x="785585" y="292100"/>
                  <a:pt x="861785" y="252185"/>
                  <a:pt x="936171" y="468085"/>
                </a:cubicBezTo>
                <a:cubicBezTo>
                  <a:pt x="1010557" y="683985"/>
                  <a:pt x="1077685" y="1367971"/>
                  <a:pt x="1153885" y="1524000"/>
                </a:cubicBezTo>
                <a:cubicBezTo>
                  <a:pt x="1230085" y="1680029"/>
                  <a:pt x="1313542" y="1558471"/>
                  <a:pt x="1393371" y="1404257"/>
                </a:cubicBezTo>
                <a:cubicBezTo>
                  <a:pt x="1473200" y="1250043"/>
                  <a:pt x="1556657" y="567871"/>
                  <a:pt x="1632857" y="598714"/>
                </a:cubicBezTo>
                <a:cubicBezTo>
                  <a:pt x="1709057" y="629557"/>
                  <a:pt x="1774371" y="1549400"/>
                  <a:pt x="1850571" y="1589314"/>
                </a:cubicBezTo>
                <a:cubicBezTo>
                  <a:pt x="1926771" y="1629228"/>
                  <a:pt x="2012043" y="830943"/>
                  <a:pt x="2090057" y="838200"/>
                </a:cubicBezTo>
                <a:cubicBezTo>
                  <a:pt x="2168071" y="845457"/>
                  <a:pt x="2240643" y="1687286"/>
                  <a:pt x="2318657" y="1632857"/>
                </a:cubicBezTo>
                <a:cubicBezTo>
                  <a:pt x="2396671" y="1578428"/>
                  <a:pt x="2480129" y="509814"/>
                  <a:pt x="2558143" y="511628"/>
                </a:cubicBezTo>
                <a:cubicBezTo>
                  <a:pt x="2636157" y="513442"/>
                  <a:pt x="2712357" y="1507670"/>
                  <a:pt x="2786743" y="1643742"/>
                </a:cubicBezTo>
                <a:cubicBezTo>
                  <a:pt x="2861129" y="1779814"/>
                  <a:pt x="2926443" y="1509485"/>
                  <a:pt x="3004457" y="1328057"/>
                </a:cubicBezTo>
                <a:cubicBezTo>
                  <a:pt x="3082471" y="1146629"/>
                  <a:pt x="3175000" y="745671"/>
                  <a:pt x="3254828" y="555171"/>
                </a:cubicBezTo>
                <a:cubicBezTo>
                  <a:pt x="3334656" y="364671"/>
                  <a:pt x="3409042" y="32657"/>
                  <a:pt x="3483428" y="185057"/>
                </a:cubicBezTo>
                <a:cubicBezTo>
                  <a:pt x="3557814" y="337457"/>
                  <a:pt x="3624943" y="1494971"/>
                  <a:pt x="3701143" y="1469571"/>
                </a:cubicBezTo>
                <a:cubicBezTo>
                  <a:pt x="3777343" y="1444171"/>
                  <a:pt x="3858985" y="97971"/>
                  <a:pt x="3940628" y="32657"/>
                </a:cubicBezTo>
                <a:cubicBezTo>
                  <a:pt x="4022271" y="-32657"/>
                  <a:pt x="4111171" y="1081314"/>
                  <a:pt x="4191000" y="1077685"/>
                </a:cubicBezTo>
                <a:cubicBezTo>
                  <a:pt x="4270829" y="1074056"/>
                  <a:pt x="4345214" y="107042"/>
                  <a:pt x="4419600" y="10885"/>
                </a:cubicBezTo>
                <a:cubicBezTo>
                  <a:pt x="4493986" y="-85272"/>
                  <a:pt x="4561114" y="498928"/>
                  <a:pt x="4637314" y="500742"/>
                </a:cubicBezTo>
                <a:cubicBezTo>
                  <a:pt x="4713514" y="502556"/>
                  <a:pt x="4847772" y="126999"/>
                  <a:pt x="4876800" y="21771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0EAE9C-6FEC-CA44-91D4-4409E6DAD652}"/>
              </a:ext>
            </a:extLst>
          </p:cNvPr>
          <p:cNvSpPr/>
          <p:nvPr/>
        </p:nvSpPr>
        <p:spPr>
          <a:xfrm>
            <a:off x="6834884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6BE47D-9330-2E4E-AFAA-DD6E5B07A861}"/>
              </a:ext>
            </a:extLst>
          </p:cNvPr>
          <p:cNvSpPr/>
          <p:nvPr/>
        </p:nvSpPr>
        <p:spPr>
          <a:xfrm>
            <a:off x="7065214" y="244010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561A51D-8CBB-0246-BAB4-F8E819FC47B3}"/>
              </a:ext>
            </a:extLst>
          </p:cNvPr>
          <p:cNvSpPr/>
          <p:nvPr/>
        </p:nvSpPr>
        <p:spPr>
          <a:xfrm>
            <a:off x="7305037" y="167486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8B913B-9195-A448-8D22-8A51C007A0A5}"/>
              </a:ext>
            </a:extLst>
          </p:cNvPr>
          <p:cNvSpPr/>
          <p:nvPr/>
        </p:nvSpPr>
        <p:spPr>
          <a:xfrm>
            <a:off x="7538285" y="17819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58AA5-6160-D443-BAE0-3ECD8051167F}"/>
              </a:ext>
            </a:extLst>
          </p:cNvPr>
          <p:cNvSpPr/>
          <p:nvPr/>
        </p:nvSpPr>
        <p:spPr>
          <a:xfrm>
            <a:off x="7759037" y="196472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F03126-A992-D946-8E29-C301CBCFC798}"/>
              </a:ext>
            </a:extLst>
          </p:cNvPr>
          <p:cNvSpPr/>
          <p:nvPr/>
        </p:nvSpPr>
        <p:spPr>
          <a:xfrm>
            <a:off x="7998810" y="309979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2DD7E6-0982-6A4C-B27E-F61FC61D9265}"/>
              </a:ext>
            </a:extLst>
          </p:cNvPr>
          <p:cNvSpPr/>
          <p:nvPr/>
        </p:nvSpPr>
        <p:spPr>
          <a:xfrm>
            <a:off x="8231236" y="298914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281AC7-D1AD-C649-BE8C-0A21FEE3C3D2}"/>
              </a:ext>
            </a:extLst>
          </p:cNvPr>
          <p:cNvSpPr/>
          <p:nvPr/>
        </p:nvSpPr>
        <p:spPr>
          <a:xfrm>
            <a:off x="8459549" y="2172703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F84902-A9BD-E04D-9C64-985E85E271AF}"/>
              </a:ext>
            </a:extLst>
          </p:cNvPr>
          <p:cNvSpPr/>
          <p:nvPr/>
        </p:nvSpPr>
        <p:spPr>
          <a:xfrm>
            <a:off x="8690539" y="3142727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2A4D224-1D88-FD41-B2F8-CA0860CAAAE5}"/>
              </a:ext>
            </a:extLst>
          </p:cNvPr>
          <p:cNvSpPr/>
          <p:nvPr/>
        </p:nvSpPr>
        <p:spPr>
          <a:xfrm>
            <a:off x="8921436" y="24090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7DD867-F357-3A48-9DA3-3862159E54ED}"/>
              </a:ext>
            </a:extLst>
          </p:cNvPr>
          <p:cNvSpPr/>
          <p:nvPr/>
        </p:nvSpPr>
        <p:spPr>
          <a:xfrm>
            <a:off x="9147499" y="3194635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3F0056-C142-3A45-9218-8944909D3F4C}"/>
              </a:ext>
            </a:extLst>
          </p:cNvPr>
          <p:cNvSpPr/>
          <p:nvPr/>
        </p:nvSpPr>
        <p:spPr>
          <a:xfrm>
            <a:off x="9400010" y="205636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3B9013-927A-C640-A136-CA4E036E0A6E}"/>
              </a:ext>
            </a:extLst>
          </p:cNvPr>
          <p:cNvSpPr/>
          <p:nvPr/>
        </p:nvSpPr>
        <p:spPr>
          <a:xfrm>
            <a:off x="9627207" y="320107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B6F5F16-2284-DE4B-A5FE-46197E13ACA1}"/>
              </a:ext>
            </a:extLst>
          </p:cNvPr>
          <p:cNvSpPr/>
          <p:nvPr/>
        </p:nvSpPr>
        <p:spPr>
          <a:xfrm>
            <a:off x="9844876" y="2871589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1333F8-8839-F247-B79F-A7F4E4D512CF}"/>
              </a:ext>
            </a:extLst>
          </p:cNvPr>
          <p:cNvSpPr/>
          <p:nvPr/>
        </p:nvSpPr>
        <p:spPr>
          <a:xfrm>
            <a:off x="10080828" y="21682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254804E-3DE6-9245-843B-A97880B4609E}"/>
              </a:ext>
            </a:extLst>
          </p:cNvPr>
          <p:cNvSpPr/>
          <p:nvPr/>
        </p:nvSpPr>
        <p:spPr>
          <a:xfrm>
            <a:off x="10324635" y="171509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75BCAF8-17B4-C34E-B1EB-DB7422F41378}"/>
              </a:ext>
            </a:extLst>
          </p:cNvPr>
          <p:cNvSpPr/>
          <p:nvPr/>
        </p:nvSpPr>
        <p:spPr>
          <a:xfrm>
            <a:off x="10540985" y="302018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25739E-4FCB-1E40-ADF6-65320E4B558D}"/>
              </a:ext>
            </a:extLst>
          </p:cNvPr>
          <p:cNvSpPr/>
          <p:nvPr/>
        </p:nvSpPr>
        <p:spPr>
          <a:xfrm>
            <a:off x="10788185" y="159477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71F0F3-07E8-7F47-83F3-ACC770270A3D}"/>
              </a:ext>
            </a:extLst>
          </p:cNvPr>
          <p:cNvSpPr/>
          <p:nvPr/>
        </p:nvSpPr>
        <p:spPr>
          <a:xfrm>
            <a:off x="11024526" y="263995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B27C78-2946-7544-954C-B0628E8DFD92}"/>
              </a:ext>
            </a:extLst>
          </p:cNvPr>
          <p:cNvSpPr/>
          <p:nvPr/>
        </p:nvSpPr>
        <p:spPr>
          <a:xfrm>
            <a:off x="11264037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A16D5D7-ABA9-EA49-8769-3787E713E129}"/>
              </a:ext>
            </a:extLst>
          </p:cNvPr>
          <p:cNvSpPr/>
          <p:nvPr/>
        </p:nvSpPr>
        <p:spPr>
          <a:xfrm>
            <a:off x="11468203" y="20525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20191B6-617E-E240-8F91-13724D22B4C6}"/>
              </a:ext>
            </a:extLst>
          </p:cNvPr>
          <p:cNvSpPr/>
          <p:nvPr/>
        </p:nvSpPr>
        <p:spPr>
          <a:xfrm>
            <a:off x="11707131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0164A1A1-BC25-324D-B58B-533D407CAD09}"/>
              </a:ext>
            </a:extLst>
          </p:cNvPr>
          <p:cNvSpPr/>
          <p:nvPr/>
        </p:nvSpPr>
        <p:spPr>
          <a:xfrm>
            <a:off x="6366676" y="2104370"/>
            <a:ext cx="291483" cy="5390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B92CF1-E132-A046-B9CB-390E684CA9D1}"/>
              </a:ext>
            </a:extLst>
          </p:cNvPr>
          <p:cNvSpPr/>
          <p:nvPr/>
        </p:nvSpPr>
        <p:spPr>
          <a:xfrm>
            <a:off x="445828" y="1569596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7A0E85-2F5C-0540-829B-2145E805FAED}"/>
              </a:ext>
            </a:extLst>
          </p:cNvPr>
          <p:cNvSpPr/>
          <p:nvPr/>
        </p:nvSpPr>
        <p:spPr>
          <a:xfrm>
            <a:off x="413071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CB382A-18D1-954A-A895-C66D8501E0DD}"/>
              </a:ext>
            </a:extLst>
          </p:cNvPr>
          <p:cNvSpPr/>
          <p:nvPr/>
        </p:nvSpPr>
        <p:spPr>
          <a:xfrm>
            <a:off x="1111194" y="22245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67883F-A0FF-4642-8135-861F2FA472B8}"/>
              </a:ext>
            </a:extLst>
          </p:cNvPr>
          <p:cNvSpPr/>
          <p:nvPr/>
        </p:nvSpPr>
        <p:spPr>
          <a:xfrm>
            <a:off x="1808394" y="246729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FE816B-D8F9-7345-A21A-AB4604FBC2E3}"/>
              </a:ext>
            </a:extLst>
          </p:cNvPr>
          <p:cNvSpPr/>
          <p:nvPr/>
        </p:nvSpPr>
        <p:spPr>
          <a:xfrm>
            <a:off x="2516570" y="292557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3A587E-B649-0D4F-88E9-7B676278CCB5}"/>
              </a:ext>
            </a:extLst>
          </p:cNvPr>
          <p:cNvSpPr/>
          <p:nvPr/>
        </p:nvSpPr>
        <p:spPr>
          <a:xfrm>
            <a:off x="3205394" y="315193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5B1C2-3561-2A4A-A187-820291FB365C}"/>
              </a:ext>
            </a:extLst>
          </p:cNvPr>
          <p:cNvSpPr/>
          <p:nvPr/>
        </p:nvSpPr>
        <p:spPr>
          <a:xfrm>
            <a:off x="3897544" y="26917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84A4D-5BDE-9040-95CD-BD5B761A0C63}"/>
              </a:ext>
            </a:extLst>
          </p:cNvPr>
          <p:cNvSpPr/>
          <p:nvPr/>
        </p:nvSpPr>
        <p:spPr>
          <a:xfrm>
            <a:off x="4596044" y="177831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08A4E8-B479-ED46-8B18-1DBAB7D861ED}"/>
              </a:ext>
            </a:extLst>
          </p:cNvPr>
          <p:cNvSpPr/>
          <p:nvPr/>
        </p:nvSpPr>
        <p:spPr>
          <a:xfrm>
            <a:off x="5286392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D3897-6C52-C54A-80AC-C73A9835668F}"/>
              </a:ext>
            </a:extLst>
          </p:cNvPr>
          <p:cNvSpPr txBox="1"/>
          <p:nvPr/>
        </p:nvSpPr>
        <p:spPr>
          <a:xfrm>
            <a:off x="276414" y="3328009"/>
            <a:ext cx="52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FBCFFF5-B633-444A-9495-886CDDDC190C}"/>
              </a:ext>
            </a:extLst>
          </p:cNvPr>
          <p:cNvSpPr/>
          <p:nvPr/>
        </p:nvSpPr>
        <p:spPr>
          <a:xfrm>
            <a:off x="441589" y="409761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4369CC-62E3-0F42-8886-2A5C7EDBF484}"/>
              </a:ext>
            </a:extLst>
          </p:cNvPr>
          <p:cNvSpPr/>
          <p:nvPr/>
        </p:nvSpPr>
        <p:spPr>
          <a:xfrm>
            <a:off x="407398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8F5717-7168-A942-AE3D-D6DBF1AF6364}"/>
              </a:ext>
            </a:extLst>
          </p:cNvPr>
          <p:cNvSpPr/>
          <p:nvPr/>
        </p:nvSpPr>
        <p:spPr>
          <a:xfrm>
            <a:off x="635449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A7BA4-848B-6D47-99BE-BBFED40AF657}"/>
              </a:ext>
            </a:extLst>
          </p:cNvPr>
          <p:cNvSpPr/>
          <p:nvPr/>
        </p:nvSpPr>
        <p:spPr>
          <a:xfrm>
            <a:off x="872273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F63C2A-28EF-8D4D-B18C-D26AF4259039}"/>
              </a:ext>
            </a:extLst>
          </p:cNvPr>
          <p:cNvSpPr/>
          <p:nvPr/>
        </p:nvSpPr>
        <p:spPr>
          <a:xfrm>
            <a:off x="110552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55AAEB-5534-3B4D-8E0A-2F10ADD4C951}"/>
              </a:ext>
            </a:extLst>
          </p:cNvPr>
          <p:cNvSpPr/>
          <p:nvPr/>
        </p:nvSpPr>
        <p:spPr>
          <a:xfrm>
            <a:off x="1336051" y="477560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12C75B-1F6A-1546-8AB0-207A84E5676F}"/>
              </a:ext>
            </a:extLst>
          </p:cNvPr>
          <p:cNvSpPr/>
          <p:nvPr/>
        </p:nvSpPr>
        <p:spPr>
          <a:xfrm>
            <a:off x="1566296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2BEE66-1F96-B74E-8F05-844148290C7B}"/>
              </a:ext>
            </a:extLst>
          </p:cNvPr>
          <p:cNvSpPr/>
          <p:nvPr/>
        </p:nvSpPr>
        <p:spPr>
          <a:xfrm>
            <a:off x="1802721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CB31AC-6260-5640-8232-7EED2AA560D0}"/>
              </a:ext>
            </a:extLst>
          </p:cNvPr>
          <p:cNvSpPr/>
          <p:nvPr/>
        </p:nvSpPr>
        <p:spPr>
          <a:xfrm>
            <a:off x="2026785" y="500584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696EC-CF26-474D-886F-0B3F7C9F4E16}"/>
              </a:ext>
            </a:extLst>
          </p:cNvPr>
          <p:cNvSpPr/>
          <p:nvPr/>
        </p:nvSpPr>
        <p:spPr>
          <a:xfrm>
            <a:off x="2258126" y="54772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24FAD-C07A-F442-B166-FC4304C4EFEB}"/>
              </a:ext>
            </a:extLst>
          </p:cNvPr>
          <p:cNvSpPr/>
          <p:nvPr/>
        </p:nvSpPr>
        <p:spPr>
          <a:xfrm>
            <a:off x="2488672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92AC41-D773-EB45-813A-935E08BA63C3}"/>
              </a:ext>
            </a:extLst>
          </p:cNvPr>
          <p:cNvSpPr/>
          <p:nvPr/>
        </p:nvSpPr>
        <p:spPr>
          <a:xfrm>
            <a:off x="2720013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3415FB-7E73-2547-9A83-A82BA9A25A3E}"/>
              </a:ext>
            </a:extLst>
          </p:cNvPr>
          <p:cNvSpPr/>
          <p:nvPr/>
        </p:nvSpPr>
        <p:spPr>
          <a:xfrm>
            <a:off x="2946797" y="523808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DDC4BD-491C-C448-BDE6-6877DD02F6F1}"/>
              </a:ext>
            </a:extLst>
          </p:cNvPr>
          <p:cNvSpPr/>
          <p:nvPr/>
        </p:nvSpPr>
        <p:spPr>
          <a:xfrm>
            <a:off x="3199721" y="57178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505BE6-6067-C043-B703-D2A2538C5822}"/>
              </a:ext>
            </a:extLst>
          </p:cNvPr>
          <p:cNvSpPr/>
          <p:nvPr/>
        </p:nvSpPr>
        <p:spPr>
          <a:xfrm>
            <a:off x="3422122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A71C8E-9D3A-0F46-870F-6537BBDCDB63}"/>
              </a:ext>
            </a:extLst>
          </p:cNvPr>
          <p:cNvSpPr/>
          <p:nvPr/>
        </p:nvSpPr>
        <p:spPr>
          <a:xfrm>
            <a:off x="3671155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C9FCAA-2214-0841-AE10-D1F130C42309}"/>
              </a:ext>
            </a:extLst>
          </p:cNvPr>
          <p:cNvSpPr/>
          <p:nvPr/>
        </p:nvSpPr>
        <p:spPr>
          <a:xfrm>
            <a:off x="3891871" y="500401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9171F-1CDA-C74B-9DAE-449D69BB29B0}"/>
              </a:ext>
            </a:extLst>
          </p:cNvPr>
          <p:cNvSpPr/>
          <p:nvPr/>
        </p:nvSpPr>
        <p:spPr>
          <a:xfrm>
            <a:off x="4129280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7E0C5-19E7-F441-96BF-0CD151F1AB01}"/>
              </a:ext>
            </a:extLst>
          </p:cNvPr>
          <p:cNvSpPr/>
          <p:nvPr/>
        </p:nvSpPr>
        <p:spPr>
          <a:xfrm>
            <a:off x="4355421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A36B1-892B-994D-9316-22C5990DEFB0}"/>
              </a:ext>
            </a:extLst>
          </p:cNvPr>
          <p:cNvSpPr/>
          <p:nvPr/>
        </p:nvSpPr>
        <p:spPr>
          <a:xfrm>
            <a:off x="459037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B0B19-1A8D-554C-A6A5-3B26C00C2134}"/>
              </a:ext>
            </a:extLst>
          </p:cNvPr>
          <p:cNvSpPr/>
          <p:nvPr/>
        </p:nvSpPr>
        <p:spPr>
          <a:xfrm>
            <a:off x="4822146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BE689-9593-6446-B60E-842C4F009244}"/>
              </a:ext>
            </a:extLst>
          </p:cNvPr>
          <p:cNvSpPr/>
          <p:nvPr/>
        </p:nvSpPr>
        <p:spPr>
          <a:xfrm>
            <a:off x="5057096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F723FC-C484-7D43-85AA-119E5501B0B2}"/>
              </a:ext>
            </a:extLst>
          </p:cNvPr>
          <p:cNvSpPr/>
          <p:nvPr/>
        </p:nvSpPr>
        <p:spPr>
          <a:xfrm>
            <a:off x="5279645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0FFEE-24BC-F646-8B4B-9AC4A3304B20}"/>
              </a:ext>
            </a:extLst>
          </p:cNvPr>
          <p:cNvSpPr txBox="1"/>
          <p:nvPr/>
        </p:nvSpPr>
        <p:spPr>
          <a:xfrm>
            <a:off x="276415" y="5859693"/>
            <a:ext cx="52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128F9D3-36BF-6744-847E-0EC2EE5F1259}"/>
              </a:ext>
            </a:extLst>
          </p:cNvPr>
          <p:cNvSpPr txBox="1"/>
          <p:nvPr/>
        </p:nvSpPr>
        <p:spPr>
          <a:xfrm>
            <a:off x="6703901" y="5859693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细粒度数据降频聚合得到粗粒度数据 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82CCF6-EFB3-9F4C-A147-AB77F613D603}"/>
              </a:ext>
            </a:extLst>
          </p:cNvPr>
          <p:cNvSpPr txBox="1"/>
          <p:nvPr/>
        </p:nvSpPr>
        <p:spPr>
          <a:xfrm>
            <a:off x="6658159" y="3329156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去除</a:t>
            </a:r>
            <a:r>
              <a:rPr lang="zh-CN" alt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冗余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趋势特征后的细粒度数据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BED96AB9-ECC0-BA4A-AD81-2EC17F40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</a:p>
        </p:txBody>
      </p:sp>
    </p:spTree>
    <p:extLst>
      <p:ext uri="{BB962C8B-B14F-4D97-AF65-F5344CB8AC3E}">
        <p14:creationId xmlns:p14="http://schemas.microsoft.com/office/powerpoint/2010/main" val="426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ED44A80-2ECD-3243-87A8-7E12013B729F}"/>
              </a:ext>
            </a:extLst>
          </p:cNvPr>
          <p:cNvSpPr/>
          <p:nvPr/>
        </p:nvSpPr>
        <p:spPr>
          <a:xfrm>
            <a:off x="6740951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C306D6-0D96-B242-AA8F-40F712128E69}"/>
              </a:ext>
            </a:extLst>
          </p:cNvPr>
          <p:cNvSpPr/>
          <p:nvPr/>
        </p:nvSpPr>
        <p:spPr>
          <a:xfrm>
            <a:off x="303840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56" name="Table 9">
            <a:extLst>
              <a:ext uri="{FF2B5EF4-FFF2-40B4-BE49-F238E27FC236}">
                <a16:creationId xmlns:a16="http://schemas.microsoft.com/office/drawing/2014/main" id="{DAFFD6C4-4B5C-7247-A14C-D224AFE0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30447"/>
              </p:ext>
            </p:extLst>
          </p:nvPr>
        </p:nvGraphicFramePr>
        <p:xfrm>
          <a:off x="464153" y="98941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6DB73954-8919-634D-A3A6-E74FB1D6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83976"/>
              </p:ext>
            </p:extLst>
          </p:nvPr>
        </p:nvGraphicFramePr>
        <p:xfrm>
          <a:off x="6901264" y="10267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58" name="Freeform 57">
            <a:extLst>
              <a:ext uri="{FF2B5EF4-FFF2-40B4-BE49-F238E27FC236}">
                <a16:creationId xmlns:a16="http://schemas.microsoft.com/office/drawing/2014/main" id="{084BCF30-CB48-5748-A805-66796FB44BAA}"/>
              </a:ext>
            </a:extLst>
          </p:cNvPr>
          <p:cNvSpPr/>
          <p:nvPr/>
        </p:nvSpPr>
        <p:spPr>
          <a:xfrm>
            <a:off x="467581" y="102412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DF46DC-E861-3943-9F24-6EAB31900A05}"/>
              </a:ext>
            </a:extLst>
          </p:cNvPr>
          <p:cNvSpPr/>
          <p:nvPr/>
        </p:nvSpPr>
        <p:spPr>
          <a:xfrm>
            <a:off x="434824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4B1378-053F-E74B-9853-61B28D8A29F3}"/>
              </a:ext>
            </a:extLst>
          </p:cNvPr>
          <p:cNvSpPr/>
          <p:nvPr/>
        </p:nvSpPr>
        <p:spPr>
          <a:xfrm>
            <a:off x="1132947" y="16790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DBD5EF-9818-6642-B3C3-F70991E509C8}"/>
              </a:ext>
            </a:extLst>
          </p:cNvPr>
          <p:cNvSpPr/>
          <p:nvPr/>
        </p:nvSpPr>
        <p:spPr>
          <a:xfrm>
            <a:off x="1830147" y="192182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C61DAA-FE52-2C49-AB56-98469180D633}"/>
              </a:ext>
            </a:extLst>
          </p:cNvPr>
          <p:cNvSpPr/>
          <p:nvPr/>
        </p:nvSpPr>
        <p:spPr>
          <a:xfrm>
            <a:off x="2538323" y="23801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2E292-5EB3-F040-8F6A-B0451593B0E3}"/>
              </a:ext>
            </a:extLst>
          </p:cNvPr>
          <p:cNvSpPr/>
          <p:nvPr/>
        </p:nvSpPr>
        <p:spPr>
          <a:xfrm>
            <a:off x="3227147" y="260646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B54527-3944-1945-AF0A-E67073FE5ECB}"/>
              </a:ext>
            </a:extLst>
          </p:cNvPr>
          <p:cNvSpPr/>
          <p:nvPr/>
        </p:nvSpPr>
        <p:spPr>
          <a:xfrm>
            <a:off x="3919297" y="214629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A7397D-4EC7-744D-BF40-63C7C9A27434}"/>
              </a:ext>
            </a:extLst>
          </p:cNvPr>
          <p:cNvSpPr/>
          <p:nvPr/>
        </p:nvSpPr>
        <p:spPr>
          <a:xfrm>
            <a:off x="4617797" y="123284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0BA5A-FF1B-FE4D-9568-A2DA31941FDD}"/>
              </a:ext>
            </a:extLst>
          </p:cNvPr>
          <p:cNvSpPr/>
          <p:nvPr/>
        </p:nvSpPr>
        <p:spPr>
          <a:xfrm>
            <a:off x="5308145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3E1EA-3A72-C741-9928-C15EACC60B35}"/>
              </a:ext>
            </a:extLst>
          </p:cNvPr>
          <p:cNvSpPr txBox="1"/>
          <p:nvPr/>
        </p:nvSpPr>
        <p:spPr>
          <a:xfrm>
            <a:off x="308701" y="5345637"/>
            <a:ext cx="520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历史粗粒度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数据</a:t>
            </a:r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大部分时间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对粗粒度目标预测起重要作用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30E1B84-1EE9-7546-9538-172E8B75A681}"/>
              </a:ext>
            </a:extLst>
          </p:cNvPr>
          <p:cNvSpPr/>
          <p:nvPr/>
        </p:nvSpPr>
        <p:spPr>
          <a:xfrm>
            <a:off x="6906125" y="102046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6C35CA-D1A5-7A42-BD8C-9F7FA4DB62DF}"/>
              </a:ext>
            </a:extLst>
          </p:cNvPr>
          <p:cNvSpPr/>
          <p:nvPr/>
        </p:nvSpPr>
        <p:spPr>
          <a:xfrm>
            <a:off x="6871934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BF8BA6-A17E-004D-BAF4-34B673C97F59}"/>
              </a:ext>
            </a:extLst>
          </p:cNvPr>
          <p:cNvSpPr/>
          <p:nvPr/>
        </p:nvSpPr>
        <p:spPr>
          <a:xfrm>
            <a:off x="7099985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F4BFD3-D565-7E40-9B79-DFF9BC31AC81}"/>
              </a:ext>
            </a:extLst>
          </p:cNvPr>
          <p:cNvSpPr/>
          <p:nvPr/>
        </p:nvSpPr>
        <p:spPr>
          <a:xfrm>
            <a:off x="7336809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1960B4E-6C8B-2042-9C69-CC96C37ABCDA}"/>
              </a:ext>
            </a:extLst>
          </p:cNvPr>
          <p:cNvSpPr/>
          <p:nvPr/>
        </p:nvSpPr>
        <p:spPr>
          <a:xfrm>
            <a:off x="757005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3D809E-1E7F-8547-8560-96665DE3D613}"/>
              </a:ext>
            </a:extLst>
          </p:cNvPr>
          <p:cNvSpPr/>
          <p:nvPr/>
        </p:nvSpPr>
        <p:spPr>
          <a:xfrm>
            <a:off x="7800587" y="169844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F0B1C-CFF7-CC42-9526-A4C641A4A474}"/>
              </a:ext>
            </a:extLst>
          </p:cNvPr>
          <p:cNvSpPr/>
          <p:nvPr/>
        </p:nvSpPr>
        <p:spPr>
          <a:xfrm>
            <a:off x="8030832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31264-5AE8-0C4C-9AF4-46BE654503EA}"/>
              </a:ext>
            </a:extLst>
          </p:cNvPr>
          <p:cNvSpPr/>
          <p:nvPr/>
        </p:nvSpPr>
        <p:spPr>
          <a:xfrm>
            <a:off x="8267257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2665F-6F41-F34C-B03C-EAD4D6253AB5}"/>
              </a:ext>
            </a:extLst>
          </p:cNvPr>
          <p:cNvSpPr/>
          <p:nvPr/>
        </p:nvSpPr>
        <p:spPr>
          <a:xfrm>
            <a:off x="8491321" y="19286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832F6F-66F5-6043-8DC4-B08717F4C82B}"/>
              </a:ext>
            </a:extLst>
          </p:cNvPr>
          <p:cNvSpPr/>
          <p:nvPr/>
        </p:nvSpPr>
        <p:spPr>
          <a:xfrm>
            <a:off x="8722662" y="24001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E20DEA-3419-9D4C-84C5-BC7EDC939776}"/>
              </a:ext>
            </a:extLst>
          </p:cNvPr>
          <p:cNvSpPr/>
          <p:nvPr/>
        </p:nvSpPr>
        <p:spPr>
          <a:xfrm>
            <a:off x="8953208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4CB0CF-74CE-6F4E-852E-7F6BC0ECCED7}"/>
              </a:ext>
            </a:extLst>
          </p:cNvPr>
          <p:cNvSpPr/>
          <p:nvPr/>
        </p:nvSpPr>
        <p:spPr>
          <a:xfrm>
            <a:off x="9184549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AB2010-E704-3640-A9EC-983C022F8E9A}"/>
              </a:ext>
            </a:extLst>
          </p:cNvPr>
          <p:cNvSpPr/>
          <p:nvPr/>
        </p:nvSpPr>
        <p:spPr>
          <a:xfrm>
            <a:off x="9411333" y="216093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C8DD2C-F871-0E48-A8CE-DE14E3409F49}"/>
              </a:ext>
            </a:extLst>
          </p:cNvPr>
          <p:cNvSpPr/>
          <p:nvPr/>
        </p:nvSpPr>
        <p:spPr>
          <a:xfrm>
            <a:off x="9664257" y="264067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0F38A1-37A9-2340-B7C8-72D7C47335D4}"/>
              </a:ext>
            </a:extLst>
          </p:cNvPr>
          <p:cNvSpPr/>
          <p:nvPr/>
        </p:nvSpPr>
        <p:spPr>
          <a:xfrm>
            <a:off x="9886658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9EF0DB-615D-0047-8564-597E59C4E10C}"/>
              </a:ext>
            </a:extLst>
          </p:cNvPr>
          <p:cNvSpPr/>
          <p:nvPr/>
        </p:nvSpPr>
        <p:spPr>
          <a:xfrm>
            <a:off x="10135691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7001C9-597C-DC41-A1D2-72509E22064D}"/>
              </a:ext>
            </a:extLst>
          </p:cNvPr>
          <p:cNvSpPr/>
          <p:nvPr/>
        </p:nvSpPr>
        <p:spPr>
          <a:xfrm>
            <a:off x="10356407" y="192686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C07E6E-1EB9-3C43-8E00-F8F239A0D455}"/>
              </a:ext>
            </a:extLst>
          </p:cNvPr>
          <p:cNvSpPr/>
          <p:nvPr/>
        </p:nvSpPr>
        <p:spPr>
          <a:xfrm>
            <a:off x="10593816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E2CE40-1C6E-2545-8CBA-B43AD5C1E3F5}"/>
              </a:ext>
            </a:extLst>
          </p:cNvPr>
          <p:cNvSpPr/>
          <p:nvPr/>
        </p:nvSpPr>
        <p:spPr>
          <a:xfrm>
            <a:off x="10819957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16D42-4C0B-974E-99D2-C0A6B4097DB0}"/>
              </a:ext>
            </a:extLst>
          </p:cNvPr>
          <p:cNvSpPr/>
          <p:nvPr/>
        </p:nvSpPr>
        <p:spPr>
          <a:xfrm>
            <a:off x="1105490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0939E8-DA30-CC46-9111-0AC5A9DED0AD}"/>
              </a:ext>
            </a:extLst>
          </p:cNvPr>
          <p:cNvSpPr/>
          <p:nvPr/>
        </p:nvSpPr>
        <p:spPr>
          <a:xfrm>
            <a:off x="11286682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2C31C5-E888-274F-916F-2E5AAEAFD6AC}"/>
              </a:ext>
            </a:extLst>
          </p:cNvPr>
          <p:cNvSpPr/>
          <p:nvPr/>
        </p:nvSpPr>
        <p:spPr>
          <a:xfrm>
            <a:off x="11521632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9FC12E-9ABF-6049-B392-21BEEDC3EC2C}"/>
              </a:ext>
            </a:extLst>
          </p:cNvPr>
          <p:cNvSpPr/>
          <p:nvPr/>
        </p:nvSpPr>
        <p:spPr>
          <a:xfrm>
            <a:off x="11744181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8B591-DA11-D142-A487-2B0F2CD85D76}"/>
              </a:ext>
            </a:extLst>
          </p:cNvPr>
          <p:cNvSpPr txBox="1"/>
          <p:nvPr/>
        </p:nvSpPr>
        <p:spPr>
          <a:xfrm>
            <a:off x="6736331" y="5347066"/>
            <a:ext cx="52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细粒度数据在某些时间段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比细粒度数据更有效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F7EF2A-78B5-C64E-B1B5-642ADB2A0342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496912" y="1025167"/>
            <a:ext cx="2050504" cy="1363870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F31609-44C3-4942-B758-F9ACA76C13B3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1163991" y="1740006"/>
            <a:ext cx="1383425" cy="649031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AE4B8F-44A8-3348-9B12-09F83D76E358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839240" y="1973865"/>
            <a:ext cx="708176" cy="415172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5E6F52-6097-2241-A29C-AB3B6FC6C893}"/>
              </a:ext>
            </a:extLst>
          </p:cNvPr>
          <p:cNvCxnSpPr>
            <a:cxnSpLocks/>
            <a:stCxn id="75" idx="2"/>
            <a:endCxn id="62" idx="6"/>
          </p:cNvCxnSpPr>
          <p:nvPr/>
        </p:nvCxnSpPr>
        <p:spPr>
          <a:xfrm flipH="1">
            <a:off x="2600411" y="2186694"/>
            <a:ext cx="5666846" cy="22389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2143B7A-FCB6-F44A-97D9-34A8B1B0FD47}"/>
              </a:ext>
            </a:extLst>
          </p:cNvPr>
          <p:cNvCxnSpPr>
            <a:cxnSpLocks/>
            <a:stCxn id="77" idx="2"/>
            <a:endCxn id="62" idx="6"/>
          </p:cNvCxnSpPr>
          <p:nvPr/>
        </p:nvCxnSpPr>
        <p:spPr>
          <a:xfrm flipH="1" flipV="1">
            <a:off x="2600411" y="2410592"/>
            <a:ext cx="6122251" cy="2059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19B501-9AFB-3E49-AF99-F4F82FDC2A45}"/>
              </a:ext>
            </a:extLst>
          </p:cNvPr>
          <p:cNvCxnSpPr>
            <a:cxnSpLocks/>
            <a:stCxn id="76" idx="2"/>
            <a:endCxn id="62" idx="6"/>
          </p:cNvCxnSpPr>
          <p:nvPr/>
        </p:nvCxnSpPr>
        <p:spPr>
          <a:xfrm flipH="1">
            <a:off x="2600411" y="1959738"/>
            <a:ext cx="5890910" cy="45085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ubtitle 2">
            <a:extLst>
              <a:ext uri="{FF2B5EF4-FFF2-40B4-BE49-F238E27FC236}">
                <a16:creationId xmlns:a16="http://schemas.microsoft.com/office/drawing/2014/main" id="{0B4D91FD-A449-E942-868D-52201DACE5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17357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4BB33969-9658-0947-A749-B10FC1CC4962}"/>
              </a:ext>
            </a:extLst>
          </p:cNvPr>
          <p:cNvSpPr/>
          <p:nvPr/>
        </p:nvSpPr>
        <p:spPr>
          <a:xfrm>
            <a:off x="5933231" y="2060475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29DB2D8-5D4D-544B-B2D3-01F40C51C870}"/>
              </a:ext>
            </a:extLst>
          </p:cNvPr>
          <p:cNvSpPr/>
          <p:nvPr/>
        </p:nvSpPr>
        <p:spPr>
          <a:xfrm>
            <a:off x="6740951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8D0BDD-1C05-3241-81FD-31311C950FD9}"/>
              </a:ext>
            </a:extLst>
          </p:cNvPr>
          <p:cNvSpPr/>
          <p:nvPr/>
        </p:nvSpPr>
        <p:spPr>
          <a:xfrm>
            <a:off x="303840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94" name="Table 9">
            <a:extLst>
              <a:ext uri="{FF2B5EF4-FFF2-40B4-BE49-F238E27FC236}">
                <a16:creationId xmlns:a16="http://schemas.microsoft.com/office/drawing/2014/main" id="{6265632B-C7FA-C647-A877-600C83C8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5416"/>
              </p:ext>
            </p:extLst>
          </p:nvPr>
        </p:nvGraphicFramePr>
        <p:xfrm>
          <a:off x="464153" y="334549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95" name="Table 23">
            <a:extLst>
              <a:ext uri="{FF2B5EF4-FFF2-40B4-BE49-F238E27FC236}">
                <a16:creationId xmlns:a16="http://schemas.microsoft.com/office/drawing/2014/main" id="{297B1AAB-1F2F-3144-B304-434F6777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21425"/>
              </p:ext>
            </p:extLst>
          </p:nvPr>
        </p:nvGraphicFramePr>
        <p:xfrm>
          <a:off x="6901264" y="338286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96" name="Freeform 95">
            <a:extLst>
              <a:ext uri="{FF2B5EF4-FFF2-40B4-BE49-F238E27FC236}">
                <a16:creationId xmlns:a16="http://schemas.microsoft.com/office/drawing/2014/main" id="{04B419E4-E13F-1D40-B720-2AF674516A54}"/>
              </a:ext>
            </a:extLst>
          </p:cNvPr>
          <p:cNvSpPr/>
          <p:nvPr/>
        </p:nvSpPr>
        <p:spPr>
          <a:xfrm>
            <a:off x="467581" y="338020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D7434A-31D6-4D4F-A79F-9B3CA2D60196}"/>
              </a:ext>
            </a:extLst>
          </p:cNvPr>
          <p:cNvSpPr/>
          <p:nvPr/>
        </p:nvSpPr>
        <p:spPr>
          <a:xfrm>
            <a:off x="434824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29BF01-6805-C549-9502-B4E7674E0468}"/>
              </a:ext>
            </a:extLst>
          </p:cNvPr>
          <p:cNvSpPr/>
          <p:nvPr/>
        </p:nvSpPr>
        <p:spPr>
          <a:xfrm>
            <a:off x="1132947" y="403512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BC69261-9982-E145-B790-F4E0591EDEE0}"/>
              </a:ext>
            </a:extLst>
          </p:cNvPr>
          <p:cNvSpPr/>
          <p:nvPr/>
        </p:nvSpPr>
        <p:spPr>
          <a:xfrm>
            <a:off x="1830147" y="427790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0FE3C3-0502-0C43-B3CB-3CC0DD1F7461}"/>
              </a:ext>
            </a:extLst>
          </p:cNvPr>
          <p:cNvSpPr/>
          <p:nvPr/>
        </p:nvSpPr>
        <p:spPr>
          <a:xfrm>
            <a:off x="2538323" y="473618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ADF4D58-F95E-2A46-9216-8A5B6DEBC6F3}"/>
              </a:ext>
            </a:extLst>
          </p:cNvPr>
          <p:cNvSpPr/>
          <p:nvPr/>
        </p:nvSpPr>
        <p:spPr>
          <a:xfrm>
            <a:off x="3227147" y="496254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65CDC5-48B1-F74D-AE7B-2EA39B566666}"/>
              </a:ext>
            </a:extLst>
          </p:cNvPr>
          <p:cNvSpPr/>
          <p:nvPr/>
        </p:nvSpPr>
        <p:spPr>
          <a:xfrm>
            <a:off x="3919297" y="450237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21705D-3902-F54B-A82E-DB8F96F81269}"/>
              </a:ext>
            </a:extLst>
          </p:cNvPr>
          <p:cNvSpPr/>
          <p:nvPr/>
        </p:nvSpPr>
        <p:spPr>
          <a:xfrm>
            <a:off x="4617797" y="358892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510435-4D28-1B48-B8C2-EA23EAF5C11B}"/>
              </a:ext>
            </a:extLst>
          </p:cNvPr>
          <p:cNvSpPr/>
          <p:nvPr/>
        </p:nvSpPr>
        <p:spPr>
          <a:xfrm>
            <a:off x="5308145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B7DE1102-DE3A-1547-A42E-33F69221B38A}"/>
              </a:ext>
            </a:extLst>
          </p:cNvPr>
          <p:cNvSpPr/>
          <p:nvPr/>
        </p:nvSpPr>
        <p:spPr>
          <a:xfrm>
            <a:off x="6906125" y="337654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ED6161-76BB-2D4A-B97B-DFB86F02F590}"/>
              </a:ext>
            </a:extLst>
          </p:cNvPr>
          <p:cNvSpPr/>
          <p:nvPr/>
        </p:nvSpPr>
        <p:spPr>
          <a:xfrm>
            <a:off x="6871934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749DBF-5E7D-D740-A7A6-094B7C04A28E}"/>
              </a:ext>
            </a:extLst>
          </p:cNvPr>
          <p:cNvSpPr/>
          <p:nvPr/>
        </p:nvSpPr>
        <p:spPr>
          <a:xfrm>
            <a:off x="7099985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1E8CF70-681F-5E4C-B25D-CBAB11CCACBA}"/>
              </a:ext>
            </a:extLst>
          </p:cNvPr>
          <p:cNvSpPr/>
          <p:nvPr/>
        </p:nvSpPr>
        <p:spPr>
          <a:xfrm>
            <a:off x="7336809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415E60-2FAB-8846-8809-459F746B12A6}"/>
              </a:ext>
            </a:extLst>
          </p:cNvPr>
          <p:cNvSpPr/>
          <p:nvPr/>
        </p:nvSpPr>
        <p:spPr>
          <a:xfrm>
            <a:off x="757005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8712B35-14A4-BA48-B177-DEF93B34BDA4}"/>
              </a:ext>
            </a:extLst>
          </p:cNvPr>
          <p:cNvSpPr/>
          <p:nvPr/>
        </p:nvSpPr>
        <p:spPr>
          <a:xfrm>
            <a:off x="7800587" y="405452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056C87-8B9C-A241-94C9-C4799E6D41C2}"/>
              </a:ext>
            </a:extLst>
          </p:cNvPr>
          <p:cNvSpPr/>
          <p:nvPr/>
        </p:nvSpPr>
        <p:spPr>
          <a:xfrm>
            <a:off x="8030832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E851DD8-6D66-434E-A74D-1EAE0AF16165}"/>
              </a:ext>
            </a:extLst>
          </p:cNvPr>
          <p:cNvSpPr/>
          <p:nvPr/>
        </p:nvSpPr>
        <p:spPr>
          <a:xfrm>
            <a:off x="8267257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C67BE5-701A-1A42-A308-E0CE768D06B8}"/>
              </a:ext>
            </a:extLst>
          </p:cNvPr>
          <p:cNvSpPr/>
          <p:nvPr/>
        </p:nvSpPr>
        <p:spPr>
          <a:xfrm>
            <a:off x="8491321" y="428477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B70B439-C879-E84C-A845-D6B8A1166174}"/>
              </a:ext>
            </a:extLst>
          </p:cNvPr>
          <p:cNvSpPr/>
          <p:nvPr/>
        </p:nvSpPr>
        <p:spPr>
          <a:xfrm>
            <a:off x="8722662" y="47562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4C88FD-3361-3B41-9DBD-34FF1842A82F}"/>
              </a:ext>
            </a:extLst>
          </p:cNvPr>
          <p:cNvSpPr/>
          <p:nvPr/>
        </p:nvSpPr>
        <p:spPr>
          <a:xfrm>
            <a:off x="8953208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3884D3-1422-3942-9649-3A8738013F3C}"/>
              </a:ext>
            </a:extLst>
          </p:cNvPr>
          <p:cNvSpPr/>
          <p:nvPr/>
        </p:nvSpPr>
        <p:spPr>
          <a:xfrm>
            <a:off x="9184549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598C132-16A7-264C-9114-B17FDC5D175B}"/>
              </a:ext>
            </a:extLst>
          </p:cNvPr>
          <p:cNvSpPr/>
          <p:nvPr/>
        </p:nvSpPr>
        <p:spPr>
          <a:xfrm>
            <a:off x="9411333" y="45170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FE0A01-8180-E745-9F20-DC44CD7C2A2E}"/>
              </a:ext>
            </a:extLst>
          </p:cNvPr>
          <p:cNvSpPr/>
          <p:nvPr/>
        </p:nvSpPr>
        <p:spPr>
          <a:xfrm>
            <a:off x="9664257" y="499675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89B1053-03D4-2B45-AF39-3C165CA3553D}"/>
              </a:ext>
            </a:extLst>
          </p:cNvPr>
          <p:cNvSpPr/>
          <p:nvPr/>
        </p:nvSpPr>
        <p:spPr>
          <a:xfrm>
            <a:off x="9886658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70DE079-A432-2848-AC9A-BD9F54026ACB}"/>
              </a:ext>
            </a:extLst>
          </p:cNvPr>
          <p:cNvSpPr/>
          <p:nvPr/>
        </p:nvSpPr>
        <p:spPr>
          <a:xfrm>
            <a:off x="10135691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38E692-8F06-9E4F-8FC0-5743FE06406B}"/>
              </a:ext>
            </a:extLst>
          </p:cNvPr>
          <p:cNvSpPr/>
          <p:nvPr/>
        </p:nvSpPr>
        <p:spPr>
          <a:xfrm>
            <a:off x="10356407" y="42829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7FE5D48-9461-9B4D-8543-9CAF6518E74E}"/>
              </a:ext>
            </a:extLst>
          </p:cNvPr>
          <p:cNvSpPr/>
          <p:nvPr/>
        </p:nvSpPr>
        <p:spPr>
          <a:xfrm>
            <a:off x="10593816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AAA3FF4-DCA1-1943-891A-EB14798C7E29}"/>
              </a:ext>
            </a:extLst>
          </p:cNvPr>
          <p:cNvSpPr/>
          <p:nvPr/>
        </p:nvSpPr>
        <p:spPr>
          <a:xfrm>
            <a:off x="10819957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8CEC770-D960-0F48-8DBE-6BB4C9EA7D22}"/>
              </a:ext>
            </a:extLst>
          </p:cNvPr>
          <p:cNvSpPr/>
          <p:nvPr/>
        </p:nvSpPr>
        <p:spPr>
          <a:xfrm>
            <a:off x="1105490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36C01B-E8CA-9C4B-999E-A95C49955BDB}"/>
              </a:ext>
            </a:extLst>
          </p:cNvPr>
          <p:cNvSpPr/>
          <p:nvPr/>
        </p:nvSpPr>
        <p:spPr>
          <a:xfrm>
            <a:off x="11286682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5CF8AE4-F44E-6F47-A471-60F800E841FC}"/>
              </a:ext>
            </a:extLst>
          </p:cNvPr>
          <p:cNvSpPr/>
          <p:nvPr/>
        </p:nvSpPr>
        <p:spPr>
          <a:xfrm>
            <a:off x="11521632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2AC7C52-08ED-D142-BBF4-ADAEADCCE234}"/>
              </a:ext>
            </a:extLst>
          </p:cNvPr>
          <p:cNvSpPr/>
          <p:nvPr/>
        </p:nvSpPr>
        <p:spPr>
          <a:xfrm>
            <a:off x="11744181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5ECA9F-57F6-B14D-8862-5CD17366CC5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flipV="1">
            <a:off x="3227147" y="4532855"/>
            <a:ext cx="692150" cy="46017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0274EB-29E7-F04A-A129-597CE0AD1239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>
            <a:off x="1892235" y="4308391"/>
            <a:ext cx="2027062" cy="22446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CA338FB-824E-0443-BA1A-003161431033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2600411" y="4531479"/>
            <a:ext cx="1318886" cy="2351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5DCD62-9432-F44F-B76E-7565DB8C3373}"/>
              </a:ext>
            </a:extLst>
          </p:cNvPr>
          <p:cNvCxnSpPr>
            <a:cxnSpLocks/>
            <a:stCxn id="122" idx="0"/>
            <a:endCxn id="102" idx="6"/>
          </p:cNvCxnSpPr>
          <p:nvPr/>
        </p:nvCxnSpPr>
        <p:spPr>
          <a:xfrm flipH="1" flipV="1">
            <a:off x="3981385" y="4532855"/>
            <a:ext cx="5936317" cy="457460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F07E7D-1C63-254F-A595-93814EB001C9}"/>
              </a:ext>
            </a:extLst>
          </p:cNvPr>
          <p:cNvCxnSpPr>
            <a:cxnSpLocks/>
            <a:stCxn id="123" idx="2"/>
            <a:endCxn id="102" idx="6"/>
          </p:cNvCxnSpPr>
          <p:nvPr/>
        </p:nvCxnSpPr>
        <p:spPr>
          <a:xfrm flipH="1" flipV="1">
            <a:off x="3981385" y="4532855"/>
            <a:ext cx="6154306" cy="2966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5DCEA7-4D9C-4443-A06B-585FEBE6AA36}"/>
              </a:ext>
            </a:extLst>
          </p:cNvPr>
          <p:cNvCxnSpPr>
            <a:cxnSpLocks/>
            <a:stCxn id="121" idx="4"/>
            <a:endCxn id="102" idx="6"/>
          </p:cNvCxnSpPr>
          <p:nvPr/>
        </p:nvCxnSpPr>
        <p:spPr>
          <a:xfrm flipH="1" flipV="1">
            <a:off x="3981385" y="4532855"/>
            <a:ext cx="5713916" cy="525991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ultiply 140">
            <a:extLst>
              <a:ext uri="{FF2B5EF4-FFF2-40B4-BE49-F238E27FC236}">
                <a16:creationId xmlns:a16="http://schemas.microsoft.com/office/drawing/2014/main" id="{01C610B9-E31F-C146-910E-16FBEA3119A2}"/>
              </a:ext>
            </a:extLst>
          </p:cNvPr>
          <p:cNvSpPr/>
          <p:nvPr/>
        </p:nvSpPr>
        <p:spPr>
          <a:xfrm>
            <a:off x="2745044" y="4435996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FA6CE05-383A-1445-95A0-4E5B0616A11D}"/>
              </a:ext>
            </a:extLst>
          </p:cNvPr>
          <p:cNvSpPr/>
          <p:nvPr/>
        </p:nvSpPr>
        <p:spPr>
          <a:xfrm>
            <a:off x="2612594" y="2847275"/>
            <a:ext cx="592981" cy="3295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59FE8C2A-F4E2-B14C-91EE-939D94D9D935}"/>
              </a:ext>
            </a:extLst>
          </p:cNvPr>
          <p:cNvSpPr/>
          <p:nvPr/>
        </p:nvSpPr>
        <p:spPr>
          <a:xfrm>
            <a:off x="9042610" y="2847275"/>
            <a:ext cx="592981" cy="3251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8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408477" y="3592607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2005265" y="3343143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2007744" y="3730707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141551" y="5107627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883837" y="3497680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2005264" y="4195535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20000" r="-10000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553310" y="4850639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9091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2EECDA-A20E-904E-84C7-A357FFE963F7}"/>
              </a:ext>
            </a:extLst>
          </p:cNvPr>
          <p:cNvSpPr txBox="1"/>
          <p:nvPr/>
        </p:nvSpPr>
        <p:spPr>
          <a:xfrm>
            <a:off x="2701629" y="3593137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2451253"/>
            <a:ext cx="0" cy="1654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21013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2798" y="3952100"/>
            <a:ext cx="1158420" cy="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3534473"/>
            <a:ext cx="935" cy="5715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218" y="3798211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8779" y="3952100"/>
            <a:ext cx="11767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180018" y="3799986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5091986" y="3953875"/>
            <a:ext cx="34660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3820981" y="3953875"/>
            <a:ext cx="35903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96390"/>
            <a:ext cx="1461950" cy="470865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364475" y="4073636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9996650" y="4071402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BAD3DDA-E228-EB44-80A3-4B59D3C93163}"/>
              </a:ext>
            </a:extLst>
          </p:cNvPr>
          <p:cNvSpPr/>
          <p:nvPr/>
        </p:nvSpPr>
        <p:spPr>
          <a:xfrm>
            <a:off x="589280" y="2235200"/>
            <a:ext cx="4849707" cy="1517227"/>
          </a:xfrm>
          <a:custGeom>
            <a:avLst/>
            <a:gdLst>
              <a:gd name="connsiteX0" fmla="*/ 0 w 4849707"/>
              <a:gd name="connsiteY0" fmla="*/ 0 h 1517227"/>
              <a:gd name="connsiteX1" fmla="*/ 216747 w 4849707"/>
              <a:gd name="connsiteY1" fmla="*/ 433493 h 1517227"/>
              <a:gd name="connsiteX2" fmla="*/ 440267 w 4849707"/>
              <a:gd name="connsiteY2" fmla="*/ 203200 h 1517227"/>
              <a:gd name="connsiteX3" fmla="*/ 677333 w 4849707"/>
              <a:gd name="connsiteY3" fmla="*/ 636693 h 1517227"/>
              <a:gd name="connsiteX4" fmla="*/ 907627 w 4849707"/>
              <a:gd name="connsiteY4" fmla="*/ 426720 h 1517227"/>
              <a:gd name="connsiteX5" fmla="*/ 1144693 w 4849707"/>
              <a:gd name="connsiteY5" fmla="*/ 203200 h 1517227"/>
              <a:gd name="connsiteX6" fmla="*/ 1374987 w 4849707"/>
              <a:gd name="connsiteY6" fmla="*/ 643467 h 1517227"/>
              <a:gd name="connsiteX7" fmla="*/ 1598507 w 4849707"/>
              <a:gd name="connsiteY7" fmla="*/ 866987 h 1517227"/>
              <a:gd name="connsiteX8" fmla="*/ 1835573 w 4849707"/>
              <a:gd name="connsiteY8" fmla="*/ 426720 h 1517227"/>
              <a:gd name="connsiteX9" fmla="*/ 2079413 w 4849707"/>
              <a:gd name="connsiteY9" fmla="*/ 1076960 h 1517227"/>
              <a:gd name="connsiteX10" fmla="*/ 2302933 w 4849707"/>
              <a:gd name="connsiteY10" fmla="*/ 860213 h 1517227"/>
              <a:gd name="connsiteX11" fmla="*/ 2533227 w 4849707"/>
              <a:gd name="connsiteY11" fmla="*/ 636693 h 1517227"/>
              <a:gd name="connsiteX12" fmla="*/ 2770293 w 4849707"/>
              <a:gd name="connsiteY12" fmla="*/ 853440 h 1517227"/>
              <a:gd name="connsiteX13" fmla="*/ 3000587 w 4849707"/>
              <a:gd name="connsiteY13" fmla="*/ 1076960 h 1517227"/>
              <a:gd name="connsiteX14" fmla="*/ 3230880 w 4849707"/>
              <a:gd name="connsiteY14" fmla="*/ 853440 h 1517227"/>
              <a:gd name="connsiteX15" fmla="*/ 3461173 w 4849707"/>
              <a:gd name="connsiteY15" fmla="*/ 1286933 h 1517227"/>
              <a:gd name="connsiteX16" fmla="*/ 3691467 w 4849707"/>
              <a:gd name="connsiteY16" fmla="*/ 1070187 h 1517227"/>
              <a:gd name="connsiteX17" fmla="*/ 3928533 w 4849707"/>
              <a:gd name="connsiteY17" fmla="*/ 853440 h 1517227"/>
              <a:gd name="connsiteX18" fmla="*/ 4158827 w 4849707"/>
              <a:gd name="connsiteY18" fmla="*/ 1300480 h 1517227"/>
              <a:gd name="connsiteX19" fmla="*/ 4395893 w 4849707"/>
              <a:gd name="connsiteY19" fmla="*/ 1070187 h 1517227"/>
              <a:gd name="connsiteX20" fmla="*/ 4626187 w 4849707"/>
              <a:gd name="connsiteY20" fmla="*/ 1076960 h 1517227"/>
              <a:gd name="connsiteX21" fmla="*/ 4849707 w 4849707"/>
              <a:gd name="connsiteY21" fmla="*/ 1517227 h 15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9707" h="1517227">
                <a:moveTo>
                  <a:pt x="0" y="0"/>
                </a:moveTo>
                <a:cubicBezTo>
                  <a:pt x="71684" y="199813"/>
                  <a:pt x="143369" y="399626"/>
                  <a:pt x="216747" y="433493"/>
                </a:cubicBezTo>
                <a:cubicBezTo>
                  <a:pt x="290125" y="467360"/>
                  <a:pt x="363503" y="169333"/>
                  <a:pt x="440267" y="203200"/>
                </a:cubicBezTo>
                <a:cubicBezTo>
                  <a:pt x="517031" y="237067"/>
                  <a:pt x="599440" y="599440"/>
                  <a:pt x="677333" y="636693"/>
                </a:cubicBezTo>
                <a:cubicBezTo>
                  <a:pt x="755226" y="673946"/>
                  <a:pt x="829734" y="498969"/>
                  <a:pt x="907627" y="426720"/>
                </a:cubicBezTo>
                <a:cubicBezTo>
                  <a:pt x="985520" y="354471"/>
                  <a:pt x="1066800" y="167076"/>
                  <a:pt x="1144693" y="203200"/>
                </a:cubicBezTo>
                <a:cubicBezTo>
                  <a:pt x="1222586" y="239325"/>
                  <a:pt x="1299351" y="532836"/>
                  <a:pt x="1374987" y="643467"/>
                </a:cubicBezTo>
                <a:cubicBezTo>
                  <a:pt x="1450623" y="754098"/>
                  <a:pt x="1521743" y="903111"/>
                  <a:pt x="1598507" y="866987"/>
                </a:cubicBezTo>
                <a:cubicBezTo>
                  <a:pt x="1675271" y="830863"/>
                  <a:pt x="1755422" y="391725"/>
                  <a:pt x="1835573" y="426720"/>
                </a:cubicBezTo>
                <a:cubicBezTo>
                  <a:pt x="1915724" y="461715"/>
                  <a:pt x="2001520" y="1004711"/>
                  <a:pt x="2079413" y="1076960"/>
                </a:cubicBezTo>
                <a:cubicBezTo>
                  <a:pt x="2157306" y="1149209"/>
                  <a:pt x="2302933" y="860213"/>
                  <a:pt x="2302933" y="860213"/>
                </a:cubicBezTo>
                <a:cubicBezTo>
                  <a:pt x="2378569" y="786835"/>
                  <a:pt x="2455334" y="637822"/>
                  <a:pt x="2533227" y="636693"/>
                </a:cubicBezTo>
                <a:cubicBezTo>
                  <a:pt x="2611120" y="635564"/>
                  <a:pt x="2692400" y="780062"/>
                  <a:pt x="2770293" y="853440"/>
                </a:cubicBezTo>
                <a:cubicBezTo>
                  <a:pt x="2848186" y="926818"/>
                  <a:pt x="2923823" y="1076960"/>
                  <a:pt x="3000587" y="1076960"/>
                </a:cubicBezTo>
                <a:cubicBezTo>
                  <a:pt x="3077351" y="1076960"/>
                  <a:pt x="3154116" y="818445"/>
                  <a:pt x="3230880" y="853440"/>
                </a:cubicBezTo>
                <a:cubicBezTo>
                  <a:pt x="3307644" y="888435"/>
                  <a:pt x="3384409" y="1250809"/>
                  <a:pt x="3461173" y="1286933"/>
                </a:cubicBezTo>
                <a:cubicBezTo>
                  <a:pt x="3537937" y="1323057"/>
                  <a:pt x="3613574" y="1142436"/>
                  <a:pt x="3691467" y="1070187"/>
                </a:cubicBezTo>
                <a:cubicBezTo>
                  <a:pt x="3769360" y="997938"/>
                  <a:pt x="3850640" y="815058"/>
                  <a:pt x="3928533" y="853440"/>
                </a:cubicBezTo>
                <a:cubicBezTo>
                  <a:pt x="4006426" y="891822"/>
                  <a:pt x="4080934" y="1264356"/>
                  <a:pt x="4158827" y="1300480"/>
                </a:cubicBezTo>
                <a:cubicBezTo>
                  <a:pt x="4236720" y="1336605"/>
                  <a:pt x="4318000" y="1107440"/>
                  <a:pt x="4395893" y="1070187"/>
                </a:cubicBezTo>
                <a:cubicBezTo>
                  <a:pt x="4473786" y="1032934"/>
                  <a:pt x="4550551" y="1002453"/>
                  <a:pt x="4626187" y="1076960"/>
                </a:cubicBezTo>
                <a:cubicBezTo>
                  <a:pt x="4701823" y="1151467"/>
                  <a:pt x="4775765" y="1334347"/>
                  <a:pt x="4849707" y="151722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785D17-33FA-E045-9672-567E78446314}"/>
              </a:ext>
            </a:extLst>
          </p:cNvPr>
          <p:cNvSpPr/>
          <p:nvPr/>
        </p:nvSpPr>
        <p:spPr>
          <a:xfrm>
            <a:off x="549034" y="2202581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6A588-E33C-9C45-9DFB-6CB49265F4C4}"/>
              </a:ext>
            </a:extLst>
          </p:cNvPr>
          <p:cNvSpPr/>
          <p:nvPr/>
        </p:nvSpPr>
        <p:spPr>
          <a:xfrm>
            <a:off x="775054" y="26269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8C385B-9B72-6F43-B127-E952EE97D736}"/>
              </a:ext>
            </a:extLst>
          </p:cNvPr>
          <p:cNvSpPr/>
          <p:nvPr/>
        </p:nvSpPr>
        <p:spPr>
          <a:xfrm>
            <a:off x="994991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58635F-97B8-2447-832B-45842EA8DD21}"/>
              </a:ext>
            </a:extLst>
          </p:cNvPr>
          <p:cNvSpPr/>
          <p:nvPr/>
        </p:nvSpPr>
        <p:spPr>
          <a:xfrm>
            <a:off x="1230739" y="284344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D7832C-7460-E04E-A6F3-45B8BC2734A1}"/>
              </a:ext>
            </a:extLst>
          </p:cNvPr>
          <p:cNvSpPr/>
          <p:nvPr/>
        </p:nvSpPr>
        <p:spPr>
          <a:xfrm>
            <a:off x="1469783" y="2626714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4AA168B-DEF8-8C4F-8C0D-22710CE2CB9B}"/>
              </a:ext>
            </a:extLst>
          </p:cNvPr>
          <p:cNvSpPr/>
          <p:nvPr/>
        </p:nvSpPr>
        <p:spPr>
          <a:xfrm>
            <a:off x="1700174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EED6C0-BF13-AD4D-99A3-5CD62912CECA}"/>
              </a:ext>
            </a:extLst>
          </p:cNvPr>
          <p:cNvSpPr/>
          <p:nvPr/>
        </p:nvSpPr>
        <p:spPr>
          <a:xfrm>
            <a:off x="1932924" y="28479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CD99B4-CDD4-CF43-AEF6-BE8F6FB02CEC}"/>
              </a:ext>
            </a:extLst>
          </p:cNvPr>
          <p:cNvSpPr/>
          <p:nvPr/>
        </p:nvSpPr>
        <p:spPr>
          <a:xfrm>
            <a:off x="2168916" y="30461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C8DCE9-09D0-3947-B2DB-B8353F05F033}"/>
              </a:ext>
            </a:extLst>
          </p:cNvPr>
          <p:cNvSpPr/>
          <p:nvPr/>
        </p:nvSpPr>
        <p:spPr>
          <a:xfrm>
            <a:off x="2396877" y="261739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F5F941-FB39-D148-8371-B80B5EA750FE}"/>
              </a:ext>
            </a:extLst>
          </p:cNvPr>
          <p:cNvSpPr/>
          <p:nvPr/>
        </p:nvSpPr>
        <p:spPr>
          <a:xfrm>
            <a:off x="2629627" y="3259219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E84896-B9E8-0143-8C75-A699172A7C0E}"/>
              </a:ext>
            </a:extLst>
          </p:cNvPr>
          <p:cNvSpPr/>
          <p:nvPr/>
        </p:nvSpPr>
        <p:spPr>
          <a:xfrm>
            <a:off x="2860245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7E4C88-F19A-AC44-8392-D12D1682AA88}"/>
              </a:ext>
            </a:extLst>
          </p:cNvPr>
          <p:cNvSpPr/>
          <p:nvPr/>
        </p:nvSpPr>
        <p:spPr>
          <a:xfrm>
            <a:off x="3088769" y="283325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FBFCF39-FEF9-8645-9BEB-BFD54C2C845E}"/>
              </a:ext>
            </a:extLst>
          </p:cNvPr>
          <p:cNvSpPr/>
          <p:nvPr/>
        </p:nvSpPr>
        <p:spPr>
          <a:xfrm>
            <a:off x="3552589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5C8570-FE74-0644-AEEF-274F446388FB}"/>
              </a:ext>
            </a:extLst>
          </p:cNvPr>
          <p:cNvSpPr/>
          <p:nvPr/>
        </p:nvSpPr>
        <p:spPr>
          <a:xfrm>
            <a:off x="3789937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09B6AE-FB76-864B-87A2-603C77474A4E}"/>
              </a:ext>
            </a:extLst>
          </p:cNvPr>
          <p:cNvSpPr/>
          <p:nvPr/>
        </p:nvSpPr>
        <p:spPr>
          <a:xfrm>
            <a:off x="4030888" y="34910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CF3ACC-A38F-CF4A-9FA5-FCD1E8301B1B}"/>
              </a:ext>
            </a:extLst>
          </p:cNvPr>
          <p:cNvSpPr/>
          <p:nvPr/>
        </p:nvSpPr>
        <p:spPr>
          <a:xfrm>
            <a:off x="4244662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24523-EDAC-2B4E-AA62-3ADCC82BE7BD}"/>
              </a:ext>
            </a:extLst>
          </p:cNvPr>
          <p:cNvSpPr/>
          <p:nvPr/>
        </p:nvSpPr>
        <p:spPr>
          <a:xfrm>
            <a:off x="4483958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E9CB4A-3C01-C940-8ED8-5D4A9729D7C9}"/>
              </a:ext>
            </a:extLst>
          </p:cNvPr>
          <p:cNvSpPr/>
          <p:nvPr/>
        </p:nvSpPr>
        <p:spPr>
          <a:xfrm>
            <a:off x="4711551" y="3493476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B88A29-0EF7-CD48-9592-634F4D1A2A16}"/>
              </a:ext>
            </a:extLst>
          </p:cNvPr>
          <p:cNvSpPr/>
          <p:nvPr/>
        </p:nvSpPr>
        <p:spPr>
          <a:xfrm>
            <a:off x="4945936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486F7C-D98C-0043-9BF4-6CDCB579714D}"/>
              </a:ext>
            </a:extLst>
          </p:cNvPr>
          <p:cNvSpPr/>
          <p:nvPr/>
        </p:nvSpPr>
        <p:spPr>
          <a:xfrm>
            <a:off x="5192461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6AE02A-F978-DD4E-B4A8-307B4942BCA8}"/>
              </a:ext>
            </a:extLst>
          </p:cNvPr>
          <p:cNvSpPr/>
          <p:nvPr/>
        </p:nvSpPr>
        <p:spPr>
          <a:xfrm>
            <a:off x="5399481" y="37006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>
            <a:off x="568590" y="2453361"/>
            <a:ext cx="4875845" cy="1076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360425" cy="2418335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75" idx="1"/>
          </p:cNvCxnSpPr>
          <p:nvPr/>
        </p:nvCxnSpPr>
        <p:spPr>
          <a:xfrm rot="16200000" flipH="1">
            <a:off x="2901314" y="2849922"/>
            <a:ext cx="1054521" cy="29697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3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4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>
            <a:off x="5354746" y="2474882"/>
            <a:ext cx="1244" cy="3105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5314143" y="3135050"/>
            <a:ext cx="426265" cy="34257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32" idx="0"/>
          </p:cNvCxnSpPr>
          <p:nvPr/>
        </p:nvCxnSpPr>
        <p:spPr>
          <a:xfrm flipH="1">
            <a:off x="7428404" y="2474882"/>
            <a:ext cx="998" cy="3199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42" idx="0"/>
          </p:cNvCxnSpPr>
          <p:nvPr/>
        </p:nvCxnSpPr>
        <p:spPr>
          <a:xfrm>
            <a:off x="10057479" y="2467788"/>
            <a:ext cx="3319" cy="31043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42" idx="2"/>
            <a:endCxn id="80" idx="1"/>
          </p:cNvCxnSpPr>
          <p:nvPr/>
        </p:nvCxnSpPr>
        <p:spPr>
          <a:xfrm rot="16200000" flipH="1">
            <a:off x="9948682" y="3198119"/>
            <a:ext cx="459198" cy="23496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blipFill>
                <a:blip r:embed="rId14"/>
                <a:stretch>
                  <a:fillRect l="-3571" r="-119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15738" y="440928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0976158" y="4409284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15738" y="456970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80" idx="2"/>
            <a:endCxn id="264" idx="0"/>
          </p:cNvCxnSpPr>
          <p:nvPr/>
        </p:nvCxnSpPr>
        <p:spPr>
          <a:xfrm>
            <a:off x="10974263" y="3800127"/>
            <a:ext cx="1895" cy="609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75" idx="2"/>
            <a:endCxn id="264" idx="2"/>
          </p:cNvCxnSpPr>
          <p:nvPr/>
        </p:nvCxnSpPr>
        <p:spPr>
          <a:xfrm rot="16200000" flipH="1">
            <a:off x="7141094" y="895059"/>
            <a:ext cx="789109" cy="656017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78" idx="2"/>
            <a:endCxn id="264" idx="2"/>
          </p:cNvCxnSpPr>
          <p:nvPr/>
        </p:nvCxnSpPr>
        <p:spPr>
          <a:xfrm rot="16200000" flipH="1">
            <a:off x="8204722" y="1958688"/>
            <a:ext cx="795168" cy="442686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blipFill>
                <a:blip r:embed="rId15"/>
                <a:stretch>
                  <a:fillRect l="-21053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blipFill>
                <a:blip r:embed="rId16"/>
                <a:stretch>
                  <a:fillRect l="-20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blipFill>
                <a:blip r:embed="rId17"/>
                <a:stretch>
                  <a:fillRect l="-1428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0976158" y="4730123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blipFill>
                <a:blip r:embed="rId18"/>
                <a:stretch>
                  <a:fillRect l="-11864" t="-11111" r="-13559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21655" y="3065951"/>
            <a:ext cx="2017665" cy="1503752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13984" y="3264328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30285" y="3110440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47033" y="419474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907453" y="4194740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47033" y="4355160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25675" y="4194434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630865" cy="509286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_Add,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MgRL_Cat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49458A6-1A4C-A149-A116-C2F2A4D178B2}"/>
              </a:ext>
            </a:extLst>
          </p:cNvPr>
          <p:cNvCxnSpPr>
            <a:cxnSpLocks/>
            <a:stCxn id="102" idx="2"/>
            <a:endCxn id="70" idx="2"/>
          </p:cNvCxnSpPr>
          <p:nvPr/>
        </p:nvCxnSpPr>
        <p:spPr>
          <a:xfrm rot="16200000" flipH="1">
            <a:off x="3837387" y="1913850"/>
            <a:ext cx="461636" cy="15762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BD4AE2-83FA-2C47-9549-EC1013BF9D1E}"/>
              </a:ext>
            </a:extLst>
          </p:cNvPr>
          <p:cNvGrpSpPr/>
          <p:nvPr/>
        </p:nvGrpSpPr>
        <p:grpSpPr>
          <a:xfrm>
            <a:off x="4856322" y="2772365"/>
            <a:ext cx="1002659" cy="328379"/>
            <a:chOff x="5194324" y="2787409"/>
            <a:chExt cx="1002659" cy="3283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C6FB630-E41B-F546-A104-91BF51BD185E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508DB-A13E-EA4D-B99D-DE40F4FDDE43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DD0C15B-5BDA-BF46-8BE6-8C6B92DC5117}"/>
              </a:ext>
            </a:extLst>
          </p:cNvPr>
          <p:cNvGrpSpPr/>
          <p:nvPr/>
        </p:nvGrpSpPr>
        <p:grpSpPr>
          <a:xfrm>
            <a:off x="6928736" y="2781724"/>
            <a:ext cx="1002659" cy="328379"/>
            <a:chOff x="5194324" y="2787409"/>
            <a:chExt cx="1002659" cy="328379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4A7571-B4A6-B340-98B9-D9B29E5B19B2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334D469-DEBF-8E48-9A8C-EA000BBC2F02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25FD5B-4FBD-7B40-9738-5FF349A09475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182DCEFC-36F9-8743-8A10-9065F4D46D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1735" y="3142495"/>
            <a:ext cx="426265" cy="34257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86513B-CD8C-D24C-BD67-D010FF63A9CB}"/>
              </a:ext>
            </a:extLst>
          </p:cNvPr>
          <p:cNvGrpSpPr/>
          <p:nvPr/>
        </p:nvGrpSpPr>
        <p:grpSpPr>
          <a:xfrm>
            <a:off x="9549903" y="2775125"/>
            <a:ext cx="1002659" cy="328379"/>
            <a:chOff x="5194324" y="2787409"/>
            <a:chExt cx="1002659" cy="32837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08BA44B-E8D9-D049-A99F-AC2BD1A90EF8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C20F46-C89B-F840-82BA-A8F464D03EAD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9B18C91-E9E8-A94C-947C-0AA0EA507880}"/>
                </a:ext>
              </a:extLst>
            </p:cNvPr>
            <p:cNvSpPr txBox="1"/>
            <p:nvPr/>
          </p:nvSpPr>
          <p:spPr>
            <a:xfrm>
              <a:off x="5526389" y="279051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23C92F2-0D00-794C-A0E9-31636C77FCCC}"/>
              </a:ext>
            </a:extLst>
          </p:cNvPr>
          <p:cNvCxnSpPr>
            <a:cxnSpLocks/>
            <a:stCxn id="117" idx="6"/>
            <a:endCxn id="127" idx="2"/>
          </p:cNvCxnSpPr>
          <p:nvPr/>
        </p:nvCxnSpPr>
        <p:spPr>
          <a:xfrm>
            <a:off x="5858981" y="2940325"/>
            <a:ext cx="1069755" cy="18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B0EE12-379C-5043-8B47-4B149ED54EA7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7931395" y="2949684"/>
            <a:ext cx="2843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A1F302-EF0E-644B-ADD3-5C5595A41E7C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9251950" y="2935545"/>
            <a:ext cx="29795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AAD1327-07B3-9948-A517-1AFD4206C7A8}"/>
              </a:ext>
            </a:extLst>
          </p:cNvPr>
          <p:cNvSpPr/>
          <p:nvPr/>
        </p:nvSpPr>
        <p:spPr>
          <a:xfrm>
            <a:off x="747033" y="345049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E8924D-04EA-9E47-8E9A-76D17E7EC39F}"/>
              </a:ext>
            </a:extLst>
          </p:cNvPr>
          <p:cNvSpPr txBox="1"/>
          <p:nvPr/>
        </p:nvSpPr>
        <p:spPr>
          <a:xfrm>
            <a:off x="1325675" y="3457020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求和运算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6864C2-3B42-7346-8105-4F59056129F8}"/>
              </a:ext>
            </a:extLst>
          </p:cNvPr>
          <p:cNvSpPr/>
          <p:nvPr/>
        </p:nvSpPr>
        <p:spPr>
          <a:xfrm>
            <a:off x="747033" y="3825397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2000" b="1" kern="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endParaRPr kumimoji="0" lang="en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05CF142-A930-BE4F-BD9D-07DE7CDC64BF}"/>
              </a:ext>
            </a:extLst>
          </p:cNvPr>
          <p:cNvSpPr txBox="1"/>
          <p:nvPr/>
        </p:nvSpPr>
        <p:spPr>
          <a:xfrm>
            <a:off x="1320358" y="3842526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拼接运算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C77055D5-FDE3-5140-BE53-FF54209409EE}"/>
                  </a:ext>
                </a:extLst>
              </p:cNvPr>
              <p:cNvSpPr/>
              <p:nvPr/>
            </p:nvSpPr>
            <p:spPr>
              <a:xfrm>
                <a:off x="3577061" y="327074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C77055D5-FDE3-5140-BE53-FF5420940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061" y="327074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19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E643DFC4-FDB3-974C-B333-4EF0A7638D9E}"/>
                  </a:ext>
                </a:extLst>
              </p:cNvPr>
              <p:cNvSpPr/>
              <p:nvPr/>
            </p:nvSpPr>
            <p:spPr>
              <a:xfrm>
                <a:off x="5710377" y="3264685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E643DFC4-FDB3-974C-B333-4EF0A7638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377" y="3264685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0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DA15EC2D-A7EB-374E-814C-54910966339C}"/>
                  </a:ext>
                </a:extLst>
              </p:cNvPr>
              <p:cNvSpPr/>
              <p:nvPr/>
            </p:nvSpPr>
            <p:spPr>
              <a:xfrm>
                <a:off x="10295765" y="32902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DA15EC2D-A7EB-374E-814C-549109663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765" y="32902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249</Words>
  <Application>Microsoft Macintosh PowerPoint</Application>
  <PresentationFormat>Widescreen</PresentationFormat>
  <Paragraphs>131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834</cp:revision>
  <dcterms:created xsi:type="dcterms:W3CDTF">2024-04-07T02:50:27Z</dcterms:created>
  <dcterms:modified xsi:type="dcterms:W3CDTF">2024-04-25T03:42:01Z</dcterms:modified>
</cp:coreProperties>
</file>