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3" r:id="rId4"/>
    <p:sldId id="257" r:id="rId5"/>
    <p:sldId id="258" r:id="rId6"/>
    <p:sldId id="262" r:id="rId7"/>
    <p:sldId id="261" r:id="rId8"/>
    <p:sldId id="256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4AFF"/>
    <a:srgbClr val="8F3BCD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5"/>
  </p:normalViewPr>
  <p:slideViewPr>
    <p:cSldViewPr snapToGrid="0" snapToObjects="1">
      <p:cViewPr>
        <p:scale>
          <a:sx n="115" d="100"/>
          <a:sy n="115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FD159-D598-574B-ABC5-922F75F98B4A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B6894-63E8-7945-A530-810672B7AA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116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B6894-63E8-7945-A530-810672B7AA52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3281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08C4-BEF2-0F4F-83FC-C18AFBE93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DBBDB-43AA-E845-AE73-C7D7C29CB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D1BE-9EAD-8E4B-B520-DB47D20B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BF7F0-4458-EE49-8BC5-ED61CFEA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B21C4-D9AA-474E-9C18-EA147C18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965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07EC-1CDA-A94E-BA69-391FD44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06B9-6071-D64E-88D7-DA4418632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6D13-1000-324B-A5B1-CCC3BE39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B6EA-E70A-6149-A244-04A44346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DC22-5A9B-3C49-BF08-EAC0CB8B5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5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B95C-5626-D44E-A3A9-74BC0FCA7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014D-FA85-6445-BCE3-46943D874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5C8C-E32A-9043-B5BD-E08C320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268E-E7A4-7244-A750-454E6A24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08B0C-6F1E-324A-A210-8DB12C60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07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E13-B68E-5841-9B0F-3AC0375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4FD4-EAD7-084D-B4DA-E9EA64E6B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CA258-913A-C244-8F8E-8B093539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F7A5-F86A-4F4B-8664-055EFA5B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8C11-F9D0-124F-A0E1-C3A5AB80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91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17B-60A2-6D4F-92C4-A281AE4B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9C5B-26C6-D643-BFFC-7A6E2FB8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F958-C9D4-AB4B-8350-8F2A177E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7236-9DBF-4E49-A8CC-2A8DAC47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E6897-AB97-2141-8764-543592A4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655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319F9-7A2D-FA4B-960C-CBDD0202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EA62-F6D2-1742-8B4D-4F105521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4FBC3-7073-F940-9325-DBB892A8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E3E8B-6B97-9D4B-B3D2-D9E977DD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828D-E52F-324A-ACBE-80A3FA573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80768-DD0B-154A-BCE4-5994E296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81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BAEF-482C-9548-84C3-E3EA9674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6699-165D-FA40-A6CB-8CAE14A6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66948-90C8-BE46-B193-CF701B02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DFBA7-6901-BE42-AADB-EDFBE5C1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85A3A-4BD0-1D48-B0C5-12BCAFDCA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17D8-932B-E84E-8F03-BEF88128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74D2D-A767-4A43-AAAC-60394B51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C3F59-483F-6042-8455-0CA00F8F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0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B26-D54C-0C43-8A20-F678FA1B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6ED44-E4F9-9F41-885C-B9AF47D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9CCC2-2E1A-1C4F-98FE-68467AAA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D2C1-7669-F945-97EE-31F68FF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21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13FF3-226B-AB4B-A3F5-20E7655A2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9811-190A-084C-AA54-E0D88523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82C4-6546-CA48-9BB5-344CC07A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36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787C-998B-AB46-8580-2B53924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40B7-6BA9-CE43-9B2F-A3F65839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DC796-DF07-844C-BEEE-E860F18C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273F0-7CE0-6A40-BA83-32CD09EB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CF386-ACD4-A742-9EBD-9D41599B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8C2EF-3E89-7045-97B9-E00795E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499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3282-3D56-1B4D-8B9C-5AA1C5C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5511D-4B9B-8443-9696-E61C8E62A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31B7-70A1-DF41-988C-481DAE50E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49255-1B25-9D46-843D-3ACCDDC0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2A531-E0F5-F547-A6FA-9C74619F8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41C1-2883-E14F-9FB2-BFE59C6D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84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113E1-6B71-5843-B261-19BB148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C56AF-2A0C-2A4D-A0F1-1FDE5D74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CD03-39FA-764D-B109-C26BE8C49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ED4F4-8C16-E840-8EAB-9D4457026F8E}" type="datetimeFigureOut">
              <a:rPr lang="en-CN" smtClean="0"/>
              <a:t>2024/5/12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9CBD0-9B2A-6340-A7BD-A043B131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A8AE-F336-BA46-B9B7-D804FBAC5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C955A-9B9D-7D41-9A06-84EB5A3ACBE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945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1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36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852A6EA-3E3E-A642-AD92-4C1519B7192B}"/>
              </a:ext>
            </a:extLst>
          </p:cNvPr>
          <p:cNvSpPr/>
          <p:nvPr/>
        </p:nvSpPr>
        <p:spPr>
          <a:xfrm>
            <a:off x="6714814" y="4003929"/>
            <a:ext cx="5200771" cy="1838632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  <a:alpha val="5041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A9BCF1-B951-A745-927F-841087121063}"/>
              </a:ext>
            </a:extLst>
          </p:cNvPr>
          <p:cNvSpPr/>
          <p:nvPr/>
        </p:nvSpPr>
        <p:spPr>
          <a:xfrm>
            <a:off x="276415" y="4003929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D59C1E-913B-9640-9DCA-E31D2CB17B84}"/>
              </a:ext>
            </a:extLst>
          </p:cNvPr>
          <p:cNvSpPr/>
          <p:nvPr/>
        </p:nvSpPr>
        <p:spPr>
          <a:xfrm>
            <a:off x="282087" y="1472245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6CC0D2B4-0EBD-8D46-A930-FD6A71FD1E3A}"/>
              </a:ext>
            </a:extLst>
          </p:cNvPr>
          <p:cNvSpPr/>
          <p:nvPr/>
        </p:nvSpPr>
        <p:spPr>
          <a:xfrm>
            <a:off x="6703901" y="14871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1">
              <a:lumMod val="60000"/>
              <a:lumOff val="40000"/>
              <a:alpha val="50411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118" name="Table 23">
            <a:extLst>
              <a:ext uri="{FF2B5EF4-FFF2-40B4-BE49-F238E27FC236}">
                <a16:creationId xmlns:a16="http://schemas.microsoft.com/office/drawing/2014/main" id="{8D83C427-34FC-5341-94FC-F008F820D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3922"/>
              </p:ext>
            </p:extLst>
          </p:nvPr>
        </p:nvGraphicFramePr>
        <p:xfrm>
          <a:off x="6864214" y="15871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7CF122-FFA7-E843-9B82-A5DEA231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309903"/>
              </p:ext>
            </p:extLst>
          </p:nvPr>
        </p:nvGraphicFramePr>
        <p:xfrm>
          <a:off x="442400" y="1534887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8778651B-ABF6-F342-BF92-09616B16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20530"/>
              </p:ext>
            </p:extLst>
          </p:nvPr>
        </p:nvGraphicFramePr>
        <p:xfrm>
          <a:off x="436728" y="410393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0" name="Right Arrow 59">
            <a:extLst>
              <a:ext uri="{FF2B5EF4-FFF2-40B4-BE49-F238E27FC236}">
                <a16:creationId xmlns:a16="http://schemas.microsoft.com/office/drawing/2014/main" id="{3AC58802-873D-6F4E-838A-004FFB7D287B}"/>
              </a:ext>
            </a:extLst>
          </p:cNvPr>
          <p:cNvSpPr/>
          <p:nvPr/>
        </p:nvSpPr>
        <p:spPr>
          <a:xfrm>
            <a:off x="5734138" y="4653725"/>
            <a:ext cx="712381" cy="539038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61" name="Table 23">
            <a:extLst>
              <a:ext uri="{FF2B5EF4-FFF2-40B4-BE49-F238E27FC236}">
                <a16:creationId xmlns:a16="http://schemas.microsoft.com/office/drawing/2014/main" id="{654C9F09-DF9E-A749-BA0B-6FE92DAFE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73197"/>
              </p:ext>
            </p:extLst>
          </p:nvPr>
        </p:nvGraphicFramePr>
        <p:xfrm>
          <a:off x="6874733" y="4116976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62" name="Freeform 61">
            <a:extLst>
              <a:ext uri="{FF2B5EF4-FFF2-40B4-BE49-F238E27FC236}">
                <a16:creationId xmlns:a16="http://schemas.microsoft.com/office/drawing/2014/main" id="{9C17131C-4E79-1F40-9309-C68DD983F817}"/>
              </a:ext>
            </a:extLst>
          </p:cNvPr>
          <p:cNvSpPr/>
          <p:nvPr/>
        </p:nvSpPr>
        <p:spPr>
          <a:xfrm>
            <a:off x="6879594" y="411065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9025E4F-8519-2848-8F87-A4630663C0C9}"/>
              </a:ext>
            </a:extLst>
          </p:cNvPr>
          <p:cNvSpPr/>
          <p:nvPr/>
        </p:nvSpPr>
        <p:spPr>
          <a:xfrm>
            <a:off x="6845403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3181C0A-B284-E140-B9DD-973C52937FD0}"/>
              </a:ext>
            </a:extLst>
          </p:cNvPr>
          <p:cNvSpPr/>
          <p:nvPr/>
        </p:nvSpPr>
        <p:spPr>
          <a:xfrm>
            <a:off x="7073454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A028A8A-4CFA-7B49-95A2-9BC449AAFFEF}"/>
              </a:ext>
            </a:extLst>
          </p:cNvPr>
          <p:cNvSpPr/>
          <p:nvPr/>
        </p:nvSpPr>
        <p:spPr>
          <a:xfrm>
            <a:off x="7310278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2E0E1A4-3C17-AF48-A789-EE81C17F3A31}"/>
              </a:ext>
            </a:extLst>
          </p:cNvPr>
          <p:cNvSpPr/>
          <p:nvPr/>
        </p:nvSpPr>
        <p:spPr>
          <a:xfrm>
            <a:off x="754352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6B4197-BE8E-404C-84A0-C086A18DA803}"/>
              </a:ext>
            </a:extLst>
          </p:cNvPr>
          <p:cNvSpPr/>
          <p:nvPr/>
        </p:nvSpPr>
        <p:spPr>
          <a:xfrm>
            <a:off x="7774056" y="478864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16849-C5BE-6D48-AE36-DBBD7A61C1A6}"/>
              </a:ext>
            </a:extLst>
          </p:cNvPr>
          <p:cNvSpPr/>
          <p:nvPr/>
        </p:nvSpPr>
        <p:spPr>
          <a:xfrm>
            <a:off x="8004301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F5C0C0-2078-8747-B84D-14719D754DAA}"/>
              </a:ext>
            </a:extLst>
          </p:cNvPr>
          <p:cNvSpPr/>
          <p:nvPr/>
        </p:nvSpPr>
        <p:spPr>
          <a:xfrm>
            <a:off x="8240726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FF66D03-C6A8-ED4D-AB36-7A57362C8EB5}"/>
              </a:ext>
            </a:extLst>
          </p:cNvPr>
          <p:cNvSpPr/>
          <p:nvPr/>
        </p:nvSpPr>
        <p:spPr>
          <a:xfrm>
            <a:off x="8464790" y="501888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610AE8-65DC-0743-9A39-21881D627F01}"/>
              </a:ext>
            </a:extLst>
          </p:cNvPr>
          <p:cNvSpPr/>
          <p:nvPr/>
        </p:nvSpPr>
        <p:spPr>
          <a:xfrm>
            <a:off x="8696131" y="549033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8ABCCE1-ECCE-9D4C-9B75-0E10DED97565}"/>
              </a:ext>
            </a:extLst>
          </p:cNvPr>
          <p:cNvSpPr/>
          <p:nvPr/>
        </p:nvSpPr>
        <p:spPr>
          <a:xfrm>
            <a:off x="8926677" y="524584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6486CF-7CCB-A941-93E7-E9804EEE286D}"/>
              </a:ext>
            </a:extLst>
          </p:cNvPr>
          <p:cNvSpPr/>
          <p:nvPr/>
        </p:nvSpPr>
        <p:spPr>
          <a:xfrm>
            <a:off x="9158018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627D2F4-C15F-9044-88F6-33F930AE9F4E}"/>
              </a:ext>
            </a:extLst>
          </p:cNvPr>
          <p:cNvSpPr/>
          <p:nvPr/>
        </p:nvSpPr>
        <p:spPr>
          <a:xfrm>
            <a:off x="9384802" y="525112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3AD79F3-0441-6542-B979-7FEDA7814FE9}"/>
              </a:ext>
            </a:extLst>
          </p:cNvPr>
          <p:cNvSpPr/>
          <p:nvPr/>
        </p:nvSpPr>
        <p:spPr>
          <a:xfrm>
            <a:off x="9637726" y="573087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49C5B0-0450-1A4E-ABF2-06EC790AACE9}"/>
              </a:ext>
            </a:extLst>
          </p:cNvPr>
          <p:cNvSpPr/>
          <p:nvPr/>
        </p:nvSpPr>
        <p:spPr>
          <a:xfrm>
            <a:off x="9860127" y="57244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5CEBD4C-90CD-B74A-83B5-EE01A2521662}"/>
              </a:ext>
            </a:extLst>
          </p:cNvPr>
          <p:cNvSpPr/>
          <p:nvPr/>
        </p:nvSpPr>
        <p:spPr>
          <a:xfrm>
            <a:off x="10109160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29FD2F7-1D57-0F44-A784-94D3C096DEB1}"/>
              </a:ext>
            </a:extLst>
          </p:cNvPr>
          <p:cNvSpPr/>
          <p:nvPr/>
        </p:nvSpPr>
        <p:spPr>
          <a:xfrm>
            <a:off x="10329876" y="501705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3FD222A-5F4B-804F-AB4C-78680CA0555B}"/>
              </a:ext>
            </a:extLst>
          </p:cNvPr>
          <p:cNvSpPr/>
          <p:nvPr/>
        </p:nvSpPr>
        <p:spPr>
          <a:xfrm>
            <a:off x="10567285" y="526559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C0EE8EC-E464-D844-8859-0EC10FC1AE74}"/>
              </a:ext>
            </a:extLst>
          </p:cNvPr>
          <p:cNvSpPr/>
          <p:nvPr/>
        </p:nvSpPr>
        <p:spPr>
          <a:xfrm>
            <a:off x="10793426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7C0C791-32E7-6947-B47A-3C7D36F5CA23}"/>
              </a:ext>
            </a:extLst>
          </p:cNvPr>
          <p:cNvSpPr/>
          <p:nvPr/>
        </p:nvSpPr>
        <p:spPr>
          <a:xfrm>
            <a:off x="11028376" y="455510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934CE43-B1D2-0847-BAA6-5DF5A4793135}"/>
              </a:ext>
            </a:extLst>
          </p:cNvPr>
          <p:cNvSpPr/>
          <p:nvPr/>
        </p:nvSpPr>
        <p:spPr>
          <a:xfrm>
            <a:off x="11260151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08F8C7-C25B-0349-9DDE-88E0267C6438}"/>
              </a:ext>
            </a:extLst>
          </p:cNvPr>
          <p:cNvSpPr/>
          <p:nvPr/>
        </p:nvSpPr>
        <p:spPr>
          <a:xfrm>
            <a:off x="11495101" y="431170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1817D01-9745-E044-B2BB-03CB07AB07B1}"/>
              </a:ext>
            </a:extLst>
          </p:cNvPr>
          <p:cNvSpPr/>
          <p:nvPr/>
        </p:nvSpPr>
        <p:spPr>
          <a:xfrm>
            <a:off x="11717650" y="409352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88FFBF3-A091-2543-B9E4-AA798EC9B2D9}"/>
              </a:ext>
            </a:extLst>
          </p:cNvPr>
          <p:cNvSpPr/>
          <p:nvPr/>
        </p:nvSpPr>
        <p:spPr>
          <a:xfrm>
            <a:off x="6882683" y="4119907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F723AED-1F65-2643-9BB2-49D8B476EDA5}"/>
              </a:ext>
            </a:extLst>
          </p:cNvPr>
          <p:cNvSpPr/>
          <p:nvPr/>
        </p:nvSpPr>
        <p:spPr>
          <a:xfrm>
            <a:off x="6849926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D241CD3-BADD-6140-8825-0CB3CC412CB5}"/>
              </a:ext>
            </a:extLst>
          </p:cNvPr>
          <p:cNvSpPr/>
          <p:nvPr/>
        </p:nvSpPr>
        <p:spPr>
          <a:xfrm>
            <a:off x="7548049" y="477482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725B7C0-6F3E-5741-9F6C-B12198DB4995}"/>
              </a:ext>
            </a:extLst>
          </p:cNvPr>
          <p:cNvSpPr/>
          <p:nvPr/>
        </p:nvSpPr>
        <p:spPr>
          <a:xfrm>
            <a:off x="8245249" y="501760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199E2E6-5184-D342-98F3-F8ADFD8B6471}"/>
              </a:ext>
            </a:extLst>
          </p:cNvPr>
          <p:cNvSpPr/>
          <p:nvPr/>
        </p:nvSpPr>
        <p:spPr>
          <a:xfrm>
            <a:off x="8953425" y="547588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9AD9FC2-E37C-5748-A42A-E5C313225B4A}"/>
              </a:ext>
            </a:extLst>
          </p:cNvPr>
          <p:cNvSpPr/>
          <p:nvPr/>
        </p:nvSpPr>
        <p:spPr>
          <a:xfrm>
            <a:off x="9642249" y="57022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064A801-E450-CB40-A602-04148F6C8355}"/>
              </a:ext>
            </a:extLst>
          </p:cNvPr>
          <p:cNvSpPr/>
          <p:nvPr/>
        </p:nvSpPr>
        <p:spPr>
          <a:xfrm>
            <a:off x="10334399" y="524207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937D6EF-BE3B-9347-9A89-5E28E6E3CCAE}"/>
              </a:ext>
            </a:extLst>
          </p:cNvPr>
          <p:cNvSpPr/>
          <p:nvPr/>
        </p:nvSpPr>
        <p:spPr>
          <a:xfrm>
            <a:off x="11032899" y="432862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D59A6A1-91A7-3B45-A71E-929FEE745DBB}"/>
              </a:ext>
            </a:extLst>
          </p:cNvPr>
          <p:cNvSpPr/>
          <p:nvPr/>
        </p:nvSpPr>
        <p:spPr>
          <a:xfrm>
            <a:off x="11723247" y="4090463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4C32E3F-F946-3948-8B2C-11C726AE919B}"/>
              </a:ext>
            </a:extLst>
          </p:cNvPr>
          <p:cNvSpPr/>
          <p:nvPr/>
        </p:nvSpPr>
        <p:spPr>
          <a:xfrm>
            <a:off x="5935580" y="223114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67E27D1-7F32-7440-85A2-F3D2EB01AEE1}"/>
              </a:ext>
            </a:extLst>
          </p:cNvPr>
          <p:cNvCxnSpPr>
            <a:cxnSpLocks/>
            <a:stCxn id="96" idx="2"/>
            <a:endCxn id="96" idx="6"/>
          </p:cNvCxnSpPr>
          <p:nvPr/>
        </p:nvCxnSpPr>
        <p:spPr>
          <a:xfrm>
            <a:off x="5935580" y="239156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03D35CE-30EA-594C-99C1-25BFF9AF2918}"/>
              </a:ext>
            </a:extLst>
          </p:cNvPr>
          <p:cNvCxnSpPr>
            <a:stCxn id="6" idx="3"/>
            <a:endCxn id="96" idx="2"/>
          </p:cNvCxnSpPr>
          <p:nvPr/>
        </p:nvCxnSpPr>
        <p:spPr>
          <a:xfrm>
            <a:off x="5482857" y="2391561"/>
            <a:ext cx="452723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E54EDF24-0E58-AC42-AE13-3710ACFDA340}"/>
              </a:ext>
            </a:extLst>
          </p:cNvPr>
          <p:cNvCxnSpPr>
            <a:cxnSpLocks/>
            <a:endCxn id="96" idx="4"/>
          </p:cNvCxnSpPr>
          <p:nvPr/>
        </p:nvCxnSpPr>
        <p:spPr>
          <a:xfrm rot="5400000" flipH="1" flipV="1">
            <a:off x="4834749" y="3205189"/>
            <a:ext cx="1914459" cy="608043"/>
          </a:xfrm>
          <a:prstGeom prst="bentConnector3">
            <a:avLst>
              <a:gd name="adj1" fmla="val -508"/>
            </a:avLst>
          </a:prstGeom>
          <a:ln w="1905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Freeform 146">
            <a:extLst>
              <a:ext uri="{FF2B5EF4-FFF2-40B4-BE49-F238E27FC236}">
                <a16:creationId xmlns:a16="http://schemas.microsoft.com/office/drawing/2014/main" id="{D709AA08-62AA-F142-A1F4-A7B3F07C7E9C}"/>
              </a:ext>
            </a:extLst>
          </p:cNvPr>
          <p:cNvSpPr/>
          <p:nvPr/>
        </p:nvSpPr>
        <p:spPr>
          <a:xfrm>
            <a:off x="6869314" y="1588711"/>
            <a:ext cx="4876800" cy="1680687"/>
          </a:xfrm>
          <a:custGeom>
            <a:avLst/>
            <a:gdLst>
              <a:gd name="connsiteX0" fmla="*/ 0 w 4876800"/>
              <a:gd name="connsiteY0" fmla="*/ 0 h 1680687"/>
              <a:gd name="connsiteX1" fmla="*/ 239485 w 4876800"/>
              <a:gd name="connsiteY1" fmla="*/ 903514 h 1680687"/>
              <a:gd name="connsiteX2" fmla="*/ 468085 w 4876800"/>
              <a:gd name="connsiteY2" fmla="*/ 87085 h 1680687"/>
              <a:gd name="connsiteX3" fmla="*/ 707571 w 4876800"/>
              <a:gd name="connsiteY3" fmla="*/ 228600 h 1680687"/>
              <a:gd name="connsiteX4" fmla="*/ 936171 w 4876800"/>
              <a:gd name="connsiteY4" fmla="*/ 468085 h 1680687"/>
              <a:gd name="connsiteX5" fmla="*/ 1153885 w 4876800"/>
              <a:gd name="connsiteY5" fmla="*/ 1524000 h 1680687"/>
              <a:gd name="connsiteX6" fmla="*/ 1393371 w 4876800"/>
              <a:gd name="connsiteY6" fmla="*/ 1404257 h 1680687"/>
              <a:gd name="connsiteX7" fmla="*/ 1632857 w 4876800"/>
              <a:gd name="connsiteY7" fmla="*/ 598714 h 1680687"/>
              <a:gd name="connsiteX8" fmla="*/ 1850571 w 4876800"/>
              <a:gd name="connsiteY8" fmla="*/ 1589314 h 1680687"/>
              <a:gd name="connsiteX9" fmla="*/ 2090057 w 4876800"/>
              <a:gd name="connsiteY9" fmla="*/ 838200 h 1680687"/>
              <a:gd name="connsiteX10" fmla="*/ 2318657 w 4876800"/>
              <a:gd name="connsiteY10" fmla="*/ 1632857 h 1680687"/>
              <a:gd name="connsiteX11" fmla="*/ 2558143 w 4876800"/>
              <a:gd name="connsiteY11" fmla="*/ 511628 h 1680687"/>
              <a:gd name="connsiteX12" fmla="*/ 2786743 w 4876800"/>
              <a:gd name="connsiteY12" fmla="*/ 1643742 h 1680687"/>
              <a:gd name="connsiteX13" fmla="*/ 3004457 w 4876800"/>
              <a:gd name="connsiteY13" fmla="*/ 1328057 h 1680687"/>
              <a:gd name="connsiteX14" fmla="*/ 3254828 w 4876800"/>
              <a:gd name="connsiteY14" fmla="*/ 555171 h 1680687"/>
              <a:gd name="connsiteX15" fmla="*/ 3483428 w 4876800"/>
              <a:gd name="connsiteY15" fmla="*/ 185057 h 1680687"/>
              <a:gd name="connsiteX16" fmla="*/ 3701143 w 4876800"/>
              <a:gd name="connsiteY16" fmla="*/ 1469571 h 1680687"/>
              <a:gd name="connsiteX17" fmla="*/ 3940628 w 4876800"/>
              <a:gd name="connsiteY17" fmla="*/ 32657 h 1680687"/>
              <a:gd name="connsiteX18" fmla="*/ 4191000 w 4876800"/>
              <a:gd name="connsiteY18" fmla="*/ 1077685 h 1680687"/>
              <a:gd name="connsiteX19" fmla="*/ 4419600 w 4876800"/>
              <a:gd name="connsiteY19" fmla="*/ 10885 h 1680687"/>
              <a:gd name="connsiteX20" fmla="*/ 4637314 w 4876800"/>
              <a:gd name="connsiteY20" fmla="*/ 500742 h 1680687"/>
              <a:gd name="connsiteX21" fmla="*/ 4876800 w 4876800"/>
              <a:gd name="connsiteY21" fmla="*/ 21771 h 168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6800" h="1680687">
                <a:moveTo>
                  <a:pt x="0" y="0"/>
                </a:moveTo>
                <a:cubicBezTo>
                  <a:pt x="80735" y="444500"/>
                  <a:pt x="161471" y="889000"/>
                  <a:pt x="239485" y="903514"/>
                </a:cubicBezTo>
                <a:cubicBezTo>
                  <a:pt x="317499" y="918028"/>
                  <a:pt x="390071" y="199571"/>
                  <a:pt x="468085" y="87085"/>
                </a:cubicBezTo>
                <a:cubicBezTo>
                  <a:pt x="546099" y="-25401"/>
                  <a:pt x="629557" y="165100"/>
                  <a:pt x="707571" y="228600"/>
                </a:cubicBezTo>
                <a:cubicBezTo>
                  <a:pt x="785585" y="292100"/>
                  <a:pt x="861785" y="252185"/>
                  <a:pt x="936171" y="468085"/>
                </a:cubicBezTo>
                <a:cubicBezTo>
                  <a:pt x="1010557" y="683985"/>
                  <a:pt x="1077685" y="1367971"/>
                  <a:pt x="1153885" y="1524000"/>
                </a:cubicBezTo>
                <a:cubicBezTo>
                  <a:pt x="1230085" y="1680029"/>
                  <a:pt x="1313542" y="1558471"/>
                  <a:pt x="1393371" y="1404257"/>
                </a:cubicBezTo>
                <a:cubicBezTo>
                  <a:pt x="1473200" y="1250043"/>
                  <a:pt x="1556657" y="567871"/>
                  <a:pt x="1632857" y="598714"/>
                </a:cubicBezTo>
                <a:cubicBezTo>
                  <a:pt x="1709057" y="629557"/>
                  <a:pt x="1774371" y="1549400"/>
                  <a:pt x="1850571" y="1589314"/>
                </a:cubicBezTo>
                <a:cubicBezTo>
                  <a:pt x="1926771" y="1629228"/>
                  <a:pt x="2012043" y="830943"/>
                  <a:pt x="2090057" y="838200"/>
                </a:cubicBezTo>
                <a:cubicBezTo>
                  <a:pt x="2168071" y="845457"/>
                  <a:pt x="2240643" y="1687286"/>
                  <a:pt x="2318657" y="1632857"/>
                </a:cubicBezTo>
                <a:cubicBezTo>
                  <a:pt x="2396671" y="1578428"/>
                  <a:pt x="2480129" y="509814"/>
                  <a:pt x="2558143" y="511628"/>
                </a:cubicBezTo>
                <a:cubicBezTo>
                  <a:pt x="2636157" y="513442"/>
                  <a:pt x="2712357" y="1507670"/>
                  <a:pt x="2786743" y="1643742"/>
                </a:cubicBezTo>
                <a:cubicBezTo>
                  <a:pt x="2861129" y="1779814"/>
                  <a:pt x="2926443" y="1509485"/>
                  <a:pt x="3004457" y="1328057"/>
                </a:cubicBezTo>
                <a:cubicBezTo>
                  <a:pt x="3082471" y="1146629"/>
                  <a:pt x="3175000" y="745671"/>
                  <a:pt x="3254828" y="555171"/>
                </a:cubicBezTo>
                <a:cubicBezTo>
                  <a:pt x="3334656" y="364671"/>
                  <a:pt x="3409042" y="32657"/>
                  <a:pt x="3483428" y="185057"/>
                </a:cubicBezTo>
                <a:cubicBezTo>
                  <a:pt x="3557814" y="337457"/>
                  <a:pt x="3624943" y="1494971"/>
                  <a:pt x="3701143" y="1469571"/>
                </a:cubicBezTo>
                <a:cubicBezTo>
                  <a:pt x="3777343" y="1444171"/>
                  <a:pt x="3858985" y="97971"/>
                  <a:pt x="3940628" y="32657"/>
                </a:cubicBezTo>
                <a:cubicBezTo>
                  <a:pt x="4022271" y="-32657"/>
                  <a:pt x="4111171" y="1081314"/>
                  <a:pt x="4191000" y="1077685"/>
                </a:cubicBezTo>
                <a:cubicBezTo>
                  <a:pt x="4270829" y="1074056"/>
                  <a:pt x="4345214" y="107042"/>
                  <a:pt x="4419600" y="10885"/>
                </a:cubicBezTo>
                <a:cubicBezTo>
                  <a:pt x="4493986" y="-85272"/>
                  <a:pt x="4561114" y="498928"/>
                  <a:pt x="4637314" y="500742"/>
                </a:cubicBezTo>
                <a:cubicBezTo>
                  <a:pt x="4713514" y="502556"/>
                  <a:pt x="4847772" y="126999"/>
                  <a:pt x="4876800" y="21771"/>
                </a:cubicBezTo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0EAE9C-6FEC-CA44-91D4-4409E6DAD652}"/>
              </a:ext>
            </a:extLst>
          </p:cNvPr>
          <p:cNvSpPr/>
          <p:nvPr/>
        </p:nvSpPr>
        <p:spPr>
          <a:xfrm>
            <a:off x="6834884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F6BE47D-9330-2E4E-AFAA-DD6E5B07A861}"/>
              </a:ext>
            </a:extLst>
          </p:cNvPr>
          <p:cNvSpPr/>
          <p:nvPr/>
        </p:nvSpPr>
        <p:spPr>
          <a:xfrm>
            <a:off x="7065214" y="244010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561A51D-8CBB-0246-BAB4-F8E819FC47B3}"/>
              </a:ext>
            </a:extLst>
          </p:cNvPr>
          <p:cNvSpPr/>
          <p:nvPr/>
        </p:nvSpPr>
        <p:spPr>
          <a:xfrm>
            <a:off x="7305037" y="167486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A8B913B-9195-A448-8D22-8A51C007A0A5}"/>
              </a:ext>
            </a:extLst>
          </p:cNvPr>
          <p:cNvSpPr/>
          <p:nvPr/>
        </p:nvSpPr>
        <p:spPr>
          <a:xfrm>
            <a:off x="7538285" y="17819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FD58AA5-6160-D443-BAE0-3ECD8051167F}"/>
              </a:ext>
            </a:extLst>
          </p:cNvPr>
          <p:cNvSpPr/>
          <p:nvPr/>
        </p:nvSpPr>
        <p:spPr>
          <a:xfrm>
            <a:off x="7759037" y="1964722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0F03126-A992-D946-8E29-C301CBCFC798}"/>
              </a:ext>
            </a:extLst>
          </p:cNvPr>
          <p:cNvSpPr/>
          <p:nvPr/>
        </p:nvSpPr>
        <p:spPr>
          <a:xfrm>
            <a:off x="7998810" y="309979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52DD7E6-0982-6A4C-B27E-F61FC61D9265}"/>
              </a:ext>
            </a:extLst>
          </p:cNvPr>
          <p:cNvSpPr/>
          <p:nvPr/>
        </p:nvSpPr>
        <p:spPr>
          <a:xfrm>
            <a:off x="8231236" y="298914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1281AC7-D1AD-C649-BE8C-0A21FEE3C3D2}"/>
              </a:ext>
            </a:extLst>
          </p:cNvPr>
          <p:cNvSpPr/>
          <p:nvPr/>
        </p:nvSpPr>
        <p:spPr>
          <a:xfrm>
            <a:off x="8459549" y="2172703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6F84902-A9BD-E04D-9C64-985E85E271AF}"/>
              </a:ext>
            </a:extLst>
          </p:cNvPr>
          <p:cNvSpPr/>
          <p:nvPr/>
        </p:nvSpPr>
        <p:spPr>
          <a:xfrm>
            <a:off x="8690539" y="3142727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2A4D224-1D88-FD41-B2F8-CA0860CAAAE5}"/>
              </a:ext>
            </a:extLst>
          </p:cNvPr>
          <p:cNvSpPr/>
          <p:nvPr/>
        </p:nvSpPr>
        <p:spPr>
          <a:xfrm>
            <a:off x="8921436" y="24090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9E7DD867-F357-3A48-9DA3-3862159E54ED}"/>
              </a:ext>
            </a:extLst>
          </p:cNvPr>
          <p:cNvSpPr/>
          <p:nvPr/>
        </p:nvSpPr>
        <p:spPr>
          <a:xfrm>
            <a:off x="9147499" y="3194635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3F0056-C142-3A45-9218-8944909D3F4C}"/>
              </a:ext>
            </a:extLst>
          </p:cNvPr>
          <p:cNvSpPr/>
          <p:nvPr/>
        </p:nvSpPr>
        <p:spPr>
          <a:xfrm>
            <a:off x="9400010" y="205636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A3B9013-927A-C640-A136-CA4E036E0A6E}"/>
              </a:ext>
            </a:extLst>
          </p:cNvPr>
          <p:cNvSpPr/>
          <p:nvPr/>
        </p:nvSpPr>
        <p:spPr>
          <a:xfrm>
            <a:off x="9627207" y="320107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B6F5F16-2284-DE4B-A5FE-46197E13ACA1}"/>
              </a:ext>
            </a:extLst>
          </p:cNvPr>
          <p:cNvSpPr/>
          <p:nvPr/>
        </p:nvSpPr>
        <p:spPr>
          <a:xfrm>
            <a:off x="9844876" y="2871589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1333F8-8839-F247-B79F-A7F4E4D512CF}"/>
              </a:ext>
            </a:extLst>
          </p:cNvPr>
          <p:cNvSpPr/>
          <p:nvPr/>
        </p:nvSpPr>
        <p:spPr>
          <a:xfrm>
            <a:off x="10080828" y="216821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254804E-3DE6-9245-843B-A97880B4609E}"/>
              </a:ext>
            </a:extLst>
          </p:cNvPr>
          <p:cNvSpPr/>
          <p:nvPr/>
        </p:nvSpPr>
        <p:spPr>
          <a:xfrm>
            <a:off x="10324635" y="171509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75BCAF8-17B4-C34E-B1EB-DB7422F41378}"/>
              </a:ext>
            </a:extLst>
          </p:cNvPr>
          <p:cNvSpPr/>
          <p:nvPr/>
        </p:nvSpPr>
        <p:spPr>
          <a:xfrm>
            <a:off x="10540985" y="3020188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C25739E-4FCB-1E40-ADF6-65320E4B558D}"/>
              </a:ext>
            </a:extLst>
          </p:cNvPr>
          <p:cNvSpPr/>
          <p:nvPr/>
        </p:nvSpPr>
        <p:spPr>
          <a:xfrm>
            <a:off x="10788185" y="159477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BB71F0F3-07E8-7F47-83F3-ACC770270A3D}"/>
              </a:ext>
            </a:extLst>
          </p:cNvPr>
          <p:cNvSpPr/>
          <p:nvPr/>
        </p:nvSpPr>
        <p:spPr>
          <a:xfrm>
            <a:off x="11024526" y="263995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8B27C78-2946-7544-954C-B0628E8DFD92}"/>
              </a:ext>
            </a:extLst>
          </p:cNvPr>
          <p:cNvSpPr/>
          <p:nvPr/>
        </p:nvSpPr>
        <p:spPr>
          <a:xfrm>
            <a:off x="11264037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6A16D5D7-ABA9-EA49-8769-3787E713E129}"/>
              </a:ext>
            </a:extLst>
          </p:cNvPr>
          <p:cNvSpPr/>
          <p:nvPr/>
        </p:nvSpPr>
        <p:spPr>
          <a:xfrm>
            <a:off x="11468203" y="2052564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920191B6-617E-E240-8F91-13724D22B4C6}"/>
              </a:ext>
            </a:extLst>
          </p:cNvPr>
          <p:cNvSpPr/>
          <p:nvPr/>
        </p:nvSpPr>
        <p:spPr>
          <a:xfrm>
            <a:off x="11707131" y="1563730"/>
            <a:ext cx="62088" cy="6208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0164A1A1-BC25-324D-B58B-533D407CAD09}"/>
              </a:ext>
            </a:extLst>
          </p:cNvPr>
          <p:cNvSpPr/>
          <p:nvPr/>
        </p:nvSpPr>
        <p:spPr>
          <a:xfrm>
            <a:off x="6366676" y="2104370"/>
            <a:ext cx="291483" cy="5390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4B92CF1-E132-A046-B9CB-390E684CA9D1}"/>
              </a:ext>
            </a:extLst>
          </p:cNvPr>
          <p:cNvSpPr/>
          <p:nvPr/>
        </p:nvSpPr>
        <p:spPr>
          <a:xfrm>
            <a:off x="445828" y="1569596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57A0E85-2F5C-0540-829B-2145E805FAED}"/>
              </a:ext>
            </a:extLst>
          </p:cNvPr>
          <p:cNvSpPr/>
          <p:nvPr/>
        </p:nvSpPr>
        <p:spPr>
          <a:xfrm>
            <a:off x="413071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CB382A-18D1-954A-A895-C66D8501E0DD}"/>
              </a:ext>
            </a:extLst>
          </p:cNvPr>
          <p:cNvSpPr/>
          <p:nvPr/>
        </p:nvSpPr>
        <p:spPr>
          <a:xfrm>
            <a:off x="1111194" y="22245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67883F-A0FF-4642-8135-861F2FA472B8}"/>
              </a:ext>
            </a:extLst>
          </p:cNvPr>
          <p:cNvSpPr/>
          <p:nvPr/>
        </p:nvSpPr>
        <p:spPr>
          <a:xfrm>
            <a:off x="1808394" y="2467296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FE816B-D8F9-7345-A21A-AB4604FBC2E3}"/>
              </a:ext>
            </a:extLst>
          </p:cNvPr>
          <p:cNvSpPr/>
          <p:nvPr/>
        </p:nvSpPr>
        <p:spPr>
          <a:xfrm>
            <a:off x="2516570" y="292557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3A587E-B649-0D4F-88E9-7B676278CCB5}"/>
              </a:ext>
            </a:extLst>
          </p:cNvPr>
          <p:cNvSpPr/>
          <p:nvPr/>
        </p:nvSpPr>
        <p:spPr>
          <a:xfrm>
            <a:off x="3205394" y="315193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6C5B1C2-3561-2A4A-A187-820291FB365C}"/>
              </a:ext>
            </a:extLst>
          </p:cNvPr>
          <p:cNvSpPr/>
          <p:nvPr/>
        </p:nvSpPr>
        <p:spPr>
          <a:xfrm>
            <a:off x="3897544" y="2691760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484A4D-5BDE-9040-95CD-BD5B761A0C63}"/>
              </a:ext>
            </a:extLst>
          </p:cNvPr>
          <p:cNvSpPr/>
          <p:nvPr/>
        </p:nvSpPr>
        <p:spPr>
          <a:xfrm>
            <a:off x="4596044" y="1778315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208A4E8-B479-ED46-8B18-1DBAB7D861ED}"/>
              </a:ext>
            </a:extLst>
          </p:cNvPr>
          <p:cNvSpPr/>
          <p:nvPr/>
        </p:nvSpPr>
        <p:spPr>
          <a:xfrm>
            <a:off x="5286392" y="154015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CD3897-6C52-C54A-80AC-C73A9835668F}"/>
              </a:ext>
            </a:extLst>
          </p:cNvPr>
          <p:cNvSpPr txBox="1"/>
          <p:nvPr/>
        </p:nvSpPr>
        <p:spPr>
          <a:xfrm>
            <a:off x="276414" y="3328009"/>
            <a:ext cx="520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FBCFFF5-B633-444A-9495-886CDDDC190C}"/>
              </a:ext>
            </a:extLst>
          </p:cNvPr>
          <p:cNvSpPr/>
          <p:nvPr/>
        </p:nvSpPr>
        <p:spPr>
          <a:xfrm>
            <a:off x="441589" y="4097614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94369CC-62E3-0F42-8886-2A5C7EDBF484}"/>
              </a:ext>
            </a:extLst>
          </p:cNvPr>
          <p:cNvSpPr/>
          <p:nvPr/>
        </p:nvSpPr>
        <p:spPr>
          <a:xfrm>
            <a:off x="407398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8F5717-7168-A942-AE3D-D6DBF1AF6364}"/>
              </a:ext>
            </a:extLst>
          </p:cNvPr>
          <p:cNvSpPr/>
          <p:nvPr/>
        </p:nvSpPr>
        <p:spPr>
          <a:xfrm>
            <a:off x="635449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AAA7BA4-848B-6D47-99BE-BBFED40AF657}"/>
              </a:ext>
            </a:extLst>
          </p:cNvPr>
          <p:cNvSpPr/>
          <p:nvPr/>
        </p:nvSpPr>
        <p:spPr>
          <a:xfrm>
            <a:off x="872273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F63C2A-28EF-8D4D-B18C-D26AF4259039}"/>
              </a:ext>
            </a:extLst>
          </p:cNvPr>
          <p:cNvSpPr/>
          <p:nvPr/>
        </p:nvSpPr>
        <p:spPr>
          <a:xfrm>
            <a:off x="110552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55AAEB-5534-3B4D-8E0A-2F10ADD4C951}"/>
              </a:ext>
            </a:extLst>
          </p:cNvPr>
          <p:cNvSpPr/>
          <p:nvPr/>
        </p:nvSpPr>
        <p:spPr>
          <a:xfrm>
            <a:off x="1336051" y="477560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12C75B-1F6A-1546-8AB0-207A84E5676F}"/>
              </a:ext>
            </a:extLst>
          </p:cNvPr>
          <p:cNvSpPr/>
          <p:nvPr/>
        </p:nvSpPr>
        <p:spPr>
          <a:xfrm>
            <a:off x="1566296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2BEE66-1F96-B74E-8F05-844148290C7B}"/>
              </a:ext>
            </a:extLst>
          </p:cNvPr>
          <p:cNvSpPr/>
          <p:nvPr/>
        </p:nvSpPr>
        <p:spPr>
          <a:xfrm>
            <a:off x="1802721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CB31AC-6260-5640-8232-7EED2AA560D0}"/>
              </a:ext>
            </a:extLst>
          </p:cNvPr>
          <p:cNvSpPr/>
          <p:nvPr/>
        </p:nvSpPr>
        <p:spPr>
          <a:xfrm>
            <a:off x="2026785" y="500584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3696EC-CF26-474D-886F-0B3F7C9F4E16}"/>
              </a:ext>
            </a:extLst>
          </p:cNvPr>
          <p:cNvSpPr/>
          <p:nvPr/>
        </p:nvSpPr>
        <p:spPr>
          <a:xfrm>
            <a:off x="2258126" y="54772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AD24FAD-C07A-F442-B166-FC4304C4EFEB}"/>
              </a:ext>
            </a:extLst>
          </p:cNvPr>
          <p:cNvSpPr/>
          <p:nvPr/>
        </p:nvSpPr>
        <p:spPr>
          <a:xfrm>
            <a:off x="2488672" y="523280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92AC41-D773-EB45-813A-935E08BA63C3}"/>
              </a:ext>
            </a:extLst>
          </p:cNvPr>
          <p:cNvSpPr/>
          <p:nvPr/>
        </p:nvSpPr>
        <p:spPr>
          <a:xfrm>
            <a:off x="2720013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C3415FB-7E73-2547-9A83-A82BA9A25A3E}"/>
              </a:ext>
            </a:extLst>
          </p:cNvPr>
          <p:cNvSpPr/>
          <p:nvPr/>
        </p:nvSpPr>
        <p:spPr>
          <a:xfrm>
            <a:off x="2946797" y="523808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DDC4BD-491C-C448-BDE6-6877DD02F6F1}"/>
              </a:ext>
            </a:extLst>
          </p:cNvPr>
          <p:cNvSpPr/>
          <p:nvPr/>
        </p:nvSpPr>
        <p:spPr>
          <a:xfrm>
            <a:off x="3199721" y="57178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2505BE6-6067-C043-B703-D2A2538C5822}"/>
              </a:ext>
            </a:extLst>
          </p:cNvPr>
          <p:cNvSpPr/>
          <p:nvPr/>
        </p:nvSpPr>
        <p:spPr>
          <a:xfrm>
            <a:off x="3422122" y="571138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A71C8E-9D3A-0F46-870F-6537BBDCDB63}"/>
              </a:ext>
            </a:extLst>
          </p:cNvPr>
          <p:cNvSpPr/>
          <p:nvPr/>
        </p:nvSpPr>
        <p:spPr>
          <a:xfrm>
            <a:off x="3671155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EC9FCAA-2214-0841-AE10-D1F130C42309}"/>
              </a:ext>
            </a:extLst>
          </p:cNvPr>
          <p:cNvSpPr/>
          <p:nvPr/>
        </p:nvSpPr>
        <p:spPr>
          <a:xfrm>
            <a:off x="3891871" y="500401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209171F-1CDA-C74B-9DAE-449D69BB29B0}"/>
              </a:ext>
            </a:extLst>
          </p:cNvPr>
          <p:cNvSpPr/>
          <p:nvPr/>
        </p:nvSpPr>
        <p:spPr>
          <a:xfrm>
            <a:off x="4129280" y="5252551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217E0C5-19E7-F441-96BF-0CD151F1AB01}"/>
              </a:ext>
            </a:extLst>
          </p:cNvPr>
          <p:cNvSpPr/>
          <p:nvPr/>
        </p:nvSpPr>
        <p:spPr>
          <a:xfrm>
            <a:off x="4355421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4A36B1-892B-994D-9316-22C5990DEFB0}"/>
              </a:ext>
            </a:extLst>
          </p:cNvPr>
          <p:cNvSpPr/>
          <p:nvPr/>
        </p:nvSpPr>
        <p:spPr>
          <a:xfrm>
            <a:off x="4590371" y="454206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C9B0B19-1A8D-554C-A6A5-3B26C00C2134}"/>
              </a:ext>
            </a:extLst>
          </p:cNvPr>
          <p:cNvSpPr/>
          <p:nvPr/>
        </p:nvSpPr>
        <p:spPr>
          <a:xfrm>
            <a:off x="4822146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1BE689-9593-6446-B60E-842C4F009244}"/>
              </a:ext>
            </a:extLst>
          </p:cNvPr>
          <p:cNvSpPr/>
          <p:nvPr/>
        </p:nvSpPr>
        <p:spPr>
          <a:xfrm>
            <a:off x="5057096" y="429866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FF723FC-C484-7D43-85AA-119E5501B0B2}"/>
              </a:ext>
            </a:extLst>
          </p:cNvPr>
          <p:cNvSpPr/>
          <p:nvPr/>
        </p:nvSpPr>
        <p:spPr>
          <a:xfrm>
            <a:off x="5279645" y="4080482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20FFEE-24BC-F646-8B4B-9AC4A3304B20}"/>
              </a:ext>
            </a:extLst>
          </p:cNvPr>
          <p:cNvSpPr txBox="1"/>
          <p:nvPr/>
        </p:nvSpPr>
        <p:spPr>
          <a:xfrm>
            <a:off x="276415" y="5859693"/>
            <a:ext cx="521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128F9D3-36BF-6744-847E-0EC2EE5F1259}"/>
              </a:ext>
            </a:extLst>
          </p:cNvPr>
          <p:cNvSpPr txBox="1"/>
          <p:nvPr/>
        </p:nvSpPr>
        <p:spPr>
          <a:xfrm>
            <a:off x="6703901" y="5859693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细粒度数据降频聚合得到粗粒度数据 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882CCF6-EFB3-9F4C-A147-AB77F613D603}"/>
              </a:ext>
            </a:extLst>
          </p:cNvPr>
          <p:cNvSpPr txBox="1"/>
          <p:nvPr/>
        </p:nvSpPr>
        <p:spPr>
          <a:xfrm>
            <a:off x="6658159" y="3329156"/>
            <a:ext cx="521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去除</a:t>
            </a:r>
            <a:r>
              <a:rPr lang="zh-CN" alt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冗余</a:t>
            </a:r>
            <a:r>
              <a:rPr lang="zh-CN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趋势特征后的细粒度数据</a:t>
            </a:r>
            <a:endParaRPr lang="en-CN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40" name="Subtitle 2">
            <a:extLst>
              <a:ext uri="{FF2B5EF4-FFF2-40B4-BE49-F238E27FC236}">
                <a16:creationId xmlns:a16="http://schemas.microsoft.com/office/drawing/2014/main" id="{BED96AB9-ECC0-BA4A-AD81-2EC17F403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</a:p>
        </p:txBody>
      </p:sp>
    </p:spTree>
    <p:extLst>
      <p:ext uri="{BB962C8B-B14F-4D97-AF65-F5344CB8AC3E}">
        <p14:creationId xmlns:p14="http://schemas.microsoft.com/office/powerpoint/2010/main" val="42634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ED44A80-2ECD-3243-87A8-7E12013B729F}"/>
              </a:ext>
            </a:extLst>
          </p:cNvPr>
          <p:cNvSpPr/>
          <p:nvPr/>
        </p:nvSpPr>
        <p:spPr>
          <a:xfrm>
            <a:off x="6740951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C306D6-0D96-B242-AA8F-40F712128E69}"/>
              </a:ext>
            </a:extLst>
          </p:cNvPr>
          <p:cNvSpPr/>
          <p:nvPr/>
        </p:nvSpPr>
        <p:spPr>
          <a:xfrm>
            <a:off x="303840" y="92677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56" name="Table 9">
            <a:extLst>
              <a:ext uri="{FF2B5EF4-FFF2-40B4-BE49-F238E27FC236}">
                <a16:creationId xmlns:a16="http://schemas.microsoft.com/office/drawing/2014/main" id="{DAFFD6C4-4B5C-7247-A14C-D224AFE0A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75453"/>
              </p:ext>
            </p:extLst>
          </p:nvPr>
        </p:nvGraphicFramePr>
        <p:xfrm>
          <a:off x="464153" y="98941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57" name="Table 23">
            <a:extLst>
              <a:ext uri="{FF2B5EF4-FFF2-40B4-BE49-F238E27FC236}">
                <a16:creationId xmlns:a16="http://schemas.microsoft.com/office/drawing/2014/main" id="{6DB73954-8919-634D-A3A6-E74FB1D66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05350"/>
              </p:ext>
            </p:extLst>
          </p:nvPr>
        </p:nvGraphicFramePr>
        <p:xfrm>
          <a:off x="6901264" y="102678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58" name="Freeform 57">
            <a:extLst>
              <a:ext uri="{FF2B5EF4-FFF2-40B4-BE49-F238E27FC236}">
                <a16:creationId xmlns:a16="http://schemas.microsoft.com/office/drawing/2014/main" id="{084BCF30-CB48-5748-A805-66796FB44BAA}"/>
              </a:ext>
            </a:extLst>
          </p:cNvPr>
          <p:cNvSpPr/>
          <p:nvPr/>
        </p:nvSpPr>
        <p:spPr>
          <a:xfrm>
            <a:off x="467581" y="102412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ADF46DC-E861-3943-9F24-6EAB31900A05}"/>
              </a:ext>
            </a:extLst>
          </p:cNvPr>
          <p:cNvSpPr/>
          <p:nvPr/>
        </p:nvSpPr>
        <p:spPr>
          <a:xfrm>
            <a:off x="434824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4B1378-053F-E74B-9853-61B28D8A29F3}"/>
              </a:ext>
            </a:extLst>
          </p:cNvPr>
          <p:cNvSpPr/>
          <p:nvPr/>
        </p:nvSpPr>
        <p:spPr>
          <a:xfrm>
            <a:off x="1132947" y="167904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5DBD5EF-9818-6642-B3C3-F70991E509C8}"/>
              </a:ext>
            </a:extLst>
          </p:cNvPr>
          <p:cNvSpPr/>
          <p:nvPr/>
        </p:nvSpPr>
        <p:spPr>
          <a:xfrm>
            <a:off x="1830147" y="192182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2C61DAA-FE52-2C49-AB56-98469180D633}"/>
              </a:ext>
            </a:extLst>
          </p:cNvPr>
          <p:cNvSpPr/>
          <p:nvPr/>
        </p:nvSpPr>
        <p:spPr>
          <a:xfrm>
            <a:off x="2538323" y="238010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602E292-5EB3-F040-8F6A-B0451593B0E3}"/>
              </a:ext>
            </a:extLst>
          </p:cNvPr>
          <p:cNvSpPr/>
          <p:nvPr/>
        </p:nvSpPr>
        <p:spPr>
          <a:xfrm>
            <a:off x="3227147" y="260646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EB54527-3944-1945-AF0A-E67073FE5ECB}"/>
              </a:ext>
            </a:extLst>
          </p:cNvPr>
          <p:cNvSpPr/>
          <p:nvPr/>
        </p:nvSpPr>
        <p:spPr>
          <a:xfrm>
            <a:off x="3919297" y="214629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5A7397D-4EC7-744D-BF40-63C7C9A27434}"/>
              </a:ext>
            </a:extLst>
          </p:cNvPr>
          <p:cNvSpPr/>
          <p:nvPr/>
        </p:nvSpPr>
        <p:spPr>
          <a:xfrm>
            <a:off x="4617797" y="123284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330BA5A-FF1B-FE4D-9568-A2DA31941FDD}"/>
              </a:ext>
            </a:extLst>
          </p:cNvPr>
          <p:cNvSpPr/>
          <p:nvPr/>
        </p:nvSpPr>
        <p:spPr>
          <a:xfrm>
            <a:off x="5308145" y="99468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B3E1EA-3A72-C741-9928-C15EACC60B35}"/>
              </a:ext>
            </a:extLst>
          </p:cNvPr>
          <p:cNvSpPr txBox="1"/>
          <p:nvPr/>
        </p:nvSpPr>
        <p:spPr>
          <a:xfrm>
            <a:off x="308701" y="5345637"/>
            <a:ext cx="520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历史粗粒度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数据</a:t>
            </a:r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大部分时间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对粗粒度目标预测起重要作用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730E1B84-1EE9-7546-9538-172E8B75A681}"/>
              </a:ext>
            </a:extLst>
          </p:cNvPr>
          <p:cNvSpPr/>
          <p:nvPr/>
        </p:nvSpPr>
        <p:spPr>
          <a:xfrm>
            <a:off x="6906125" y="102046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76C35CA-D1A5-7A42-BD8C-9F7FA4DB62DF}"/>
              </a:ext>
            </a:extLst>
          </p:cNvPr>
          <p:cNvSpPr/>
          <p:nvPr/>
        </p:nvSpPr>
        <p:spPr>
          <a:xfrm>
            <a:off x="6871934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EBF8BA6-A17E-004D-BAF4-34B673C97F59}"/>
              </a:ext>
            </a:extLst>
          </p:cNvPr>
          <p:cNvSpPr/>
          <p:nvPr/>
        </p:nvSpPr>
        <p:spPr>
          <a:xfrm>
            <a:off x="7099985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F4BFD3-D565-7E40-9B79-DFF9BC31AC81}"/>
              </a:ext>
            </a:extLst>
          </p:cNvPr>
          <p:cNvSpPr/>
          <p:nvPr/>
        </p:nvSpPr>
        <p:spPr>
          <a:xfrm>
            <a:off x="7336809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1960B4E-6C8B-2042-9C69-CC96C37ABCDA}"/>
              </a:ext>
            </a:extLst>
          </p:cNvPr>
          <p:cNvSpPr/>
          <p:nvPr/>
        </p:nvSpPr>
        <p:spPr>
          <a:xfrm>
            <a:off x="757005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23D809E-1E7F-8547-8560-96665DE3D613}"/>
              </a:ext>
            </a:extLst>
          </p:cNvPr>
          <p:cNvSpPr/>
          <p:nvPr/>
        </p:nvSpPr>
        <p:spPr>
          <a:xfrm>
            <a:off x="7800587" y="169844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3F0B1C-CFF7-CC42-9526-A4C641A4A474}"/>
              </a:ext>
            </a:extLst>
          </p:cNvPr>
          <p:cNvSpPr/>
          <p:nvPr/>
        </p:nvSpPr>
        <p:spPr>
          <a:xfrm>
            <a:off x="8030832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1A31264-5AE8-0C4C-9AF4-46BE654503EA}"/>
              </a:ext>
            </a:extLst>
          </p:cNvPr>
          <p:cNvSpPr/>
          <p:nvPr/>
        </p:nvSpPr>
        <p:spPr>
          <a:xfrm>
            <a:off x="8267257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712665F-6F41-F34C-B03C-EAD4D6253AB5}"/>
              </a:ext>
            </a:extLst>
          </p:cNvPr>
          <p:cNvSpPr/>
          <p:nvPr/>
        </p:nvSpPr>
        <p:spPr>
          <a:xfrm>
            <a:off x="8491321" y="19286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D832F6F-66F5-6043-8DC4-B08717F4C82B}"/>
              </a:ext>
            </a:extLst>
          </p:cNvPr>
          <p:cNvSpPr/>
          <p:nvPr/>
        </p:nvSpPr>
        <p:spPr>
          <a:xfrm>
            <a:off x="8722662" y="24001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6E20DEA-3419-9D4C-84C5-BC7EDC939776}"/>
              </a:ext>
            </a:extLst>
          </p:cNvPr>
          <p:cNvSpPr/>
          <p:nvPr/>
        </p:nvSpPr>
        <p:spPr>
          <a:xfrm>
            <a:off x="8953208" y="215565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44CB0CF-74CE-6F4E-852E-7F6BC0ECCED7}"/>
              </a:ext>
            </a:extLst>
          </p:cNvPr>
          <p:cNvSpPr/>
          <p:nvPr/>
        </p:nvSpPr>
        <p:spPr>
          <a:xfrm>
            <a:off x="9184549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4AB2010-E704-3640-A9EC-983C022F8E9A}"/>
              </a:ext>
            </a:extLst>
          </p:cNvPr>
          <p:cNvSpPr/>
          <p:nvPr/>
        </p:nvSpPr>
        <p:spPr>
          <a:xfrm>
            <a:off x="9411333" y="216093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CC8DD2C-F871-0E48-A8CE-DE14E3409F49}"/>
              </a:ext>
            </a:extLst>
          </p:cNvPr>
          <p:cNvSpPr/>
          <p:nvPr/>
        </p:nvSpPr>
        <p:spPr>
          <a:xfrm>
            <a:off x="9664257" y="264067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0F38A1-37A9-2340-B7C8-72D7C47335D4}"/>
              </a:ext>
            </a:extLst>
          </p:cNvPr>
          <p:cNvSpPr/>
          <p:nvPr/>
        </p:nvSpPr>
        <p:spPr>
          <a:xfrm>
            <a:off x="9886658" y="263423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99EF0DB-615D-0047-8564-597E59C4E10C}"/>
              </a:ext>
            </a:extLst>
          </p:cNvPr>
          <p:cNvSpPr/>
          <p:nvPr/>
        </p:nvSpPr>
        <p:spPr>
          <a:xfrm>
            <a:off x="10135691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7001C9-597C-DC41-A1D2-72509E22064D}"/>
              </a:ext>
            </a:extLst>
          </p:cNvPr>
          <p:cNvSpPr/>
          <p:nvPr/>
        </p:nvSpPr>
        <p:spPr>
          <a:xfrm>
            <a:off x="10356407" y="192686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7C07E6E-1EB9-3C43-8E00-F8F239A0D455}"/>
              </a:ext>
            </a:extLst>
          </p:cNvPr>
          <p:cNvSpPr/>
          <p:nvPr/>
        </p:nvSpPr>
        <p:spPr>
          <a:xfrm>
            <a:off x="10593816" y="217539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FE2CE40-1C6E-2545-8CBA-B43AD5C1E3F5}"/>
              </a:ext>
            </a:extLst>
          </p:cNvPr>
          <p:cNvSpPr/>
          <p:nvPr/>
        </p:nvSpPr>
        <p:spPr>
          <a:xfrm>
            <a:off x="10819957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8916D42-4C0B-974E-99D2-C0A6B4097DB0}"/>
              </a:ext>
            </a:extLst>
          </p:cNvPr>
          <p:cNvSpPr/>
          <p:nvPr/>
        </p:nvSpPr>
        <p:spPr>
          <a:xfrm>
            <a:off x="11054907" y="14649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C0939E8-DA30-CC46-9111-0AC5A9DED0AD}"/>
              </a:ext>
            </a:extLst>
          </p:cNvPr>
          <p:cNvSpPr/>
          <p:nvPr/>
        </p:nvSpPr>
        <p:spPr>
          <a:xfrm>
            <a:off x="11286682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22C31C5-E888-274F-916F-2E5AAEAFD6AC}"/>
              </a:ext>
            </a:extLst>
          </p:cNvPr>
          <p:cNvSpPr/>
          <p:nvPr/>
        </p:nvSpPr>
        <p:spPr>
          <a:xfrm>
            <a:off x="11521632" y="122151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9FC12E-9ABF-6049-B392-21BEEDC3EC2C}"/>
              </a:ext>
            </a:extLst>
          </p:cNvPr>
          <p:cNvSpPr/>
          <p:nvPr/>
        </p:nvSpPr>
        <p:spPr>
          <a:xfrm>
            <a:off x="11744181" y="10033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78B591-DA11-D142-A487-2B0F2CD85D76}"/>
              </a:ext>
            </a:extLst>
          </p:cNvPr>
          <p:cNvSpPr txBox="1"/>
          <p:nvPr/>
        </p:nvSpPr>
        <p:spPr>
          <a:xfrm>
            <a:off x="6736331" y="5347066"/>
            <a:ext cx="521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细粒度数据在某些时间段</a:t>
            </a:r>
          </a:p>
          <a:p>
            <a:pPr algn="ctr"/>
            <a:r>
              <a:rPr lang="en-CN" b="1" dirty="0">
                <a:latin typeface="KaiTi" panose="02010609060101010101" pitchFamily="49" charset="-122"/>
                <a:ea typeface="KaiTi" panose="02010609060101010101" pitchFamily="49" charset="-122"/>
              </a:rPr>
              <a:t>比细粒度数据更有效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F7EF2A-78B5-C64E-B1B5-642ADB2A0342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496912" y="1025167"/>
            <a:ext cx="2050504" cy="1363870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8F31609-44C3-4942-B758-F9ACA76C13B3}"/>
              </a:ext>
            </a:extLst>
          </p:cNvPr>
          <p:cNvCxnSpPr>
            <a:cxnSpLocks/>
            <a:stCxn id="60" idx="4"/>
            <a:endCxn id="62" idx="1"/>
          </p:cNvCxnSpPr>
          <p:nvPr/>
        </p:nvCxnSpPr>
        <p:spPr>
          <a:xfrm>
            <a:off x="1163991" y="1740006"/>
            <a:ext cx="1383425" cy="649031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AE4B8F-44A8-3348-9B12-09F83D76E358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839240" y="1973865"/>
            <a:ext cx="708176" cy="415172"/>
          </a:xfrm>
          <a:prstGeom prst="straightConnector1">
            <a:avLst/>
          </a:prstGeom>
          <a:ln w="19050">
            <a:solidFill>
              <a:schemeClr val="accent4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45E6F52-6097-2241-A29C-AB3B6FC6C893}"/>
              </a:ext>
            </a:extLst>
          </p:cNvPr>
          <p:cNvCxnSpPr>
            <a:cxnSpLocks/>
            <a:stCxn id="75" idx="2"/>
            <a:endCxn id="62" idx="6"/>
          </p:cNvCxnSpPr>
          <p:nvPr/>
        </p:nvCxnSpPr>
        <p:spPr>
          <a:xfrm flipH="1">
            <a:off x="2600411" y="2186694"/>
            <a:ext cx="5666846" cy="223898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2143B7A-FCB6-F44A-97D9-34A8B1B0FD47}"/>
              </a:ext>
            </a:extLst>
          </p:cNvPr>
          <p:cNvCxnSpPr>
            <a:cxnSpLocks/>
            <a:stCxn id="77" idx="2"/>
            <a:endCxn id="62" idx="6"/>
          </p:cNvCxnSpPr>
          <p:nvPr/>
        </p:nvCxnSpPr>
        <p:spPr>
          <a:xfrm flipH="1" flipV="1">
            <a:off x="2600411" y="2410592"/>
            <a:ext cx="6122251" cy="20599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A19B501-9AFB-3E49-AF99-F4F82FDC2A45}"/>
              </a:ext>
            </a:extLst>
          </p:cNvPr>
          <p:cNvCxnSpPr>
            <a:cxnSpLocks/>
            <a:stCxn id="76" idx="2"/>
            <a:endCxn id="62" idx="6"/>
          </p:cNvCxnSpPr>
          <p:nvPr/>
        </p:nvCxnSpPr>
        <p:spPr>
          <a:xfrm flipH="1">
            <a:off x="2600411" y="1959738"/>
            <a:ext cx="5890910" cy="450854"/>
          </a:xfrm>
          <a:prstGeom prst="straightConnector1">
            <a:avLst/>
          </a:prstGeom>
          <a:ln w="19050">
            <a:solidFill>
              <a:srgbClr val="00B0F0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ubtitle 2">
            <a:extLst>
              <a:ext uri="{FF2B5EF4-FFF2-40B4-BE49-F238E27FC236}">
                <a16:creationId xmlns:a16="http://schemas.microsoft.com/office/drawing/2014/main" id="{0B4D91FD-A449-E942-868D-52201DACE5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17357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4BB33969-9658-0947-A749-B10FC1CC4962}"/>
              </a:ext>
            </a:extLst>
          </p:cNvPr>
          <p:cNvSpPr/>
          <p:nvPr/>
        </p:nvSpPr>
        <p:spPr>
          <a:xfrm>
            <a:off x="5933231" y="2060475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29DB2D8-5D4D-544B-B2D3-01F40C51C870}"/>
              </a:ext>
            </a:extLst>
          </p:cNvPr>
          <p:cNvSpPr/>
          <p:nvPr/>
        </p:nvSpPr>
        <p:spPr>
          <a:xfrm>
            <a:off x="6740951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tx2">
              <a:lumMod val="20000"/>
              <a:lumOff val="80000"/>
              <a:alpha val="50411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48D0BDD-1C05-3241-81FD-31311C950FD9}"/>
              </a:ext>
            </a:extLst>
          </p:cNvPr>
          <p:cNvSpPr/>
          <p:nvPr/>
        </p:nvSpPr>
        <p:spPr>
          <a:xfrm>
            <a:off x="303840" y="3282857"/>
            <a:ext cx="5200770" cy="1838632"/>
          </a:xfrm>
          <a:prstGeom prst="roundRect">
            <a:avLst>
              <a:gd name="adj" fmla="val 5437"/>
            </a:avLst>
          </a:prstGeom>
          <a:solidFill>
            <a:schemeClr val="accent4">
              <a:lumMod val="20000"/>
              <a:lumOff val="80000"/>
              <a:alpha val="50411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graphicFrame>
        <p:nvGraphicFramePr>
          <p:cNvPr id="94" name="Table 9">
            <a:extLst>
              <a:ext uri="{FF2B5EF4-FFF2-40B4-BE49-F238E27FC236}">
                <a16:creationId xmlns:a16="http://schemas.microsoft.com/office/drawing/2014/main" id="{6265632B-C7FA-C647-A877-600C83C8F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905897"/>
              </p:ext>
            </p:extLst>
          </p:nvPr>
        </p:nvGraphicFramePr>
        <p:xfrm>
          <a:off x="464153" y="3345499"/>
          <a:ext cx="4872252" cy="167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036">
                  <a:extLst>
                    <a:ext uri="{9D8B030D-6E8A-4147-A177-3AD203B41FA5}">
                      <a16:colId xmlns:a16="http://schemas.microsoft.com/office/drawing/2014/main" val="291660826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35187838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4066309759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993449988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3461903190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2328255756"/>
                    </a:ext>
                  </a:extLst>
                </a:gridCol>
                <a:gridCol w="696036">
                  <a:extLst>
                    <a:ext uri="{9D8B030D-6E8A-4147-A177-3AD203B41FA5}">
                      <a16:colId xmlns:a16="http://schemas.microsoft.com/office/drawing/2014/main" val="1314276055"/>
                    </a:ext>
                  </a:extLst>
                </a:gridCol>
              </a:tblGrid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33781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504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95277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925963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762654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829348"/>
                  </a:ext>
                </a:extLst>
              </a:tr>
              <a:tr h="239715"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100" b="1" dirty="0">
                        <a:solidFill>
                          <a:schemeClr val="bg1">
                            <a:alpha val="32769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119697"/>
                  </a:ext>
                </a:extLst>
              </a:tr>
            </a:tbl>
          </a:graphicData>
        </a:graphic>
      </p:graphicFrame>
      <p:graphicFrame>
        <p:nvGraphicFramePr>
          <p:cNvPr id="95" name="Table 23">
            <a:extLst>
              <a:ext uri="{FF2B5EF4-FFF2-40B4-BE49-F238E27FC236}">
                <a16:creationId xmlns:a16="http://schemas.microsoft.com/office/drawing/2014/main" id="{297B1AAB-1F2F-3144-B304-434F6777B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35530"/>
              </p:ext>
            </p:extLst>
          </p:nvPr>
        </p:nvGraphicFramePr>
        <p:xfrm>
          <a:off x="6901264" y="3382864"/>
          <a:ext cx="4875675" cy="1638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75">
                  <a:extLst>
                    <a:ext uri="{9D8B030D-6E8A-4147-A177-3AD203B41FA5}">
                      <a16:colId xmlns:a16="http://schemas.microsoft.com/office/drawing/2014/main" val="402441466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00683098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0874227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721349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2206075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4133706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93537044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9548272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406959917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7575714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925662890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016408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00821513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81909868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79137825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265614902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2678580833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18519321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329361321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1816953535"/>
                    </a:ext>
                  </a:extLst>
                </a:gridCol>
                <a:gridCol w="232175">
                  <a:extLst>
                    <a:ext uri="{9D8B030D-6E8A-4147-A177-3AD203B41FA5}">
                      <a16:colId xmlns:a16="http://schemas.microsoft.com/office/drawing/2014/main" val="3458240428"/>
                    </a:ext>
                  </a:extLst>
                </a:gridCol>
              </a:tblGrid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17210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76746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641137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340703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3085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412646"/>
                  </a:ext>
                </a:extLst>
              </a:tr>
              <a:tr h="234088"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/>
                    </a:p>
                  </a:txBody>
                  <a:tcPr>
                    <a:lnL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100" b="1" dirty="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08215"/>
                  </a:ext>
                </a:extLst>
              </a:tr>
            </a:tbl>
          </a:graphicData>
        </a:graphic>
      </p:graphicFrame>
      <p:sp>
        <p:nvSpPr>
          <p:cNvPr id="96" name="Freeform 95">
            <a:extLst>
              <a:ext uri="{FF2B5EF4-FFF2-40B4-BE49-F238E27FC236}">
                <a16:creationId xmlns:a16="http://schemas.microsoft.com/office/drawing/2014/main" id="{04B419E4-E13F-1D40-B720-2AF674516A54}"/>
              </a:ext>
            </a:extLst>
          </p:cNvPr>
          <p:cNvSpPr/>
          <p:nvPr/>
        </p:nvSpPr>
        <p:spPr>
          <a:xfrm>
            <a:off x="467581" y="3380208"/>
            <a:ext cx="4872251" cy="1614586"/>
          </a:xfrm>
          <a:custGeom>
            <a:avLst/>
            <a:gdLst>
              <a:gd name="connsiteX0" fmla="*/ 0 w 4872251"/>
              <a:gd name="connsiteY0" fmla="*/ 0 h 1644334"/>
              <a:gd name="connsiteX1" fmla="*/ 696036 w 4872251"/>
              <a:gd name="connsiteY1" fmla="*/ 705135 h 1644334"/>
              <a:gd name="connsiteX2" fmla="*/ 1387522 w 4872251"/>
              <a:gd name="connsiteY2" fmla="*/ 941696 h 1644334"/>
              <a:gd name="connsiteX3" fmla="*/ 2088107 w 4872251"/>
              <a:gd name="connsiteY3" fmla="*/ 1410269 h 1644334"/>
              <a:gd name="connsiteX4" fmla="*/ 2788692 w 4872251"/>
              <a:gd name="connsiteY4" fmla="*/ 1637732 h 1644334"/>
              <a:gd name="connsiteX5" fmla="*/ 3489277 w 4872251"/>
              <a:gd name="connsiteY5" fmla="*/ 1169158 h 1644334"/>
              <a:gd name="connsiteX6" fmla="*/ 4180764 w 4872251"/>
              <a:gd name="connsiteY6" fmla="*/ 241111 h 1644334"/>
              <a:gd name="connsiteX7" fmla="*/ 4872251 w 4872251"/>
              <a:gd name="connsiteY7" fmla="*/ 9099 h 1644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2251" h="1644334">
                <a:moveTo>
                  <a:pt x="0" y="0"/>
                </a:moveTo>
                <a:cubicBezTo>
                  <a:pt x="232391" y="274093"/>
                  <a:pt x="464782" y="548186"/>
                  <a:pt x="696036" y="705135"/>
                </a:cubicBezTo>
                <a:cubicBezTo>
                  <a:pt x="927290" y="862084"/>
                  <a:pt x="1155510" y="824174"/>
                  <a:pt x="1387522" y="941696"/>
                </a:cubicBezTo>
                <a:cubicBezTo>
                  <a:pt x="1619534" y="1059218"/>
                  <a:pt x="1854579" y="1294263"/>
                  <a:pt x="2088107" y="1410269"/>
                </a:cubicBezTo>
                <a:cubicBezTo>
                  <a:pt x="2321635" y="1526275"/>
                  <a:pt x="2555164" y="1677917"/>
                  <a:pt x="2788692" y="1637732"/>
                </a:cubicBezTo>
                <a:cubicBezTo>
                  <a:pt x="3022220" y="1597547"/>
                  <a:pt x="3257265" y="1401928"/>
                  <a:pt x="3489277" y="1169158"/>
                </a:cubicBezTo>
                <a:cubicBezTo>
                  <a:pt x="3721289" y="936388"/>
                  <a:pt x="3950268" y="434454"/>
                  <a:pt x="4180764" y="241111"/>
                </a:cubicBezTo>
                <a:cubicBezTo>
                  <a:pt x="4411260" y="47768"/>
                  <a:pt x="4773684" y="2275"/>
                  <a:pt x="4872251" y="9099"/>
                </a:cubicBezTo>
              </a:path>
            </a:pathLst>
          </a:cu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2D7434A-31D6-4D4F-A79F-9B3CA2D60196}"/>
              </a:ext>
            </a:extLst>
          </p:cNvPr>
          <p:cNvSpPr/>
          <p:nvPr/>
        </p:nvSpPr>
        <p:spPr>
          <a:xfrm>
            <a:off x="434824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D29BF01-6805-C549-9502-B4E7674E0468}"/>
              </a:ext>
            </a:extLst>
          </p:cNvPr>
          <p:cNvSpPr/>
          <p:nvPr/>
        </p:nvSpPr>
        <p:spPr>
          <a:xfrm>
            <a:off x="1132947" y="4035121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BC69261-9982-E145-B790-F4E0591EDEE0}"/>
              </a:ext>
            </a:extLst>
          </p:cNvPr>
          <p:cNvSpPr/>
          <p:nvPr/>
        </p:nvSpPr>
        <p:spPr>
          <a:xfrm>
            <a:off x="1830147" y="4277908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F0FE3C3-0502-0C43-B3CB-3CC0DD1F7461}"/>
              </a:ext>
            </a:extLst>
          </p:cNvPr>
          <p:cNvSpPr/>
          <p:nvPr/>
        </p:nvSpPr>
        <p:spPr>
          <a:xfrm>
            <a:off x="2538323" y="4736189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ADF4D58-F95E-2A46-9216-8A5B6DEBC6F3}"/>
              </a:ext>
            </a:extLst>
          </p:cNvPr>
          <p:cNvSpPr/>
          <p:nvPr/>
        </p:nvSpPr>
        <p:spPr>
          <a:xfrm>
            <a:off x="3227147" y="496254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D165CDC5-48B1-F74D-AE7B-2EA39B566666}"/>
              </a:ext>
            </a:extLst>
          </p:cNvPr>
          <p:cNvSpPr/>
          <p:nvPr/>
        </p:nvSpPr>
        <p:spPr>
          <a:xfrm>
            <a:off x="3919297" y="4502372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921705D-3902-F54B-A82E-DB8F96F81269}"/>
              </a:ext>
            </a:extLst>
          </p:cNvPr>
          <p:cNvSpPr/>
          <p:nvPr/>
        </p:nvSpPr>
        <p:spPr>
          <a:xfrm>
            <a:off x="4617797" y="3588927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510435-4D28-1B48-B8C2-EA23EAF5C11B}"/>
              </a:ext>
            </a:extLst>
          </p:cNvPr>
          <p:cNvSpPr/>
          <p:nvPr/>
        </p:nvSpPr>
        <p:spPr>
          <a:xfrm>
            <a:off x="5308145" y="3350764"/>
            <a:ext cx="62088" cy="60965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B7DE1102-DE3A-1547-A42E-33F69221B38A}"/>
              </a:ext>
            </a:extLst>
          </p:cNvPr>
          <p:cNvSpPr/>
          <p:nvPr/>
        </p:nvSpPr>
        <p:spPr>
          <a:xfrm>
            <a:off x="6906125" y="3376542"/>
            <a:ext cx="4870174" cy="1706784"/>
          </a:xfrm>
          <a:custGeom>
            <a:avLst/>
            <a:gdLst>
              <a:gd name="connsiteX0" fmla="*/ 0 w 4870174"/>
              <a:gd name="connsiteY0" fmla="*/ 0 h 1706784"/>
              <a:gd name="connsiteX1" fmla="*/ 228600 w 4870174"/>
              <a:gd name="connsiteY1" fmla="*/ 477079 h 1706784"/>
              <a:gd name="connsiteX2" fmla="*/ 462169 w 4870174"/>
              <a:gd name="connsiteY2" fmla="*/ 238539 h 1706784"/>
              <a:gd name="connsiteX3" fmla="*/ 690769 w 4870174"/>
              <a:gd name="connsiteY3" fmla="*/ 482048 h 1706784"/>
              <a:gd name="connsiteX4" fmla="*/ 919369 w 4870174"/>
              <a:gd name="connsiteY4" fmla="*/ 705679 h 1706784"/>
              <a:gd name="connsiteX5" fmla="*/ 1157909 w 4870174"/>
              <a:gd name="connsiteY5" fmla="*/ 1177787 h 1706784"/>
              <a:gd name="connsiteX6" fmla="*/ 1391478 w 4870174"/>
              <a:gd name="connsiteY6" fmla="*/ 1177787 h 1706784"/>
              <a:gd name="connsiteX7" fmla="*/ 1625048 w 4870174"/>
              <a:gd name="connsiteY7" fmla="*/ 944218 h 1706784"/>
              <a:gd name="connsiteX8" fmla="*/ 1853648 w 4870174"/>
              <a:gd name="connsiteY8" fmla="*/ 1421296 h 1706784"/>
              <a:gd name="connsiteX9" fmla="*/ 2087217 w 4870174"/>
              <a:gd name="connsiteY9" fmla="*/ 1172818 h 1706784"/>
              <a:gd name="connsiteX10" fmla="*/ 2320787 w 4870174"/>
              <a:gd name="connsiteY10" fmla="*/ 1649896 h 1706784"/>
              <a:gd name="connsiteX11" fmla="*/ 2549387 w 4870174"/>
              <a:gd name="connsiteY11" fmla="*/ 1172818 h 1706784"/>
              <a:gd name="connsiteX12" fmla="*/ 2782956 w 4870174"/>
              <a:gd name="connsiteY12" fmla="*/ 1649896 h 1706784"/>
              <a:gd name="connsiteX13" fmla="*/ 3021496 w 4870174"/>
              <a:gd name="connsiteY13" fmla="*/ 1644926 h 1706784"/>
              <a:gd name="connsiteX14" fmla="*/ 3255065 w 4870174"/>
              <a:gd name="connsiteY14" fmla="*/ 1172818 h 1706784"/>
              <a:gd name="connsiteX15" fmla="*/ 3473726 w 4870174"/>
              <a:gd name="connsiteY15" fmla="*/ 934279 h 1706784"/>
              <a:gd name="connsiteX16" fmla="*/ 3717235 w 4870174"/>
              <a:gd name="connsiteY16" fmla="*/ 1177787 h 1706784"/>
              <a:gd name="connsiteX17" fmla="*/ 3945835 w 4870174"/>
              <a:gd name="connsiteY17" fmla="*/ 238539 h 1706784"/>
              <a:gd name="connsiteX18" fmla="*/ 4179404 w 4870174"/>
              <a:gd name="connsiteY18" fmla="*/ 477079 h 1706784"/>
              <a:gd name="connsiteX19" fmla="*/ 4408004 w 4870174"/>
              <a:gd name="connsiteY19" fmla="*/ 9939 h 1706784"/>
              <a:gd name="connsiteX20" fmla="*/ 4641574 w 4870174"/>
              <a:gd name="connsiteY20" fmla="*/ 233570 h 1706784"/>
              <a:gd name="connsiteX21" fmla="*/ 4870174 w 4870174"/>
              <a:gd name="connsiteY21" fmla="*/ 9939 h 1706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70174" h="1706784">
                <a:moveTo>
                  <a:pt x="0" y="0"/>
                </a:moveTo>
                <a:cubicBezTo>
                  <a:pt x="75786" y="218661"/>
                  <a:pt x="151572" y="437323"/>
                  <a:pt x="228600" y="477079"/>
                </a:cubicBezTo>
                <a:cubicBezTo>
                  <a:pt x="305628" y="516835"/>
                  <a:pt x="385141" y="237711"/>
                  <a:pt x="462169" y="238539"/>
                </a:cubicBezTo>
                <a:cubicBezTo>
                  <a:pt x="539197" y="239367"/>
                  <a:pt x="614569" y="404191"/>
                  <a:pt x="690769" y="482048"/>
                </a:cubicBezTo>
                <a:cubicBezTo>
                  <a:pt x="766969" y="559905"/>
                  <a:pt x="841512" y="589723"/>
                  <a:pt x="919369" y="705679"/>
                </a:cubicBezTo>
                <a:cubicBezTo>
                  <a:pt x="997226" y="821635"/>
                  <a:pt x="1079224" y="1099102"/>
                  <a:pt x="1157909" y="1177787"/>
                </a:cubicBezTo>
                <a:cubicBezTo>
                  <a:pt x="1236594" y="1256472"/>
                  <a:pt x="1313622" y="1216715"/>
                  <a:pt x="1391478" y="1177787"/>
                </a:cubicBezTo>
                <a:cubicBezTo>
                  <a:pt x="1469335" y="1138859"/>
                  <a:pt x="1548020" y="903633"/>
                  <a:pt x="1625048" y="944218"/>
                </a:cubicBezTo>
                <a:cubicBezTo>
                  <a:pt x="1702076" y="984803"/>
                  <a:pt x="1776620" y="1383196"/>
                  <a:pt x="1853648" y="1421296"/>
                </a:cubicBezTo>
                <a:cubicBezTo>
                  <a:pt x="1930676" y="1459396"/>
                  <a:pt x="2009361" y="1134718"/>
                  <a:pt x="2087217" y="1172818"/>
                </a:cubicBezTo>
                <a:cubicBezTo>
                  <a:pt x="2165074" y="1210918"/>
                  <a:pt x="2243759" y="1649896"/>
                  <a:pt x="2320787" y="1649896"/>
                </a:cubicBezTo>
                <a:cubicBezTo>
                  <a:pt x="2397815" y="1649896"/>
                  <a:pt x="2472359" y="1172818"/>
                  <a:pt x="2549387" y="1172818"/>
                </a:cubicBezTo>
                <a:cubicBezTo>
                  <a:pt x="2626415" y="1172818"/>
                  <a:pt x="2704271" y="1571211"/>
                  <a:pt x="2782956" y="1649896"/>
                </a:cubicBezTo>
                <a:cubicBezTo>
                  <a:pt x="2861641" y="1728581"/>
                  <a:pt x="2942811" y="1724439"/>
                  <a:pt x="3021496" y="1644926"/>
                </a:cubicBezTo>
                <a:cubicBezTo>
                  <a:pt x="3100181" y="1565413"/>
                  <a:pt x="3179693" y="1291259"/>
                  <a:pt x="3255065" y="1172818"/>
                </a:cubicBezTo>
                <a:cubicBezTo>
                  <a:pt x="3330437" y="1054377"/>
                  <a:pt x="3396698" y="933451"/>
                  <a:pt x="3473726" y="934279"/>
                </a:cubicBezTo>
                <a:cubicBezTo>
                  <a:pt x="3550754" y="935107"/>
                  <a:pt x="3638550" y="1293744"/>
                  <a:pt x="3717235" y="1177787"/>
                </a:cubicBezTo>
                <a:cubicBezTo>
                  <a:pt x="3795920" y="1061830"/>
                  <a:pt x="3868807" y="355324"/>
                  <a:pt x="3945835" y="238539"/>
                </a:cubicBezTo>
                <a:cubicBezTo>
                  <a:pt x="4022863" y="121754"/>
                  <a:pt x="4102376" y="515179"/>
                  <a:pt x="4179404" y="477079"/>
                </a:cubicBezTo>
                <a:cubicBezTo>
                  <a:pt x="4256432" y="438979"/>
                  <a:pt x="4330976" y="50524"/>
                  <a:pt x="4408004" y="9939"/>
                </a:cubicBezTo>
                <a:cubicBezTo>
                  <a:pt x="4485032" y="-30646"/>
                  <a:pt x="4564546" y="233570"/>
                  <a:pt x="4641574" y="233570"/>
                </a:cubicBezTo>
                <a:cubicBezTo>
                  <a:pt x="4718602" y="233570"/>
                  <a:pt x="4794388" y="121754"/>
                  <a:pt x="4870174" y="9939"/>
                </a:cubicBezTo>
              </a:path>
            </a:pathLst>
          </a:cu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ED6161-76BB-2D4A-B97B-DFB86F02F590}"/>
              </a:ext>
            </a:extLst>
          </p:cNvPr>
          <p:cNvSpPr/>
          <p:nvPr/>
        </p:nvSpPr>
        <p:spPr>
          <a:xfrm>
            <a:off x="6871934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749DBF-5E7D-D740-A7A6-094B7C04A28E}"/>
              </a:ext>
            </a:extLst>
          </p:cNvPr>
          <p:cNvSpPr/>
          <p:nvPr/>
        </p:nvSpPr>
        <p:spPr>
          <a:xfrm>
            <a:off x="7099985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1E8CF70-681F-5E4C-B25D-CBAB11CCACBA}"/>
              </a:ext>
            </a:extLst>
          </p:cNvPr>
          <p:cNvSpPr/>
          <p:nvPr/>
        </p:nvSpPr>
        <p:spPr>
          <a:xfrm>
            <a:off x="7336809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D415E60-2FAB-8846-8809-459F746B12A6}"/>
              </a:ext>
            </a:extLst>
          </p:cNvPr>
          <p:cNvSpPr/>
          <p:nvPr/>
        </p:nvSpPr>
        <p:spPr>
          <a:xfrm>
            <a:off x="757005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8712B35-14A4-BA48-B177-DEF93B34BDA4}"/>
              </a:ext>
            </a:extLst>
          </p:cNvPr>
          <p:cNvSpPr/>
          <p:nvPr/>
        </p:nvSpPr>
        <p:spPr>
          <a:xfrm>
            <a:off x="7800587" y="405452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B0056C87-8B9C-A241-94C9-C4799E6D41C2}"/>
              </a:ext>
            </a:extLst>
          </p:cNvPr>
          <p:cNvSpPr/>
          <p:nvPr/>
        </p:nvSpPr>
        <p:spPr>
          <a:xfrm>
            <a:off x="8030832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E851DD8-6D66-434E-A74D-1EAE0AF16165}"/>
              </a:ext>
            </a:extLst>
          </p:cNvPr>
          <p:cNvSpPr/>
          <p:nvPr/>
        </p:nvSpPr>
        <p:spPr>
          <a:xfrm>
            <a:off x="8267257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7C67BE5-701A-1A42-A308-E0CE768D06B8}"/>
              </a:ext>
            </a:extLst>
          </p:cNvPr>
          <p:cNvSpPr/>
          <p:nvPr/>
        </p:nvSpPr>
        <p:spPr>
          <a:xfrm>
            <a:off x="8491321" y="428477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B70B439-C879-E84C-A845-D6B8A1166174}"/>
              </a:ext>
            </a:extLst>
          </p:cNvPr>
          <p:cNvSpPr/>
          <p:nvPr/>
        </p:nvSpPr>
        <p:spPr>
          <a:xfrm>
            <a:off x="8722662" y="475622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4C88FD-3361-3B41-9DBD-34FF1842A82F}"/>
              </a:ext>
            </a:extLst>
          </p:cNvPr>
          <p:cNvSpPr/>
          <p:nvPr/>
        </p:nvSpPr>
        <p:spPr>
          <a:xfrm>
            <a:off x="8953208" y="451173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3884D3-1422-3942-9649-3A8738013F3C}"/>
              </a:ext>
            </a:extLst>
          </p:cNvPr>
          <p:cNvSpPr/>
          <p:nvPr/>
        </p:nvSpPr>
        <p:spPr>
          <a:xfrm>
            <a:off x="9184549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598C132-16A7-264C-9114-B17FDC5D175B}"/>
              </a:ext>
            </a:extLst>
          </p:cNvPr>
          <p:cNvSpPr/>
          <p:nvPr/>
        </p:nvSpPr>
        <p:spPr>
          <a:xfrm>
            <a:off x="9411333" y="451701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8FE0A01-8180-E745-9F20-DC44CD7C2A2E}"/>
              </a:ext>
            </a:extLst>
          </p:cNvPr>
          <p:cNvSpPr/>
          <p:nvPr/>
        </p:nvSpPr>
        <p:spPr>
          <a:xfrm>
            <a:off x="9664257" y="4996758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89B1053-03D4-2B45-AF39-3C165CA3553D}"/>
              </a:ext>
            </a:extLst>
          </p:cNvPr>
          <p:cNvSpPr/>
          <p:nvPr/>
        </p:nvSpPr>
        <p:spPr>
          <a:xfrm>
            <a:off x="9886658" y="4990315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70DE079-A432-2848-AC9A-BD9F54026ACB}"/>
              </a:ext>
            </a:extLst>
          </p:cNvPr>
          <p:cNvSpPr/>
          <p:nvPr/>
        </p:nvSpPr>
        <p:spPr>
          <a:xfrm>
            <a:off x="10135691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738E692-8F06-9E4F-8FC0-5743FE06406B}"/>
              </a:ext>
            </a:extLst>
          </p:cNvPr>
          <p:cNvSpPr/>
          <p:nvPr/>
        </p:nvSpPr>
        <p:spPr>
          <a:xfrm>
            <a:off x="10356407" y="4282947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77FE5D48-9461-9B4D-8543-9CAF6518E74E}"/>
              </a:ext>
            </a:extLst>
          </p:cNvPr>
          <p:cNvSpPr/>
          <p:nvPr/>
        </p:nvSpPr>
        <p:spPr>
          <a:xfrm>
            <a:off x="10593816" y="4531479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6AAA3FF4-DCA1-1943-891A-EB14798C7E29}"/>
              </a:ext>
            </a:extLst>
          </p:cNvPr>
          <p:cNvSpPr/>
          <p:nvPr/>
        </p:nvSpPr>
        <p:spPr>
          <a:xfrm>
            <a:off x="10819957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8CEC770-D960-0F48-8DBE-6BB4C9EA7D22}"/>
              </a:ext>
            </a:extLst>
          </p:cNvPr>
          <p:cNvSpPr/>
          <p:nvPr/>
        </p:nvSpPr>
        <p:spPr>
          <a:xfrm>
            <a:off x="11054907" y="3820996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6E36C01B-E8CA-9C4B-999E-A95C49955BDB}"/>
              </a:ext>
            </a:extLst>
          </p:cNvPr>
          <p:cNvSpPr/>
          <p:nvPr/>
        </p:nvSpPr>
        <p:spPr>
          <a:xfrm>
            <a:off x="11286682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5CF8AE4-F44E-6F47-A471-60F800E841FC}"/>
              </a:ext>
            </a:extLst>
          </p:cNvPr>
          <p:cNvSpPr/>
          <p:nvPr/>
        </p:nvSpPr>
        <p:spPr>
          <a:xfrm>
            <a:off x="11521632" y="3577594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2AC7C52-08ED-D142-BBF4-ADAEADCCE234}"/>
              </a:ext>
            </a:extLst>
          </p:cNvPr>
          <p:cNvSpPr/>
          <p:nvPr/>
        </p:nvSpPr>
        <p:spPr>
          <a:xfrm>
            <a:off x="11744181" y="3359410"/>
            <a:ext cx="62088" cy="62088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85ECA9F-57F6-B14D-8862-5CD17366CC57}"/>
              </a:ext>
            </a:extLst>
          </p:cNvPr>
          <p:cNvCxnSpPr>
            <a:cxnSpLocks/>
            <a:stCxn id="101" idx="2"/>
            <a:endCxn id="102" idx="2"/>
          </p:cNvCxnSpPr>
          <p:nvPr/>
        </p:nvCxnSpPr>
        <p:spPr>
          <a:xfrm flipV="1">
            <a:off x="3227147" y="4532855"/>
            <a:ext cx="692150" cy="460170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10274EB-29E7-F04A-A129-597CE0AD1239}"/>
              </a:ext>
            </a:extLst>
          </p:cNvPr>
          <p:cNvCxnSpPr>
            <a:cxnSpLocks/>
            <a:stCxn id="99" idx="6"/>
            <a:endCxn id="102" idx="2"/>
          </p:cNvCxnSpPr>
          <p:nvPr/>
        </p:nvCxnSpPr>
        <p:spPr>
          <a:xfrm>
            <a:off x="1892235" y="4308391"/>
            <a:ext cx="2027062" cy="22446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CA338FB-824E-0443-BA1A-003161431033}"/>
              </a:ext>
            </a:extLst>
          </p:cNvPr>
          <p:cNvCxnSpPr>
            <a:cxnSpLocks/>
            <a:stCxn id="100" idx="6"/>
          </p:cNvCxnSpPr>
          <p:nvPr/>
        </p:nvCxnSpPr>
        <p:spPr>
          <a:xfrm flipV="1">
            <a:off x="2600411" y="4531479"/>
            <a:ext cx="1318886" cy="23519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5DCD62-9432-F44F-B76E-7565DB8C3373}"/>
              </a:ext>
            </a:extLst>
          </p:cNvPr>
          <p:cNvCxnSpPr>
            <a:cxnSpLocks/>
            <a:stCxn id="122" idx="0"/>
            <a:endCxn id="102" idx="6"/>
          </p:cNvCxnSpPr>
          <p:nvPr/>
        </p:nvCxnSpPr>
        <p:spPr>
          <a:xfrm flipH="1" flipV="1">
            <a:off x="3981385" y="4532855"/>
            <a:ext cx="5936317" cy="457460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F07E7D-1C63-254F-A595-93814EB001C9}"/>
              </a:ext>
            </a:extLst>
          </p:cNvPr>
          <p:cNvCxnSpPr>
            <a:cxnSpLocks/>
            <a:stCxn id="123" idx="2"/>
            <a:endCxn id="102" idx="6"/>
          </p:cNvCxnSpPr>
          <p:nvPr/>
        </p:nvCxnSpPr>
        <p:spPr>
          <a:xfrm flipH="1" flipV="1">
            <a:off x="3981385" y="4532855"/>
            <a:ext cx="6154306" cy="29668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55DCEA7-4D9C-4443-A06B-585FEBE6AA36}"/>
              </a:ext>
            </a:extLst>
          </p:cNvPr>
          <p:cNvCxnSpPr>
            <a:cxnSpLocks/>
            <a:stCxn id="121" idx="4"/>
            <a:endCxn id="102" idx="6"/>
          </p:cNvCxnSpPr>
          <p:nvPr/>
        </p:nvCxnSpPr>
        <p:spPr>
          <a:xfrm flipH="1" flipV="1">
            <a:off x="3981385" y="4532855"/>
            <a:ext cx="5713916" cy="525991"/>
          </a:xfrm>
          <a:prstGeom prst="straightConnector1">
            <a:avLst/>
          </a:prstGeom>
          <a:ln w="19050">
            <a:solidFill>
              <a:srgbClr val="00B0F0"/>
            </a:solidFill>
            <a:prstDash val="soli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Multiply 140">
            <a:extLst>
              <a:ext uri="{FF2B5EF4-FFF2-40B4-BE49-F238E27FC236}">
                <a16:creationId xmlns:a16="http://schemas.microsoft.com/office/drawing/2014/main" id="{01C610B9-E31F-C146-910E-16FBEA3119A2}"/>
              </a:ext>
            </a:extLst>
          </p:cNvPr>
          <p:cNvSpPr/>
          <p:nvPr/>
        </p:nvSpPr>
        <p:spPr>
          <a:xfrm>
            <a:off x="2745044" y="4435996"/>
            <a:ext cx="438364" cy="426157"/>
          </a:xfrm>
          <a:prstGeom prst="mathMultiply">
            <a:avLst>
              <a:gd name="adj1" fmla="val 1089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BFA6CE05-383A-1445-95A0-4E5B0616A11D}"/>
              </a:ext>
            </a:extLst>
          </p:cNvPr>
          <p:cNvSpPr/>
          <p:nvPr/>
        </p:nvSpPr>
        <p:spPr>
          <a:xfrm>
            <a:off x="2612594" y="2847275"/>
            <a:ext cx="592981" cy="32959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Down Arrow 142">
            <a:extLst>
              <a:ext uri="{FF2B5EF4-FFF2-40B4-BE49-F238E27FC236}">
                <a16:creationId xmlns:a16="http://schemas.microsoft.com/office/drawing/2014/main" id="{59FE8C2A-F4E2-B14C-91EE-939D94D9D935}"/>
              </a:ext>
            </a:extLst>
          </p:cNvPr>
          <p:cNvSpPr/>
          <p:nvPr/>
        </p:nvSpPr>
        <p:spPr>
          <a:xfrm>
            <a:off x="9042610" y="2847275"/>
            <a:ext cx="592981" cy="3251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281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</p:cNvCxnSpPr>
          <p:nvPr/>
        </p:nvCxnSpPr>
        <p:spPr>
          <a:xfrm flipH="1">
            <a:off x="2063945" y="3343143"/>
            <a:ext cx="1489365" cy="345005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_CE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20622-E17A-9E4B-AA1E-025BB76D230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03928" y="3448390"/>
            <a:ext cx="3500889" cy="207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263993" cy="2796369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9BF58D4-3213-334D-A6CB-825CC88E9341}"/>
              </a:ext>
            </a:extLst>
          </p:cNvPr>
          <p:cNvSpPr/>
          <p:nvPr/>
        </p:nvSpPr>
        <p:spPr>
          <a:xfrm>
            <a:off x="3553310" y="2880649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60" idx="1"/>
          </p:cNvCxnSpPr>
          <p:nvPr/>
        </p:nvCxnSpPr>
        <p:spPr>
          <a:xfrm rot="16200000" flipH="1">
            <a:off x="3056220" y="2695017"/>
            <a:ext cx="720958" cy="273222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48C2578-5FEF-BA43-9082-2B3CE8C260CC}"/>
              </a:ext>
            </a:extLst>
          </p:cNvPr>
          <p:cNvSpPr/>
          <p:nvPr/>
        </p:nvSpPr>
        <p:spPr>
          <a:xfrm>
            <a:off x="5194324" y="30331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EF4815-DC22-694B-A326-2A72EEE71E1A}"/>
              </a:ext>
            </a:extLst>
          </p:cNvPr>
          <p:cNvCxnSpPr>
            <a:cxnSpLocks/>
            <a:stCxn id="70" idx="2"/>
            <a:endCxn id="70" idx="6"/>
          </p:cNvCxnSpPr>
          <p:nvPr/>
        </p:nvCxnSpPr>
        <p:spPr>
          <a:xfrm>
            <a:off x="5194324" y="31935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2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9D62214-B8BB-0E48-9713-BC406B091B3C}"/>
              </a:ext>
            </a:extLst>
          </p:cNvPr>
          <p:cNvCxnSpPr>
            <a:cxnSpLocks/>
            <a:stCxn id="60" idx="3"/>
            <a:endCxn id="70" idx="2"/>
          </p:cNvCxnSpPr>
          <p:nvPr/>
        </p:nvCxnSpPr>
        <p:spPr>
          <a:xfrm>
            <a:off x="4910305" y="3192107"/>
            <a:ext cx="284019" cy="14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3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70" idx="0"/>
          </p:cNvCxnSpPr>
          <p:nvPr/>
        </p:nvCxnSpPr>
        <p:spPr>
          <a:xfrm flipH="1">
            <a:off x="5354744" y="2474882"/>
            <a:ext cx="2" cy="5582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/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DFC7AF5-9D19-424C-93AA-78E37C941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268" y="3081910"/>
                <a:ext cx="242438" cy="215444"/>
              </a:xfrm>
              <a:prstGeom prst="rect">
                <a:avLst/>
              </a:prstGeom>
              <a:blipFill>
                <a:blip r:embed="rId4"/>
                <a:stretch>
                  <a:fillRect l="-1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/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F256E52-8C40-8B4D-9145-9F481342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18" y="2976662"/>
                <a:ext cx="240835" cy="215444"/>
              </a:xfrm>
              <a:prstGeom prst="rect">
                <a:avLst/>
              </a:prstGeom>
              <a:blipFill>
                <a:blip r:embed="rId5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70" idx="4"/>
            <a:endCxn id="137" idx="1"/>
          </p:cNvCxnSpPr>
          <p:nvPr/>
        </p:nvCxnSpPr>
        <p:spPr>
          <a:xfrm rot="16200000" flipH="1">
            <a:off x="5417140" y="3291606"/>
            <a:ext cx="151329" cy="27612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3E92118-4AA5-3B46-8226-6146189C9D35}"/>
              </a:ext>
            </a:extLst>
          </p:cNvPr>
          <p:cNvSpPr/>
          <p:nvPr/>
        </p:nvSpPr>
        <p:spPr>
          <a:xfrm>
            <a:off x="5630865" y="3193874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/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B325E2A-970F-5143-AB7E-5406AA1F2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863" y="3402935"/>
                <a:ext cx="240772" cy="215444"/>
              </a:xfrm>
              <a:prstGeom prst="rect">
                <a:avLst/>
              </a:prstGeom>
              <a:blipFill>
                <a:blip r:embed="rId8"/>
                <a:stretch>
                  <a:fillRect l="-15000" r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Oval 147">
            <a:extLst>
              <a:ext uri="{FF2B5EF4-FFF2-40B4-BE49-F238E27FC236}">
                <a16:creationId xmlns:a16="http://schemas.microsoft.com/office/drawing/2014/main" id="{1EC120F5-66C2-BF4E-8C1A-AAE72BEAB0A3}"/>
              </a:ext>
            </a:extLst>
          </p:cNvPr>
          <p:cNvSpPr/>
          <p:nvPr/>
        </p:nvSpPr>
        <p:spPr>
          <a:xfrm>
            <a:off x="7268981" y="334314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7754DFD1-6E6E-8747-8DCB-9CFBA0CBB947}"/>
              </a:ext>
            </a:extLst>
          </p:cNvPr>
          <p:cNvCxnSpPr>
            <a:cxnSpLocks/>
            <a:stCxn id="148" idx="2"/>
            <a:endCxn id="148" idx="6"/>
          </p:cNvCxnSpPr>
          <p:nvPr/>
        </p:nvCxnSpPr>
        <p:spPr>
          <a:xfrm>
            <a:off x="7268981" y="350356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B180520-744A-3841-A579-7BDF72833B8E}"/>
              </a:ext>
            </a:extLst>
          </p:cNvPr>
          <p:cNvCxnSpPr>
            <a:cxnSpLocks/>
            <a:stCxn id="137" idx="3"/>
            <a:endCxn id="148" idx="2"/>
          </p:cNvCxnSpPr>
          <p:nvPr/>
        </p:nvCxnSpPr>
        <p:spPr>
          <a:xfrm flipV="1">
            <a:off x="6987860" y="3503563"/>
            <a:ext cx="281121" cy="17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/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D5C50AD-23C5-8047-BE21-C47A93BDA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081" y="3288118"/>
                <a:ext cx="244682" cy="215444"/>
              </a:xfrm>
              <a:prstGeom prst="rect">
                <a:avLst/>
              </a:prstGeom>
              <a:blipFill>
                <a:blip r:embed="rId9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48" idx="0"/>
          </p:cNvCxnSpPr>
          <p:nvPr/>
        </p:nvCxnSpPr>
        <p:spPr>
          <a:xfrm flipH="1">
            <a:off x="7429401" y="2474882"/>
            <a:ext cx="1" cy="8682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670A3DB7-4366-4A44-B7A5-D3210B6677B1}"/>
              </a:ext>
            </a:extLst>
          </p:cNvPr>
          <p:cNvCxnSpPr>
            <a:cxnSpLocks/>
            <a:stCxn id="148" idx="4"/>
          </p:cNvCxnSpPr>
          <p:nvPr/>
        </p:nvCxnSpPr>
        <p:spPr>
          <a:xfrm rot="16200000" flipH="1">
            <a:off x="7487250" y="3606133"/>
            <a:ext cx="160420" cy="276118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/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2F9C636-F368-D443-9039-08F3DAE2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11" y="3717747"/>
                <a:ext cx="240772" cy="215444"/>
              </a:xfrm>
              <a:prstGeom prst="rect">
                <a:avLst/>
              </a:prstGeom>
              <a:blipFill>
                <a:blip r:embed="rId12"/>
                <a:stretch>
                  <a:fillRect l="-15000" r="-5000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AC83E0BA-35DA-7640-991F-617578F3042B}"/>
              </a:ext>
            </a:extLst>
          </p:cNvPr>
          <p:cNvSpPr/>
          <p:nvPr/>
        </p:nvSpPr>
        <p:spPr>
          <a:xfrm>
            <a:off x="9893738" y="365596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0B75BD47-D440-AA46-BA7B-AF53F7CDE768}"/>
              </a:ext>
            </a:extLst>
          </p:cNvPr>
          <p:cNvCxnSpPr>
            <a:cxnSpLocks/>
            <a:stCxn id="194" idx="2"/>
            <a:endCxn id="194" idx="6"/>
          </p:cNvCxnSpPr>
          <p:nvPr/>
        </p:nvCxnSpPr>
        <p:spPr>
          <a:xfrm>
            <a:off x="9893738" y="381638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94" idx="0"/>
          </p:cNvCxnSpPr>
          <p:nvPr/>
        </p:nvCxnSpPr>
        <p:spPr>
          <a:xfrm flipH="1">
            <a:off x="10054158" y="2467788"/>
            <a:ext cx="3321" cy="118817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251DCB6-C8BF-B747-AD27-0D53D6EFCB39}"/>
              </a:ext>
            </a:extLst>
          </p:cNvPr>
          <p:cNvCxnSpPr>
            <a:cxnSpLocks/>
            <a:stCxn id="165" idx="3"/>
            <a:endCxn id="194" idx="2"/>
          </p:cNvCxnSpPr>
          <p:nvPr/>
        </p:nvCxnSpPr>
        <p:spPr>
          <a:xfrm flipV="1">
            <a:off x="9372736" y="3816384"/>
            <a:ext cx="521002" cy="64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/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A09FA35-0711-6F46-B26F-410B063C4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90" y="3592606"/>
                <a:ext cx="429028" cy="220510"/>
              </a:xfrm>
              <a:prstGeom prst="rect">
                <a:avLst/>
              </a:prstGeom>
              <a:blipFill>
                <a:blip r:embed="rId14"/>
                <a:stretch>
                  <a:fillRect l="-8571" r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94" idx="4"/>
            <a:endCxn id="243" idx="1"/>
          </p:cNvCxnSpPr>
          <p:nvPr/>
        </p:nvCxnSpPr>
        <p:spPr>
          <a:xfrm rot="16200000" flipH="1">
            <a:off x="10119421" y="3911539"/>
            <a:ext cx="147771" cy="27829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243" name="Rounded Rectangle 242">
            <a:extLst>
              <a:ext uri="{FF2B5EF4-FFF2-40B4-BE49-F238E27FC236}">
                <a16:creationId xmlns:a16="http://schemas.microsoft.com/office/drawing/2014/main" id="{A0ACD01E-00AE-704B-810C-063E590E5505}"/>
              </a:ext>
            </a:extLst>
          </p:cNvPr>
          <p:cNvSpPr/>
          <p:nvPr/>
        </p:nvSpPr>
        <p:spPr>
          <a:xfrm>
            <a:off x="10332455" y="3813116"/>
            <a:ext cx="1356995" cy="622915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034" y="2548968"/>
                <a:ext cx="1064137" cy="220510"/>
              </a:xfrm>
              <a:prstGeom prst="rect">
                <a:avLst/>
              </a:prstGeom>
              <a:blipFill>
                <a:blip r:embed="rId15"/>
                <a:stretch>
                  <a:fillRect l="-3529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/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F9F88EA-2068-A645-B083-FC32FB24E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461" y="4044509"/>
                <a:ext cx="255198" cy="220510"/>
              </a:xfrm>
              <a:prstGeom prst="rect">
                <a:avLst/>
              </a:prstGeom>
              <a:blipFill>
                <a:blip r:embed="rId16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44332" y="4831863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1004752" y="4831863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44332" y="4992283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stCxn id="243" idx="2"/>
            <a:endCxn id="264" idx="0"/>
          </p:cNvCxnSpPr>
          <p:nvPr/>
        </p:nvCxnSpPr>
        <p:spPr>
          <a:xfrm flipH="1">
            <a:off x="11004752" y="4436031"/>
            <a:ext cx="6201" cy="39583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60" idx="2"/>
            <a:endCxn id="264" idx="2"/>
          </p:cNvCxnSpPr>
          <p:nvPr/>
        </p:nvCxnSpPr>
        <p:spPr>
          <a:xfrm rot="16200000" flipH="1">
            <a:off x="6793711" y="941661"/>
            <a:ext cx="1488719" cy="661252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137" idx="2"/>
            <a:endCxn id="264" idx="1"/>
          </p:cNvCxnSpPr>
          <p:nvPr/>
        </p:nvCxnSpPr>
        <p:spPr>
          <a:xfrm rot="16200000" flipH="1">
            <a:off x="8069310" y="2056841"/>
            <a:ext cx="1062060" cy="4581955"/>
          </a:xfrm>
          <a:prstGeom prst="bentConnector3">
            <a:avLst>
              <a:gd name="adj1" fmla="val 99936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09" y="4530140"/>
                <a:ext cx="228781" cy="215444"/>
              </a:xfrm>
              <a:prstGeom prst="rect">
                <a:avLst/>
              </a:prstGeom>
              <a:blipFill>
                <a:blip r:embed="rId17"/>
                <a:stretch>
                  <a:fillRect l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019" y="4530140"/>
                <a:ext cx="232628" cy="215444"/>
              </a:xfrm>
              <a:prstGeom prst="rect">
                <a:avLst/>
              </a:prstGeom>
              <a:blipFill>
                <a:blip r:embed="rId18"/>
                <a:stretch>
                  <a:fillRect l="-15789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931" y="4525074"/>
                <a:ext cx="247054" cy="220510"/>
              </a:xfrm>
              <a:prstGeom prst="rect">
                <a:avLst/>
              </a:prstGeom>
              <a:blipFill>
                <a:blip r:embed="rId19"/>
                <a:stretch>
                  <a:fillRect l="-20000" r="-5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1004752" y="5152702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5828" y="5152702"/>
                <a:ext cx="727693" cy="430887"/>
              </a:xfrm>
              <a:prstGeom prst="rect">
                <a:avLst/>
              </a:prstGeom>
              <a:blipFill>
                <a:blip r:embed="rId20"/>
                <a:stretch>
                  <a:fillRect l="-13793" t="-11429" r="-15517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Rounded Rectangle 336">
            <a:extLst>
              <a:ext uri="{FF2B5EF4-FFF2-40B4-BE49-F238E27FC236}">
                <a16:creationId xmlns:a16="http://schemas.microsoft.com/office/drawing/2014/main" id="{F0D7EA1F-2300-DA43-8992-D598D95D6E93}"/>
              </a:ext>
            </a:extLst>
          </p:cNvPr>
          <p:cNvSpPr/>
          <p:nvPr/>
        </p:nvSpPr>
        <p:spPr>
          <a:xfrm>
            <a:off x="408477" y="3592607"/>
            <a:ext cx="3193575" cy="1639286"/>
          </a:xfrm>
          <a:prstGeom prst="roundRect">
            <a:avLst>
              <a:gd name="adj" fmla="val 5762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A96D778-9BB2-2B49-8E0F-78AFB5BC6B0A}"/>
              </a:ext>
            </a:extLst>
          </p:cNvPr>
          <p:cNvCxnSpPr>
            <a:cxnSpLocks/>
            <a:endCxn id="337" idx="0"/>
          </p:cNvCxnSpPr>
          <p:nvPr/>
        </p:nvCxnSpPr>
        <p:spPr>
          <a:xfrm flipH="1">
            <a:off x="2005265" y="3343143"/>
            <a:ext cx="1548045" cy="249464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4716E6F1-FDEC-8E43-BD2F-F357468759A5}"/>
              </a:ext>
            </a:extLst>
          </p:cNvPr>
          <p:cNvCxnSpPr>
            <a:cxnSpLocks/>
            <a:endCxn id="337" idx="3"/>
          </p:cNvCxnSpPr>
          <p:nvPr/>
        </p:nvCxnSpPr>
        <p:spPr>
          <a:xfrm flipH="1">
            <a:off x="3602052" y="3503562"/>
            <a:ext cx="356533" cy="908688"/>
          </a:xfrm>
          <a:prstGeom prst="straightConnector1">
            <a:avLst/>
          </a:prstGeom>
          <a:noFill/>
          <a:ln w="19050" cap="flat" cmpd="sng" algn="ctr">
            <a:solidFill>
              <a:schemeClr val="accent2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/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8E042E53-AB57-A049-8E40-2D059A8F0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66" y="3685684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1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/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F6CF197F-2507-0F42-B112-EA92CDD91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53" y="4597776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/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A7A14A6E-019A-0C44-80A3-A22AF6FC5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15" y="4596900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23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4" name="Elbow Connector 383">
            <a:extLst>
              <a:ext uri="{FF2B5EF4-FFF2-40B4-BE49-F238E27FC236}">
                <a16:creationId xmlns:a16="http://schemas.microsoft.com/office/drawing/2014/main" id="{9888D7DA-FC00-E14A-A6AD-C516B5085DC3}"/>
              </a:ext>
            </a:extLst>
          </p:cNvPr>
          <p:cNvCxnSpPr>
            <a:cxnSpLocks/>
            <a:stCxn id="369" idx="0"/>
            <a:endCxn id="370" idx="0"/>
          </p:cNvCxnSpPr>
          <p:nvPr/>
        </p:nvCxnSpPr>
        <p:spPr>
          <a:xfrm rot="5400000" flipH="1" flipV="1">
            <a:off x="2007744" y="3730707"/>
            <a:ext cx="876" cy="1733262"/>
          </a:xfrm>
          <a:prstGeom prst="bentConnector3">
            <a:avLst>
              <a:gd name="adj1" fmla="val 2030742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9A061EE2-81F6-E242-9706-DEEB37C5F216}"/>
              </a:ext>
            </a:extLst>
          </p:cNvPr>
          <p:cNvCxnSpPr>
            <a:cxnSpLocks/>
            <a:stCxn id="369" idx="2"/>
          </p:cNvCxnSpPr>
          <p:nvPr/>
        </p:nvCxnSpPr>
        <p:spPr>
          <a:xfrm>
            <a:off x="1141551" y="5107627"/>
            <a:ext cx="0" cy="40597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399" name="Elbow Connector 398">
            <a:extLst>
              <a:ext uri="{FF2B5EF4-FFF2-40B4-BE49-F238E27FC236}">
                <a16:creationId xmlns:a16="http://schemas.microsoft.com/office/drawing/2014/main" id="{6ED3EC33-1559-2D49-A227-E755FDE9E345}"/>
              </a:ext>
            </a:extLst>
          </p:cNvPr>
          <p:cNvCxnSpPr>
            <a:cxnSpLocks/>
            <a:stCxn id="409" idx="2"/>
            <a:endCxn id="363" idx="1"/>
          </p:cNvCxnSpPr>
          <p:nvPr/>
        </p:nvCxnSpPr>
        <p:spPr>
          <a:xfrm rot="16200000" flipH="1">
            <a:off x="883837" y="3497680"/>
            <a:ext cx="467041" cy="41881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/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6CF7DBA2-8DDC-FA42-9401-81D67ED89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1" y="3165792"/>
                <a:ext cx="837635" cy="307777"/>
              </a:xfrm>
              <a:prstGeom prst="rect">
                <a:avLst/>
              </a:prstGeom>
              <a:blipFill>
                <a:blip r:embed="rId24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BB18E15-7B7F-8341-8FCB-C324F5675B5F}"/>
              </a:ext>
            </a:extLst>
          </p:cNvPr>
          <p:cNvCxnSpPr>
            <a:cxnSpLocks/>
            <a:stCxn id="363" idx="2"/>
          </p:cNvCxnSpPr>
          <p:nvPr/>
        </p:nvCxnSpPr>
        <p:spPr>
          <a:xfrm>
            <a:off x="2005264" y="4195535"/>
            <a:ext cx="1" cy="21671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/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B31074BA-E151-7044-8972-C7734A9B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56" y="4206851"/>
                <a:ext cx="278602" cy="215444"/>
              </a:xfrm>
              <a:prstGeom prst="rect">
                <a:avLst/>
              </a:prstGeom>
              <a:blipFill>
                <a:blip r:embed="rId25"/>
                <a:stretch>
                  <a:fillRect l="-13043" r="-4348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/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789AC6BA-333B-9344-AF37-CC578A1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95" y="5231893"/>
                <a:ext cx="251223" cy="215444"/>
              </a:xfrm>
              <a:prstGeom prst="rect">
                <a:avLst/>
              </a:prstGeom>
              <a:blipFill>
                <a:blip r:embed="rId26"/>
                <a:stretch>
                  <a:fillRect l="-20000" r="-10000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2508B377-93F5-D747-AB00-C32AD264457C}"/>
              </a:ext>
            </a:extLst>
          </p:cNvPr>
          <p:cNvCxnSpPr>
            <a:cxnSpLocks/>
            <a:stCxn id="370" idx="3"/>
          </p:cNvCxnSpPr>
          <p:nvPr/>
        </p:nvCxnSpPr>
        <p:spPr>
          <a:xfrm flipV="1">
            <a:off x="3553310" y="4850639"/>
            <a:ext cx="405275" cy="118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/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F9CA5765-611B-714A-9542-09C5A3866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308" y="4937258"/>
                <a:ext cx="263277" cy="215444"/>
              </a:xfrm>
              <a:prstGeom prst="rect">
                <a:avLst/>
              </a:prstGeom>
              <a:blipFill>
                <a:blip r:embed="rId27"/>
                <a:stretch>
                  <a:fillRect l="-9091" r="-4545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08476" y="1699620"/>
            <a:ext cx="2017665" cy="1116781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00805" y="1897997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0" name="Oval 459">
            <a:extLst>
              <a:ext uri="{FF2B5EF4-FFF2-40B4-BE49-F238E27FC236}">
                <a16:creationId xmlns:a16="http://schemas.microsoft.com/office/drawing/2014/main" id="{A9D564BA-8B71-DE47-AF45-EF06C8EDF2BE}"/>
              </a:ext>
            </a:extLst>
          </p:cNvPr>
          <p:cNvSpPr/>
          <p:nvPr/>
        </p:nvSpPr>
        <p:spPr>
          <a:xfrm>
            <a:off x="728747" y="2091318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19F32C1F-3F68-1A44-B918-418F63292A2F}"/>
              </a:ext>
            </a:extLst>
          </p:cNvPr>
          <p:cNvCxnSpPr>
            <a:cxnSpLocks/>
            <a:stCxn id="460" idx="2"/>
            <a:endCxn id="460" idx="6"/>
          </p:cNvCxnSpPr>
          <p:nvPr/>
        </p:nvCxnSpPr>
        <p:spPr>
          <a:xfrm>
            <a:off x="728747" y="2251738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17106" y="1744109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D2C5EBC-C6E9-F34A-9BB3-BB389D2C17B5}"/>
              </a:ext>
            </a:extLst>
          </p:cNvPr>
          <p:cNvSpPr txBox="1"/>
          <p:nvPr/>
        </p:nvSpPr>
        <p:spPr>
          <a:xfrm>
            <a:off x="1317102" y="2104026"/>
            <a:ext cx="930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33854" y="2453251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894274" y="2453251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33854" y="2613671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12496" y="2452945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81" name="Rounded Rectangle 480">
            <a:extLst>
              <a:ext uri="{FF2B5EF4-FFF2-40B4-BE49-F238E27FC236}">
                <a16:creationId xmlns:a16="http://schemas.microsoft.com/office/drawing/2014/main" id="{0BE11428-2F3B-604E-8A86-EBBC12BA1926}"/>
              </a:ext>
            </a:extLst>
          </p:cNvPr>
          <p:cNvSpPr/>
          <p:nvPr/>
        </p:nvSpPr>
        <p:spPr>
          <a:xfrm>
            <a:off x="8104085" y="2773132"/>
            <a:ext cx="1271576" cy="7382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跨粒度</a:t>
            </a:r>
            <a:endParaRPr kumimoji="0" lang="en-US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solidFill>
                  <a:schemeClr val="accent6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残差堆积</a:t>
            </a:r>
            <a:endParaRPr kumimoji="0" lang="en-CN" b="1" i="0" u="none" strike="noStrike" kern="0" cap="none" spc="0" normalizeH="0" baseline="0" noProof="0" dirty="0">
              <a:solidFill>
                <a:schemeClr val="accent6">
                  <a:lumMod val="50000"/>
                </a:schemeClr>
              </a:solidFill>
              <a:effectLst>
                <a:reflection blurRad="6350" stA="55000" endA="300" endPos="45500" dir="5400000" sy="-100000" algn="bl" rotWithShape="0"/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2EECDA-A20E-904E-84C7-A357FFE963F7}"/>
              </a:ext>
            </a:extLst>
          </p:cNvPr>
          <p:cNvSpPr txBox="1"/>
          <p:nvPr/>
        </p:nvSpPr>
        <p:spPr>
          <a:xfrm>
            <a:off x="2701629" y="3593137"/>
            <a:ext cx="90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特征提取模块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</a:p>
        </p:txBody>
      </p:sp>
    </p:spTree>
    <p:extLst>
      <p:ext uri="{BB962C8B-B14F-4D97-AF65-F5344CB8AC3E}">
        <p14:creationId xmlns:p14="http://schemas.microsoft.com/office/powerpoint/2010/main" val="326852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ubtitle 2">
            <a:extLst>
              <a:ext uri="{FF2B5EF4-FFF2-40B4-BE49-F238E27FC236}">
                <a16:creationId xmlns:a16="http://schemas.microsoft.com/office/drawing/2014/main" id="{2C8C0C30-3FF8-2647-B861-20B95D3811D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30620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ESTIMATING MODEL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8654707-EE1E-EE4B-804B-6CF5BF434733}"/>
              </a:ext>
            </a:extLst>
          </p:cNvPr>
          <p:cNvSpPr/>
          <p:nvPr/>
        </p:nvSpPr>
        <p:spPr>
          <a:xfrm>
            <a:off x="6214081" y="2032979"/>
            <a:ext cx="5202865" cy="2549451"/>
          </a:xfrm>
          <a:prstGeom prst="roundRect">
            <a:avLst>
              <a:gd name="adj" fmla="val 3958"/>
            </a:avLst>
          </a:prstGeom>
          <a:solidFill>
            <a:schemeClr val="accent2">
              <a:lumMod val="20000"/>
              <a:lumOff val="80000"/>
              <a:alpha val="7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E28CEED-1FCB-9B48-9D83-6DE1734F39AC}"/>
              </a:ext>
            </a:extLst>
          </p:cNvPr>
          <p:cNvCxnSpPr>
            <a:cxnSpLocks/>
            <a:stCxn id="9" idx="2"/>
            <a:endCxn id="3" idx="1"/>
          </p:cNvCxnSpPr>
          <p:nvPr/>
        </p:nvCxnSpPr>
        <p:spPr>
          <a:xfrm rot="16200000" flipH="1">
            <a:off x="7652467" y="1917585"/>
            <a:ext cx="496227" cy="474760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/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输入</a:t>
                </a:r>
                <a14:m>
                  <m:oMath xmlns:m="http://schemas.openxmlformats.org/officeDocument/2006/math">
                    <m:r>
                      <a:rPr lang="zh-CN" alt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N" sz="1400" b="1" i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 </a:t>
                </a:r>
                <a:endPara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3D172C-78D5-4B4E-9C19-7801F7DCB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382" y="1599075"/>
                <a:ext cx="837635" cy="307777"/>
              </a:xfrm>
              <a:prstGeom prst="rect">
                <a:avLst/>
              </a:prstGeom>
              <a:blipFill>
                <a:blip r:embed="rId2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44D64-0FD9-4F44-B95F-8E3C1E7E2B9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1324820" y="3545189"/>
            <a:ext cx="47287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/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8EB2B0-E7D9-AE48-8490-3BE8B9277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679" y="3319029"/>
                <a:ext cx="263277" cy="215444"/>
              </a:xfrm>
              <a:prstGeom prst="rect">
                <a:avLst/>
              </a:prstGeom>
              <a:blipFill>
                <a:blip r:embed="rId3"/>
                <a:stretch>
                  <a:fillRect l="-13636" r="-45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3368D1-FE6C-1D4B-AAA6-88C3BCA30AFD}"/>
              </a:ext>
            </a:extLst>
          </p:cNvPr>
          <p:cNvSpPr txBox="1"/>
          <p:nvPr/>
        </p:nvSpPr>
        <p:spPr>
          <a:xfrm>
            <a:off x="9747931" y="2032979"/>
            <a:ext cx="166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含有置信度估计的特征提取模块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/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1583D1-ED70-614B-94BF-ECFD9B16A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4582430"/>
                <a:ext cx="251223" cy="215444"/>
              </a:xfrm>
              <a:prstGeom prst="rect">
                <a:avLst/>
              </a:prstGeom>
              <a:blipFill>
                <a:blip r:embed="rId4"/>
                <a:stretch>
                  <a:fillRect l="-14286" r="-4762" b="-27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/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时序特征编码网络</a:t>
                </a:r>
                <a:r>
                  <a:rPr kumimoji="0" lang="zh-CN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aiTi" panose="02010609060101010101" pitchFamily="49" charset="-122"/>
                    <a:ea typeface="KaiT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TEnc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0BE5E78B-3939-AC48-8D2A-BCE6F552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214815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/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预测网络</a:t>
                </a:r>
                <a:endParaRPr lang="en-US" altLang="zh-CN" sz="1400" b="1" kern="0" dirty="0">
                  <a:solidFill>
                    <a:prstClr val="black"/>
                  </a:solidFill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Pred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7EA45EE-247F-3F4D-9A2A-559C3E4E4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960" y="3281387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/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zh-CN" alt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细粒度特征重建网络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p>
                    </m:sSubSup>
                  </m:oMath>
                </a14:m>
                <a:endParaRPr kumimoji="0" lang="en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FB74FD2-CAC7-B743-9B1D-DC14D70F2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25" y="3290263"/>
                <a:ext cx="1356995" cy="509851"/>
              </a:xfrm>
              <a:prstGeom prst="roundRect">
                <a:avLst>
                  <a:gd name="adj" fmla="val 24248"/>
                </a:avLst>
              </a:prstGeom>
              <a:blipFill>
                <a:blip r:embed="rId7"/>
                <a:stretch>
                  <a:fillRect/>
                </a:stretch>
              </a:blipFill>
              <a:ln w="19050" cap="flat" cmpd="sng" algn="ctr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5E76539C-80B2-CD46-BF3F-4ABC856F5AF2}"/>
              </a:ext>
            </a:extLst>
          </p:cNvPr>
          <p:cNvCxnSpPr>
            <a:cxnSpLocks/>
            <a:stCxn id="16" idx="0"/>
            <a:endCxn id="5" idx="0"/>
          </p:cNvCxnSpPr>
          <p:nvPr/>
        </p:nvCxnSpPr>
        <p:spPr>
          <a:xfrm rot="5400000" flipH="1" flipV="1">
            <a:off x="8815513" y="1459453"/>
            <a:ext cx="12700" cy="3661620"/>
          </a:xfrm>
          <a:prstGeom prst="bentConnector3">
            <a:avLst>
              <a:gd name="adj1" fmla="val 217741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stealth" w="lg" len="med"/>
            <a:tailEnd type="stealth" w="lg" len="med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B2A18D-6C36-3443-AD73-153744B091D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8816457" y="3791238"/>
            <a:ext cx="1" cy="35517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/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8A9FBF-C335-F34E-8881-C8779F5C7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105" y="2710765"/>
                <a:ext cx="278602" cy="215444"/>
              </a:xfrm>
              <a:prstGeom prst="rect">
                <a:avLst/>
              </a:prstGeom>
              <a:blipFill>
                <a:blip r:embed="rId8"/>
                <a:stretch>
                  <a:fillRect l="-8696" r="-8696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51FA8D2-DA3D-0D4E-B8DC-BC970ADB250D}"/>
              </a:ext>
            </a:extLst>
          </p:cNvPr>
          <p:cNvSpPr/>
          <p:nvPr/>
        </p:nvSpPr>
        <p:spPr>
          <a:xfrm>
            <a:off x="6306205" y="3290263"/>
            <a:ext cx="1356995" cy="509851"/>
          </a:xfrm>
          <a:prstGeom prst="roundRect">
            <a:avLst>
              <a:gd name="adj" fmla="val 24248"/>
            </a:avLst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置信度估计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  <a:p>
            <a:pPr algn="ctr"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CBDC5-1C83-744A-B8EE-8185F44DA073}"/>
              </a:ext>
            </a:extLst>
          </p:cNvPr>
          <p:cNvSpPr/>
          <p:nvPr/>
        </p:nvSpPr>
        <p:spPr>
          <a:xfrm>
            <a:off x="8656037" y="4146416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56F0-DA8A-954C-8D72-A9BAA04A876B}"/>
              </a:ext>
            </a:extLst>
          </p:cNvPr>
          <p:cNvCxnSpPr>
            <a:cxnSpLocks/>
            <a:stCxn id="17" idx="5"/>
            <a:endCxn id="17" idx="1"/>
          </p:cNvCxnSpPr>
          <p:nvPr/>
        </p:nvCxnSpPr>
        <p:spPr>
          <a:xfrm flipH="1"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CC4D5-F5B2-6141-AFA0-A9C060073BAE}"/>
              </a:ext>
            </a:extLst>
          </p:cNvPr>
          <p:cNvCxnSpPr>
            <a:cxnSpLocks/>
            <a:stCxn id="17" idx="3"/>
            <a:endCxn id="17" idx="7"/>
          </p:cNvCxnSpPr>
          <p:nvPr/>
        </p:nvCxnSpPr>
        <p:spPr>
          <a:xfrm flipV="1">
            <a:off x="8703023" y="4193402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E317FF-C51E-974B-9287-E6C5D5370FF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816458" y="2658004"/>
            <a:ext cx="0" cy="62338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3DCB2D-B4DA-134B-B115-4D3B703591E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16458" y="2658004"/>
            <a:ext cx="0" cy="35049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42B8707-F483-2245-B6EF-9B48237CF3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8816457" y="4467255"/>
            <a:ext cx="0" cy="39519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C2ABE50F-862C-F44A-B0F1-40EF1A172889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7567009" y="3217808"/>
            <a:ext cx="506722" cy="16713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DE0EB85-999F-B44A-85A8-8173F14299C0}"/>
              </a:ext>
            </a:extLst>
          </p:cNvPr>
          <p:cNvCxnSpPr>
            <a:cxnSpLocks/>
          </p:cNvCxnSpPr>
          <p:nvPr/>
        </p:nvCxnSpPr>
        <p:spPr>
          <a:xfrm flipH="1">
            <a:off x="5562842" y="3806464"/>
            <a:ext cx="827996" cy="747433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7E32D8-E7CA-2C42-A5F7-45E4C068E49F}"/>
              </a:ext>
            </a:extLst>
          </p:cNvPr>
          <p:cNvCxnSpPr>
            <a:cxnSpLocks/>
          </p:cNvCxnSpPr>
          <p:nvPr/>
        </p:nvCxnSpPr>
        <p:spPr>
          <a:xfrm flipH="1" flipV="1">
            <a:off x="5562842" y="2062348"/>
            <a:ext cx="791289" cy="1234265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dashDot"/>
            <a:miter lim="800000"/>
            <a:tailEnd type="none" w="lg" len="med"/>
          </a:ln>
          <a:effectLst/>
        </p:spPr>
      </p:cxn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703D4C72-52E6-464F-A0A5-83704DC1B08E}"/>
              </a:ext>
            </a:extLst>
          </p:cNvPr>
          <p:cNvSpPr/>
          <p:nvPr/>
        </p:nvSpPr>
        <p:spPr>
          <a:xfrm>
            <a:off x="394310" y="2032979"/>
            <a:ext cx="5202865" cy="2549451"/>
          </a:xfrm>
          <a:prstGeom prst="roundRect">
            <a:avLst>
              <a:gd name="adj" fmla="val 3958"/>
            </a:avLst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81EDA85-8B5B-AC40-A4CE-2819D34129E2}"/>
              </a:ext>
            </a:extLst>
          </p:cNvPr>
          <p:cNvCxnSpPr>
            <a:cxnSpLocks/>
          </p:cNvCxnSpPr>
          <p:nvPr/>
        </p:nvCxnSpPr>
        <p:spPr>
          <a:xfrm>
            <a:off x="570875" y="2451253"/>
            <a:ext cx="0" cy="16547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32A9B3-8142-C94E-842F-740FACF5C12C}"/>
              </a:ext>
            </a:extLst>
          </p:cNvPr>
          <p:cNvCxnSpPr>
            <a:cxnSpLocks/>
          </p:cNvCxnSpPr>
          <p:nvPr/>
        </p:nvCxnSpPr>
        <p:spPr>
          <a:xfrm>
            <a:off x="3821013" y="2110509"/>
            <a:ext cx="4484" cy="199547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6059802-9091-474C-AB33-EBA88A699CB8}"/>
              </a:ext>
            </a:extLst>
          </p:cNvPr>
          <p:cNvCxnSpPr>
            <a:cxnSpLocks/>
            <a:stCxn id="156" idx="1"/>
          </p:cNvCxnSpPr>
          <p:nvPr/>
        </p:nvCxnSpPr>
        <p:spPr>
          <a:xfrm flipH="1">
            <a:off x="572798" y="3952100"/>
            <a:ext cx="1158420" cy="616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A7C99D3-980B-C04E-BF8B-4EB28D142309}"/>
              </a:ext>
            </a:extLst>
          </p:cNvPr>
          <p:cNvCxnSpPr>
            <a:cxnSpLocks/>
          </p:cNvCxnSpPr>
          <p:nvPr/>
        </p:nvCxnSpPr>
        <p:spPr>
          <a:xfrm flipH="1">
            <a:off x="5444435" y="3534473"/>
            <a:ext cx="935" cy="5715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E8637AA-490A-5943-9787-FEAEF8AD6344}"/>
              </a:ext>
            </a:extLst>
          </p:cNvPr>
          <p:cNvSpPr txBox="1"/>
          <p:nvPr/>
        </p:nvSpPr>
        <p:spPr>
          <a:xfrm>
            <a:off x="1731218" y="3798211"/>
            <a:ext cx="917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历史趋势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62F415F-B8DE-7547-A2E1-D73FC9B4775D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>
            <a:off x="2648779" y="3952100"/>
            <a:ext cx="117671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CC8818E3-9781-1541-A93E-4A18523D1937}"/>
              </a:ext>
            </a:extLst>
          </p:cNvPr>
          <p:cNvSpPr txBox="1"/>
          <p:nvPr/>
        </p:nvSpPr>
        <p:spPr>
          <a:xfrm>
            <a:off x="4180018" y="3799986"/>
            <a:ext cx="9119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当前状态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7895896-6F18-BC45-8938-DE9403B7616D}"/>
              </a:ext>
            </a:extLst>
          </p:cNvPr>
          <p:cNvCxnSpPr>
            <a:cxnSpLocks/>
            <a:endCxn id="182" idx="3"/>
          </p:cNvCxnSpPr>
          <p:nvPr/>
        </p:nvCxnSpPr>
        <p:spPr>
          <a:xfrm flipH="1">
            <a:off x="5091986" y="3953875"/>
            <a:ext cx="346603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32FF82-51C4-044F-889C-C5890BDBACED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3820981" y="3953875"/>
            <a:ext cx="35903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Arc 205">
            <a:extLst>
              <a:ext uri="{FF2B5EF4-FFF2-40B4-BE49-F238E27FC236}">
                <a16:creationId xmlns:a16="http://schemas.microsoft.com/office/drawing/2014/main" id="{E12915F0-276D-FA4D-88D0-19429D82ADC7}"/>
              </a:ext>
            </a:extLst>
          </p:cNvPr>
          <p:cNvSpPr/>
          <p:nvPr/>
        </p:nvSpPr>
        <p:spPr>
          <a:xfrm rot="10800000">
            <a:off x="2205979" y="3798211"/>
            <a:ext cx="2441694" cy="495379"/>
          </a:xfrm>
          <a:prstGeom prst="arc">
            <a:avLst>
              <a:gd name="adj1" fmla="val 10806718"/>
              <a:gd name="adj2" fmla="val 21595819"/>
            </a:avLst>
          </a:prstGeom>
          <a:ln w="19050">
            <a:solidFill>
              <a:schemeClr val="bg1">
                <a:lumMod val="50000"/>
              </a:schemeClr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BAF9C038-4F22-204F-A5AC-86F73601DFF4}"/>
              </a:ext>
            </a:extLst>
          </p:cNvPr>
          <p:cNvSpPr txBox="1"/>
          <p:nvPr/>
        </p:nvSpPr>
        <p:spPr>
          <a:xfrm>
            <a:off x="2205978" y="4278304"/>
            <a:ext cx="2441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时序趋势一致性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/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KaiTi" panose="02010609060101010101" pitchFamily="49" charset="-122"/>
                    <a:ea typeface="KaiTi" panose="02010609060101010101" pitchFamily="49" charset="-122"/>
                  </a:rPr>
                  <a:t>置信度权重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kumimoji="0" lang="en-US" altLang="zh-CN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KaiTi" panose="02010609060101010101" pitchFamily="49" charset="-122"/>
                              <a:cs typeface="+mn-cs"/>
                            </a:rPr>
                            <m:t>𝑔</m:t>
                          </m:r>
                        </m:sup>
                      </m:sSup>
                    </m:oMath>
                  </m:oMathPara>
                </a14:m>
                <a:endParaRPr kumimoji="0" lang="en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iTi" panose="02010609060101010101" pitchFamily="49" charset="-122"/>
                  <a:ea typeface="KaiT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0F46A1A-17C8-5042-B23A-78F6CB445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43" y="3996390"/>
                <a:ext cx="1671333" cy="6093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E2655F25-322E-D748-84F5-5E3002687C42}"/>
              </a:ext>
            </a:extLst>
          </p:cNvPr>
          <p:cNvSpPr/>
          <p:nvPr/>
        </p:nvSpPr>
        <p:spPr>
          <a:xfrm>
            <a:off x="9913015" y="3996390"/>
            <a:ext cx="1461950" cy="470865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  <a:alpha val="95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7E8BE54-DCFD-554F-901F-7448194C5F93}"/>
              </a:ext>
            </a:extLst>
          </p:cNvPr>
          <p:cNvSpPr txBox="1"/>
          <p:nvPr/>
        </p:nvSpPr>
        <p:spPr>
          <a:xfrm>
            <a:off x="10364475" y="4073636"/>
            <a:ext cx="926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点乘</a:t>
            </a: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运算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E843556-5109-B642-8735-FE5BF5DB8ED4}"/>
              </a:ext>
            </a:extLst>
          </p:cNvPr>
          <p:cNvSpPr/>
          <p:nvPr/>
        </p:nvSpPr>
        <p:spPr>
          <a:xfrm>
            <a:off x="9996650" y="4071402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EC7A2BD-4CB9-2448-84DB-A5353B1327D8}"/>
              </a:ext>
            </a:extLst>
          </p:cNvPr>
          <p:cNvCxnSpPr>
            <a:cxnSpLocks/>
            <a:stCxn id="230" idx="5"/>
            <a:endCxn id="230" idx="1"/>
          </p:cNvCxnSpPr>
          <p:nvPr/>
        </p:nvCxnSpPr>
        <p:spPr>
          <a:xfrm flipH="1"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6014E35-20D6-7648-8B65-0E1FBD5F23BA}"/>
              </a:ext>
            </a:extLst>
          </p:cNvPr>
          <p:cNvCxnSpPr>
            <a:cxnSpLocks/>
            <a:stCxn id="230" idx="3"/>
            <a:endCxn id="230" idx="7"/>
          </p:cNvCxnSpPr>
          <p:nvPr/>
        </p:nvCxnSpPr>
        <p:spPr>
          <a:xfrm flipV="1">
            <a:off x="10043636" y="4118388"/>
            <a:ext cx="226867" cy="226867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6ED3BAD-F559-674A-99D1-927CB6D4ED35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6463867" y="2097283"/>
            <a:ext cx="1389764" cy="1008902"/>
          </a:xfrm>
          <a:prstGeom prst="bentConnector3">
            <a:avLst>
              <a:gd name="adj1" fmla="val 35751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EBAD3DDA-E228-EB44-80A3-4B59D3C93163}"/>
              </a:ext>
            </a:extLst>
          </p:cNvPr>
          <p:cNvSpPr/>
          <p:nvPr/>
        </p:nvSpPr>
        <p:spPr>
          <a:xfrm>
            <a:off x="589280" y="2235200"/>
            <a:ext cx="4849707" cy="1517227"/>
          </a:xfrm>
          <a:custGeom>
            <a:avLst/>
            <a:gdLst>
              <a:gd name="connsiteX0" fmla="*/ 0 w 4849707"/>
              <a:gd name="connsiteY0" fmla="*/ 0 h 1517227"/>
              <a:gd name="connsiteX1" fmla="*/ 216747 w 4849707"/>
              <a:gd name="connsiteY1" fmla="*/ 433493 h 1517227"/>
              <a:gd name="connsiteX2" fmla="*/ 440267 w 4849707"/>
              <a:gd name="connsiteY2" fmla="*/ 203200 h 1517227"/>
              <a:gd name="connsiteX3" fmla="*/ 677333 w 4849707"/>
              <a:gd name="connsiteY3" fmla="*/ 636693 h 1517227"/>
              <a:gd name="connsiteX4" fmla="*/ 907627 w 4849707"/>
              <a:gd name="connsiteY4" fmla="*/ 426720 h 1517227"/>
              <a:gd name="connsiteX5" fmla="*/ 1144693 w 4849707"/>
              <a:gd name="connsiteY5" fmla="*/ 203200 h 1517227"/>
              <a:gd name="connsiteX6" fmla="*/ 1374987 w 4849707"/>
              <a:gd name="connsiteY6" fmla="*/ 643467 h 1517227"/>
              <a:gd name="connsiteX7" fmla="*/ 1598507 w 4849707"/>
              <a:gd name="connsiteY7" fmla="*/ 866987 h 1517227"/>
              <a:gd name="connsiteX8" fmla="*/ 1835573 w 4849707"/>
              <a:gd name="connsiteY8" fmla="*/ 426720 h 1517227"/>
              <a:gd name="connsiteX9" fmla="*/ 2079413 w 4849707"/>
              <a:gd name="connsiteY9" fmla="*/ 1076960 h 1517227"/>
              <a:gd name="connsiteX10" fmla="*/ 2302933 w 4849707"/>
              <a:gd name="connsiteY10" fmla="*/ 860213 h 1517227"/>
              <a:gd name="connsiteX11" fmla="*/ 2533227 w 4849707"/>
              <a:gd name="connsiteY11" fmla="*/ 636693 h 1517227"/>
              <a:gd name="connsiteX12" fmla="*/ 2770293 w 4849707"/>
              <a:gd name="connsiteY12" fmla="*/ 853440 h 1517227"/>
              <a:gd name="connsiteX13" fmla="*/ 3000587 w 4849707"/>
              <a:gd name="connsiteY13" fmla="*/ 1076960 h 1517227"/>
              <a:gd name="connsiteX14" fmla="*/ 3230880 w 4849707"/>
              <a:gd name="connsiteY14" fmla="*/ 853440 h 1517227"/>
              <a:gd name="connsiteX15" fmla="*/ 3461173 w 4849707"/>
              <a:gd name="connsiteY15" fmla="*/ 1286933 h 1517227"/>
              <a:gd name="connsiteX16" fmla="*/ 3691467 w 4849707"/>
              <a:gd name="connsiteY16" fmla="*/ 1070187 h 1517227"/>
              <a:gd name="connsiteX17" fmla="*/ 3928533 w 4849707"/>
              <a:gd name="connsiteY17" fmla="*/ 853440 h 1517227"/>
              <a:gd name="connsiteX18" fmla="*/ 4158827 w 4849707"/>
              <a:gd name="connsiteY18" fmla="*/ 1300480 h 1517227"/>
              <a:gd name="connsiteX19" fmla="*/ 4395893 w 4849707"/>
              <a:gd name="connsiteY19" fmla="*/ 1070187 h 1517227"/>
              <a:gd name="connsiteX20" fmla="*/ 4626187 w 4849707"/>
              <a:gd name="connsiteY20" fmla="*/ 1076960 h 1517227"/>
              <a:gd name="connsiteX21" fmla="*/ 4849707 w 4849707"/>
              <a:gd name="connsiteY21" fmla="*/ 1517227 h 1517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49707" h="1517227">
                <a:moveTo>
                  <a:pt x="0" y="0"/>
                </a:moveTo>
                <a:cubicBezTo>
                  <a:pt x="71684" y="199813"/>
                  <a:pt x="143369" y="399626"/>
                  <a:pt x="216747" y="433493"/>
                </a:cubicBezTo>
                <a:cubicBezTo>
                  <a:pt x="290125" y="467360"/>
                  <a:pt x="363503" y="169333"/>
                  <a:pt x="440267" y="203200"/>
                </a:cubicBezTo>
                <a:cubicBezTo>
                  <a:pt x="517031" y="237067"/>
                  <a:pt x="599440" y="599440"/>
                  <a:pt x="677333" y="636693"/>
                </a:cubicBezTo>
                <a:cubicBezTo>
                  <a:pt x="755226" y="673946"/>
                  <a:pt x="829734" y="498969"/>
                  <a:pt x="907627" y="426720"/>
                </a:cubicBezTo>
                <a:cubicBezTo>
                  <a:pt x="985520" y="354471"/>
                  <a:pt x="1066800" y="167076"/>
                  <a:pt x="1144693" y="203200"/>
                </a:cubicBezTo>
                <a:cubicBezTo>
                  <a:pt x="1222586" y="239325"/>
                  <a:pt x="1299351" y="532836"/>
                  <a:pt x="1374987" y="643467"/>
                </a:cubicBezTo>
                <a:cubicBezTo>
                  <a:pt x="1450623" y="754098"/>
                  <a:pt x="1521743" y="903111"/>
                  <a:pt x="1598507" y="866987"/>
                </a:cubicBezTo>
                <a:cubicBezTo>
                  <a:pt x="1675271" y="830863"/>
                  <a:pt x="1755422" y="391725"/>
                  <a:pt x="1835573" y="426720"/>
                </a:cubicBezTo>
                <a:cubicBezTo>
                  <a:pt x="1915724" y="461715"/>
                  <a:pt x="2001520" y="1004711"/>
                  <a:pt x="2079413" y="1076960"/>
                </a:cubicBezTo>
                <a:cubicBezTo>
                  <a:pt x="2157306" y="1149209"/>
                  <a:pt x="2302933" y="860213"/>
                  <a:pt x="2302933" y="860213"/>
                </a:cubicBezTo>
                <a:cubicBezTo>
                  <a:pt x="2378569" y="786835"/>
                  <a:pt x="2455334" y="637822"/>
                  <a:pt x="2533227" y="636693"/>
                </a:cubicBezTo>
                <a:cubicBezTo>
                  <a:pt x="2611120" y="635564"/>
                  <a:pt x="2692400" y="780062"/>
                  <a:pt x="2770293" y="853440"/>
                </a:cubicBezTo>
                <a:cubicBezTo>
                  <a:pt x="2848186" y="926818"/>
                  <a:pt x="2923823" y="1076960"/>
                  <a:pt x="3000587" y="1076960"/>
                </a:cubicBezTo>
                <a:cubicBezTo>
                  <a:pt x="3077351" y="1076960"/>
                  <a:pt x="3154116" y="818445"/>
                  <a:pt x="3230880" y="853440"/>
                </a:cubicBezTo>
                <a:cubicBezTo>
                  <a:pt x="3307644" y="888435"/>
                  <a:pt x="3384409" y="1250809"/>
                  <a:pt x="3461173" y="1286933"/>
                </a:cubicBezTo>
                <a:cubicBezTo>
                  <a:pt x="3537937" y="1323057"/>
                  <a:pt x="3613574" y="1142436"/>
                  <a:pt x="3691467" y="1070187"/>
                </a:cubicBezTo>
                <a:cubicBezTo>
                  <a:pt x="3769360" y="997938"/>
                  <a:pt x="3850640" y="815058"/>
                  <a:pt x="3928533" y="853440"/>
                </a:cubicBezTo>
                <a:cubicBezTo>
                  <a:pt x="4006426" y="891822"/>
                  <a:pt x="4080934" y="1264356"/>
                  <a:pt x="4158827" y="1300480"/>
                </a:cubicBezTo>
                <a:cubicBezTo>
                  <a:pt x="4236720" y="1336605"/>
                  <a:pt x="4318000" y="1107440"/>
                  <a:pt x="4395893" y="1070187"/>
                </a:cubicBezTo>
                <a:cubicBezTo>
                  <a:pt x="4473786" y="1032934"/>
                  <a:pt x="4550551" y="1002453"/>
                  <a:pt x="4626187" y="1076960"/>
                </a:cubicBezTo>
                <a:cubicBezTo>
                  <a:pt x="4701823" y="1151467"/>
                  <a:pt x="4775765" y="1334347"/>
                  <a:pt x="4849707" y="1517227"/>
                </a:cubicBezTo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1785D17-33FA-E045-9672-567E78446314}"/>
              </a:ext>
            </a:extLst>
          </p:cNvPr>
          <p:cNvSpPr/>
          <p:nvPr/>
        </p:nvSpPr>
        <p:spPr>
          <a:xfrm>
            <a:off x="549034" y="2202581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6A588-E33C-9C45-9DFB-6CB49265F4C4}"/>
              </a:ext>
            </a:extLst>
          </p:cNvPr>
          <p:cNvSpPr/>
          <p:nvPr/>
        </p:nvSpPr>
        <p:spPr>
          <a:xfrm>
            <a:off x="775054" y="26269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58C385B-9B72-6F43-B127-E952EE97D736}"/>
              </a:ext>
            </a:extLst>
          </p:cNvPr>
          <p:cNvSpPr/>
          <p:nvPr/>
        </p:nvSpPr>
        <p:spPr>
          <a:xfrm>
            <a:off x="994991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258635F-97B8-2447-832B-45842EA8DD21}"/>
              </a:ext>
            </a:extLst>
          </p:cNvPr>
          <p:cNvSpPr/>
          <p:nvPr/>
        </p:nvSpPr>
        <p:spPr>
          <a:xfrm>
            <a:off x="1230739" y="284344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DD7832C-7460-E04E-A6F3-45B8BC2734A1}"/>
              </a:ext>
            </a:extLst>
          </p:cNvPr>
          <p:cNvSpPr/>
          <p:nvPr/>
        </p:nvSpPr>
        <p:spPr>
          <a:xfrm>
            <a:off x="1469783" y="2626714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4AA168B-DEF8-8C4F-8C0D-22710CE2CB9B}"/>
              </a:ext>
            </a:extLst>
          </p:cNvPr>
          <p:cNvSpPr/>
          <p:nvPr/>
        </p:nvSpPr>
        <p:spPr>
          <a:xfrm>
            <a:off x="1700174" y="240253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BEED6C0-BF13-AD4D-99A3-5CD62912CECA}"/>
              </a:ext>
            </a:extLst>
          </p:cNvPr>
          <p:cNvSpPr/>
          <p:nvPr/>
        </p:nvSpPr>
        <p:spPr>
          <a:xfrm>
            <a:off x="1932924" y="28479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5CD99B4-CDD4-CF43-AEF6-BE8F6FB02CEC}"/>
              </a:ext>
            </a:extLst>
          </p:cNvPr>
          <p:cNvSpPr/>
          <p:nvPr/>
        </p:nvSpPr>
        <p:spPr>
          <a:xfrm>
            <a:off x="2168916" y="3046160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7C8DCE9-09D0-3947-B2DB-B8353F05F033}"/>
              </a:ext>
            </a:extLst>
          </p:cNvPr>
          <p:cNvSpPr/>
          <p:nvPr/>
        </p:nvSpPr>
        <p:spPr>
          <a:xfrm>
            <a:off x="2396877" y="261739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F5F941-FB39-D148-8371-B80B5EA750FE}"/>
              </a:ext>
            </a:extLst>
          </p:cNvPr>
          <p:cNvSpPr/>
          <p:nvPr/>
        </p:nvSpPr>
        <p:spPr>
          <a:xfrm>
            <a:off x="2629627" y="3259219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E84896-B9E8-0143-8C75-A699172A7C0E}"/>
              </a:ext>
            </a:extLst>
          </p:cNvPr>
          <p:cNvSpPr/>
          <p:nvPr/>
        </p:nvSpPr>
        <p:spPr>
          <a:xfrm>
            <a:off x="2860245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57E4C88-F19A-AC44-8392-D12D1682AA88}"/>
              </a:ext>
            </a:extLst>
          </p:cNvPr>
          <p:cNvSpPr/>
          <p:nvPr/>
        </p:nvSpPr>
        <p:spPr>
          <a:xfrm>
            <a:off x="3088769" y="2833252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FBFCF39-FEF9-8645-9BEB-BFD54C2C845E}"/>
              </a:ext>
            </a:extLst>
          </p:cNvPr>
          <p:cNvSpPr/>
          <p:nvPr/>
        </p:nvSpPr>
        <p:spPr>
          <a:xfrm>
            <a:off x="3552589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B5C8570-FE74-0644-AEEF-274F446388FB}"/>
              </a:ext>
            </a:extLst>
          </p:cNvPr>
          <p:cNvSpPr/>
          <p:nvPr/>
        </p:nvSpPr>
        <p:spPr>
          <a:xfrm>
            <a:off x="3789937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C09B6AE-FB76-864B-87A2-603C77474A4E}"/>
              </a:ext>
            </a:extLst>
          </p:cNvPr>
          <p:cNvSpPr/>
          <p:nvPr/>
        </p:nvSpPr>
        <p:spPr>
          <a:xfrm>
            <a:off x="4030888" y="34910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4CF3ACC-A38F-CF4A-9FA5-FCD1E8301B1B}"/>
              </a:ext>
            </a:extLst>
          </p:cNvPr>
          <p:cNvSpPr/>
          <p:nvPr/>
        </p:nvSpPr>
        <p:spPr>
          <a:xfrm>
            <a:off x="4244662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83424523-EDAC-2B4E-AA62-3ADCC82BE7BD}"/>
              </a:ext>
            </a:extLst>
          </p:cNvPr>
          <p:cNvSpPr/>
          <p:nvPr/>
        </p:nvSpPr>
        <p:spPr>
          <a:xfrm>
            <a:off x="4483958" y="305958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E9CB4A-3C01-C940-8ED8-5D4A9729D7C9}"/>
              </a:ext>
            </a:extLst>
          </p:cNvPr>
          <p:cNvSpPr/>
          <p:nvPr/>
        </p:nvSpPr>
        <p:spPr>
          <a:xfrm>
            <a:off x="4711551" y="3493476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6B88A29-0EF7-CD48-9592-634F4D1A2A16}"/>
              </a:ext>
            </a:extLst>
          </p:cNvPr>
          <p:cNvSpPr/>
          <p:nvPr/>
        </p:nvSpPr>
        <p:spPr>
          <a:xfrm>
            <a:off x="4945936" y="3275875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5486F7C-D98C-0043-9BF4-6CDCB579714D}"/>
              </a:ext>
            </a:extLst>
          </p:cNvPr>
          <p:cNvSpPr/>
          <p:nvPr/>
        </p:nvSpPr>
        <p:spPr>
          <a:xfrm>
            <a:off x="5192461" y="3266917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66AE02A-F978-DD4E-B4A8-307B4942BCA8}"/>
              </a:ext>
            </a:extLst>
          </p:cNvPr>
          <p:cNvSpPr/>
          <p:nvPr/>
        </p:nvSpPr>
        <p:spPr>
          <a:xfrm>
            <a:off x="5399481" y="3700603"/>
            <a:ext cx="62088" cy="620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0B531E5-CB3E-6D45-ABF8-1F9CF2463D51}"/>
              </a:ext>
            </a:extLst>
          </p:cNvPr>
          <p:cNvCxnSpPr>
            <a:cxnSpLocks/>
          </p:cNvCxnSpPr>
          <p:nvPr/>
        </p:nvCxnSpPr>
        <p:spPr>
          <a:xfrm>
            <a:off x="568590" y="2453361"/>
            <a:ext cx="4875845" cy="10768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9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C18CA73-29DD-E941-B5FB-B036EFEE26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630865" cy="509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975CD-3048-8A4A-BB73-3EB5475C76D9}"/>
              </a:ext>
            </a:extLst>
          </p:cNvPr>
          <p:cNvSpPr/>
          <p:nvPr/>
        </p:nvSpPr>
        <p:spPr>
          <a:xfrm>
            <a:off x="3202329" y="798653"/>
            <a:ext cx="5787342" cy="567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第一章</a:t>
            </a:r>
            <a:r>
              <a:rPr lang="zh-CN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：绪论（背景意义、研究现状及本论文创新点）</a:t>
            </a:r>
            <a:endParaRPr lang="en-CN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37CBE6-D746-5145-84F9-B83FAAB75EA5}"/>
              </a:ext>
            </a:extLst>
          </p:cNvPr>
          <p:cNvSpPr/>
          <p:nvPr/>
        </p:nvSpPr>
        <p:spPr>
          <a:xfrm>
            <a:off x="3202326" y="1716911"/>
            <a:ext cx="5787342" cy="5671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第二章</a:t>
            </a:r>
            <a:r>
              <a:rPr lang="zh-CN" altLang="en-US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sz="1800" b="1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基于多粒度残差学习和置信度估计的神经网络</a:t>
            </a:r>
            <a:r>
              <a:rPr lang="en-CN" b="1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N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2348BD80-6C66-C649-A7B6-9D69C302ABB6}"/>
              </a:ext>
            </a:extLst>
          </p:cNvPr>
          <p:cNvSpPr/>
          <p:nvPr/>
        </p:nvSpPr>
        <p:spPr>
          <a:xfrm>
            <a:off x="5863432" y="1429473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solidFill>
                <a:schemeClr val="tx1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20A8701-A51A-FE48-B569-3C615B35F757}"/>
              </a:ext>
            </a:extLst>
          </p:cNvPr>
          <p:cNvSpPr/>
          <p:nvPr/>
        </p:nvSpPr>
        <p:spPr>
          <a:xfrm rot="16200000">
            <a:off x="5932021" y="-417541"/>
            <a:ext cx="327952" cy="5787342"/>
          </a:xfrm>
          <a:prstGeom prst="rightBrace">
            <a:avLst>
              <a:gd name="adj1" fmla="val 441173"/>
              <a:gd name="adj2" fmla="val 50000"/>
            </a:avLst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E49A9-D5BC-E54B-BB28-4FB2839CAD19}"/>
              </a:ext>
            </a:extLst>
          </p:cNvPr>
          <p:cNvSpPr/>
          <p:nvPr/>
        </p:nvSpPr>
        <p:spPr>
          <a:xfrm>
            <a:off x="3202326" y="2708127"/>
            <a:ext cx="2428539" cy="8603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800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单粒度和多粒度</a:t>
            </a:r>
            <a:endParaRPr lang="en-US" altLang="zh-CN" sz="1800" kern="100" dirty="0">
              <a:solidFill>
                <a:schemeClr val="tx1"/>
              </a:solidFill>
              <a:effectLst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sz="1800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时序预测问题建模</a:t>
            </a:r>
            <a:r>
              <a:rPr lang="en-CN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DC86B-18D0-4E46-92F9-5AD9833C2501}"/>
              </a:ext>
            </a:extLst>
          </p:cNvPr>
          <p:cNvSpPr/>
          <p:nvPr/>
        </p:nvSpPr>
        <p:spPr>
          <a:xfrm>
            <a:off x="6095995" y="3176494"/>
            <a:ext cx="2893671" cy="3920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自监督的置信度估计</a:t>
            </a:r>
            <a:endParaRPr lang="en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367E8-4FD9-2F41-B3FE-68E2C5C06CB1}"/>
              </a:ext>
            </a:extLst>
          </p:cNvPr>
          <p:cNvSpPr/>
          <p:nvPr/>
        </p:nvSpPr>
        <p:spPr>
          <a:xfrm>
            <a:off x="6095995" y="2705472"/>
            <a:ext cx="2893671" cy="3920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sz="1800" kern="1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多粒度残差学习神经网络</a:t>
            </a:r>
            <a:r>
              <a:rPr lang="en-CN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CN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9EFAF2-EC06-CA4B-849D-12CE4215D66E}"/>
              </a:ext>
            </a:extLst>
          </p:cNvPr>
          <p:cNvSpPr/>
          <p:nvPr/>
        </p:nvSpPr>
        <p:spPr>
          <a:xfrm>
            <a:off x="3202326" y="3938593"/>
            <a:ext cx="5787342" cy="567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第</a:t>
            </a:r>
            <a:r>
              <a:rPr lang="zh-CN" altLang="en-US" b="1" kern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三</a:t>
            </a:r>
            <a:r>
              <a:rPr lang="zh-CN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章</a:t>
            </a:r>
            <a:r>
              <a:rPr lang="zh-CN" altLang="en-US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实验结果与分析</a:t>
            </a:r>
            <a:r>
              <a:rPr lang="zh-CN" altLang="en-US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（数据集、对比方法及细节）</a:t>
            </a:r>
            <a:endParaRPr lang="en-CN" sz="1800" b="1" kern="2200" dirty="0">
              <a:solidFill>
                <a:schemeClr val="tx1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A4CDA-08AA-F546-A0C6-2D9C8ED357BD}"/>
              </a:ext>
            </a:extLst>
          </p:cNvPr>
          <p:cNvSpPr/>
          <p:nvPr/>
        </p:nvSpPr>
        <p:spPr>
          <a:xfrm>
            <a:off x="3202326" y="4861367"/>
            <a:ext cx="5787342" cy="5671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第</a:t>
            </a:r>
            <a:r>
              <a:rPr lang="zh-CN" altLang="en-US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四</a:t>
            </a:r>
            <a:r>
              <a:rPr lang="zh-CN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章</a:t>
            </a:r>
            <a:r>
              <a:rPr lang="zh-CN" altLang="en-US" sz="1800" b="1" kern="2200" dirty="0">
                <a:solidFill>
                  <a:schemeClr val="tx1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CN" altLang="en-US" b="1" kern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总结与未来展望（总结、不足以及未来工作）</a:t>
            </a:r>
            <a:endParaRPr lang="en-CN" sz="1800" b="1" kern="2200" dirty="0">
              <a:solidFill>
                <a:schemeClr val="tx1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1D16F99F-14E2-8641-9330-71F2C6FCDD5A}"/>
              </a:ext>
            </a:extLst>
          </p:cNvPr>
          <p:cNvSpPr/>
          <p:nvPr/>
        </p:nvSpPr>
        <p:spPr>
          <a:xfrm rot="16200000">
            <a:off x="5630862" y="3035869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solidFill>
                <a:schemeClr val="tx1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27E60E34-3DAC-AF42-9AA9-7D62C4DE0C84}"/>
              </a:ext>
            </a:extLst>
          </p:cNvPr>
          <p:cNvSpPr/>
          <p:nvPr/>
        </p:nvSpPr>
        <p:spPr>
          <a:xfrm>
            <a:off x="5863428" y="3642458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solidFill>
                <a:schemeClr val="tx1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F3CC39BB-544F-4542-A212-46FADD79C419}"/>
              </a:ext>
            </a:extLst>
          </p:cNvPr>
          <p:cNvSpPr/>
          <p:nvPr/>
        </p:nvSpPr>
        <p:spPr>
          <a:xfrm>
            <a:off x="5863427" y="4570864"/>
            <a:ext cx="465135" cy="225707"/>
          </a:xfrm>
          <a:prstGeom prst="downArrow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7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2C2F330-35B1-7C4B-A345-8302436E7F36}"/>
              </a:ext>
            </a:extLst>
          </p:cNvPr>
          <p:cNvSpPr/>
          <p:nvPr/>
        </p:nvSpPr>
        <p:spPr>
          <a:xfrm>
            <a:off x="2519530" y="1699621"/>
            <a:ext cx="9360425" cy="2418335"/>
          </a:xfrm>
          <a:prstGeom prst="roundRect">
            <a:avLst>
              <a:gd name="adj" fmla="val 3588"/>
            </a:avLst>
          </a:prstGeom>
          <a:solidFill>
            <a:schemeClr val="accent6">
              <a:lumMod val="20000"/>
              <a:lumOff val="80000"/>
              <a:alpha val="50020"/>
            </a:schemeClr>
          </a:solidFill>
          <a:ln w="1905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0D6B74-5738-FD43-A3C1-74E32B04D908}"/>
              </a:ext>
            </a:extLst>
          </p:cNvPr>
          <p:cNvSpPr txBox="1"/>
          <p:nvPr/>
        </p:nvSpPr>
        <p:spPr>
          <a:xfrm>
            <a:off x="2601590" y="1278322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粗粒度数据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8A3343-BA46-2D44-836D-CEA233084213}"/>
              </a:ext>
            </a:extLst>
          </p:cNvPr>
          <p:cNvCxnSpPr>
            <a:cxnSpLocks/>
            <a:stCxn id="61" idx="2"/>
            <a:endCxn id="102" idx="0"/>
          </p:cNvCxnSpPr>
          <p:nvPr/>
        </p:nvCxnSpPr>
        <p:spPr>
          <a:xfrm>
            <a:off x="3280088" y="1586099"/>
            <a:ext cx="0" cy="49202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790DB0C-8E47-5649-B34A-439BE49192AD}"/>
              </a:ext>
            </a:extLst>
          </p:cNvPr>
          <p:cNvSpPr/>
          <p:nvPr/>
        </p:nvSpPr>
        <p:spPr>
          <a:xfrm>
            <a:off x="4676248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B2AE91-6E98-ED47-BFDF-DC397555084F}"/>
              </a:ext>
            </a:extLst>
          </p:cNvPr>
          <p:cNvSpPr txBox="1"/>
          <p:nvPr/>
        </p:nvSpPr>
        <p:spPr>
          <a:xfrm>
            <a:off x="4676247" y="1278508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59C866-C1FB-FF4A-B5DA-5F627624B430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>
            <a:off x="5354745" y="1586285"/>
            <a:ext cx="1" cy="49557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5026EB36-E1A7-4240-9DE9-0C4FCDB718F0}"/>
              </a:ext>
            </a:extLst>
          </p:cNvPr>
          <p:cNvCxnSpPr>
            <a:cxnSpLocks/>
            <a:stCxn id="102" idx="2"/>
            <a:endCxn id="76" idx="1"/>
          </p:cNvCxnSpPr>
          <p:nvPr/>
        </p:nvCxnSpPr>
        <p:spPr>
          <a:xfrm rot="16200000" flipH="1">
            <a:off x="2906600" y="2844636"/>
            <a:ext cx="1055764" cy="308789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B1119267-C046-9548-BF8F-FABB71542385}"/>
              </a:ext>
            </a:extLst>
          </p:cNvPr>
          <p:cNvSpPr/>
          <p:nvPr/>
        </p:nvSpPr>
        <p:spPr>
          <a:xfrm>
            <a:off x="2601590" y="2078123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/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CA30B1-F898-5A4C-A1E2-00F3BD8BE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1750688"/>
                <a:ext cx="1125052" cy="244426"/>
              </a:xfrm>
              <a:prstGeom prst="rect">
                <a:avLst/>
              </a:prstGeom>
              <a:blipFill>
                <a:blip r:embed="rId3"/>
                <a:stretch>
                  <a:fillRect l="-3371" b="-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/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C2E26B9-3E2A-9C4B-9B8B-689D826C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18" y="2556971"/>
                <a:ext cx="1038682" cy="219227"/>
              </a:xfrm>
              <a:prstGeom prst="rect">
                <a:avLst/>
              </a:prstGeom>
              <a:blipFill>
                <a:blip r:embed="rId4"/>
                <a:stretch>
                  <a:fillRect l="-3659" r="-122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AA1478-A21F-5746-80B8-E7C58E8E7F45}"/>
              </a:ext>
            </a:extLst>
          </p:cNvPr>
          <p:cNvCxnSpPr>
            <a:cxnSpLocks/>
            <a:stCxn id="63" idx="2"/>
            <a:endCxn id="25" idx="0"/>
          </p:cNvCxnSpPr>
          <p:nvPr/>
        </p:nvCxnSpPr>
        <p:spPr>
          <a:xfrm>
            <a:off x="5354746" y="2474882"/>
            <a:ext cx="1244" cy="31054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8F3FA7BA-AF86-D342-9E66-D02EE82D4421}"/>
              </a:ext>
            </a:extLst>
          </p:cNvPr>
          <p:cNvCxnSpPr>
            <a:cxnSpLocks/>
            <a:stCxn id="25" idx="2"/>
            <a:endCxn id="79" idx="1"/>
          </p:cNvCxnSpPr>
          <p:nvPr/>
        </p:nvCxnSpPr>
        <p:spPr>
          <a:xfrm rot="16200000" flipH="1">
            <a:off x="5304555" y="3144638"/>
            <a:ext cx="427036" cy="32416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/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E736FA1-9BA3-CF48-8F4A-C121CA0E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74" y="1750688"/>
                <a:ext cx="1173783" cy="244939"/>
              </a:xfrm>
              <a:prstGeom prst="rect">
                <a:avLst/>
              </a:prstGeom>
              <a:blipFill>
                <a:blip r:embed="rId6"/>
                <a:stretch>
                  <a:fillRect l="-1075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/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8F3C063-6323-E645-9931-B22B3B5D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23" y="2553909"/>
                <a:ext cx="1049710" cy="215444"/>
              </a:xfrm>
              <a:prstGeom prst="rect">
                <a:avLst/>
              </a:prstGeom>
              <a:blipFill>
                <a:blip r:embed="rId7"/>
                <a:stretch>
                  <a:fillRect l="-3614" r="-1205" b="-588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00E98EB4-7DA5-E042-AF1D-64B90A55D738}"/>
              </a:ext>
            </a:extLst>
          </p:cNvPr>
          <p:cNvSpPr/>
          <p:nvPr/>
        </p:nvSpPr>
        <p:spPr>
          <a:xfrm>
            <a:off x="8105682" y="3656611"/>
            <a:ext cx="1267054" cy="320839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16AA360-DED9-B942-B892-2215E2355B30}"/>
              </a:ext>
            </a:extLst>
          </p:cNvPr>
          <p:cNvSpPr/>
          <p:nvPr/>
        </p:nvSpPr>
        <p:spPr>
          <a:xfrm>
            <a:off x="6750904" y="2081856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790D89-6284-9B49-B04D-1369FDE4DF1C}"/>
              </a:ext>
            </a:extLst>
          </p:cNvPr>
          <p:cNvCxnSpPr>
            <a:cxnSpLocks/>
            <a:stCxn id="166" idx="2"/>
            <a:endCxn id="132" idx="0"/>
          </p:cNvCxnSpPr>
          <p:nvPr/>
        </p:nvCxnSpPr>
        <p:spPr>
          <a:xfrm flipH="1">
            <a:off x="7428404" y="2474882"/>
            <a:ext cx="998" cy="31990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6609D041-908C-D945-B1EC-30D39A49F81D}"/>
              </a:ext>
            </a:extLst>
          </p:cNvPr>
          <p:cNvSpPr txBox="1"/>
          <p:nvPr/>
        </p:nvSpPr>
        <p:spPr>
          <a:xfrm>
            <a:off x="6750904" y="1274410"/>
            <a:ext cx="1356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更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4206A86-A697-C34B-ADBA-7781C1EEFB20}"/>
              </a:ext>
            </a:extLst>
          </p:cNvPr>
          <p:cNvCxnSpPr>
            <a:cxnSpLocks/>
            <a:stCxn id="177" idx="2"/>
            <a:endCxn id="166" idx="0"/>
          </p:cNvCxnSpPr>
          <p:nvPr/>
        </p:nvCxnSpPr>
        <p:spPr>
          <a:xfrm>
            <a:off x="7429401" y="1582187"/>
            <a:ext cx="1" cy="49966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/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9AEB5B8-E4A4-8F41-8710-CE05E83E0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229" y="1746380"/>
                <a:ext cx="1128899" cy="244939"/>
              </a:xfrm>
              <a:prstGeom prst="rect">
                <a:avLst/>
              </a:prstGeom>
              <a:blipFill>
                <a:blip r:embed="rId10"/>
                <a:stretch>
                  <a:fillRect l="-2222" r="-1111" b="-1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/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A6CF84C-7ADB-7748-8BCA-D10058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278" y="2548968"/>
                <a:ext cx="1049710" cy="215444"/>
              </a:xfrm>
              <a:prstGeom prst="rect">
                <a:avLst/>
              </a:prstGeom>
              <a:blipFill>
                <a:blip r:embed="rId11"/>
                <a:stretch>
                  <a:fillRect l="-2381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A173216A-D4D7-D841-BADB-7E8603800929}"/>
              </a:ext>
            </a:extLst>
          </p:cNvPr>
          <p:cNvSpPr/>
          <p:nvPr/>
        </p:nvSpPr>
        <p:spPr>
          <a:xfrm>
            <a:off x="8107898" y="2119302"/>
            <a:ext cx="1264838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6A53D7CC-7E81-DB4A-B818-8B207B0797AF}"/>
              </a:ext>
            </a:extLst>
          </p:cNvPr>
          <p:cNvSpPr/>
          <p:nvPr/>
        </p:nvSpPr>
        <p:spPr>
          <a:xfrm>
            <a:off x="8107897" y="1287770"/>
            <a:ext cx="1264839" cy="301683"/>
          </a:xfrm>
          <a:prstGeom prst="roundRect">
            <a:avLst>
              <a:gd name="adj" fmla="val 24248"/>
            </a:avLst>
          </a:prstGeom>
          <a:noFill/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···</a:t>
            </a: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43B35A9-5DC6-9E48-BCCE-25E1935555E1}"/>
              </a:ext>
            </a:extLst>
          </p:cNvPr>
          <p:cNvSpPr txBox="1"/>
          <p:nvPr/>
        </p:nvSpPr>
        <p:spPr>
          <a:xfrm>
            <a:off x="9372736" y="1278321"/>
            <a:ext cx="1356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最</a:t>
            </a:r>
            <a:r>
              <a:rPr lang="en-CN" sz="1400" b="1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细粒度数据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99FC6FE-6AA9-2F4F-95B9-A169C31A780A}"/>
              </a:ext>
            </a:extLst>
          </p:cNvPr>
          <p:cNvSpPr/>
          <p:nvPr/>
        </p:nvSpPr>
        <p:spPr>
          <a:xfrm>
            <a:off x="9378981" y="2074762"/>
            <a:ext cx="1356995" cy="393026"/>
          </a:xfrm>
          <a:prstGeom prst="roundRect">
            <a:avLst>
              <a:gd name="adj" fmla="val 21564"/>
            </a:avLst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粒度对齐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+mn-cs"/>
              </a:rPr>
              <a:t>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/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5524635F-FD87-3344-9E72-A087A3F9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429" y="1746379"/>
                <a:ext cx="1157753" cy="252954"/>
              </a:xfrm>
              <a:prstGeom prst="rect">
                <a:avLst/>
              </a:prstGeom>
              <a:blipFill>
                <a:blip r:embed="rId13"/>
                <a:stretch>
                  <a:fillRect l="-3261" t="-4762" r="-1087" b="-476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E14A71-A2ED-0C44-88EA-2C2A13CCAC6D}"/>
              </a:ext>
            </a:extLst>
          </p:cNvPr>
          <p:cNvCxnSpPr>
            <a:cxnSpLocks/>
            <a:stCxn id="189" idx="2"/>
            <a:endCxn id="142" idx="0"/>
          </p:cNvCxnSpPr>
          <p:nvPr/>
        </p:nvCxnSpPr>
        <p:spPr>
          <a:xfrm>
            <a:off x="10057479" y="2467788"/>
            <a:ext cx="3319" cy="31043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C779F00C-3A47-2A4D-A589-3B37F117C7AA}"/>
              </a:ext>
            </a:extLst>
          </p:cNvPr>
          <p:cNvCxnSpPr>
            <a:cxnSpLocks/>
            <a:stCxn id="142" idx="2"/>
            <a:endCxn id="85" idx="1"/>
          </p:cNvCxnSpPr>
          <p:nvPr/>
        </p:nvCxnSpPr>
        <p:spPr>
          <a:xfrm rot="16200000" flipH="1">
            <a:off x="9957827" y="3188974"/>
            <a:ext cx="440908" cy="234967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4A5E052-C1AF-6B45-9CBB-5BA2962E1749}"/>
              </a:ext>
            </a:extLst>
          </p:cNvPr>
          <p:cNvCxnSpPr>
            <a:cxnSpLocks/>
            <a:stCxn id="188" idx="2"/>
            <a:endCxn id="189" idx="0"/>
          </p:cNvCxnSpPr>
          <p:nvPr/>
        </p:nvCxnSpPr>
        <p:spPr>
          <a:xfrm>
            <a:off x="10051234" y="1586098"/>
            <a:ext cx="6245" cy="488664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/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AA2EC5D-F718-3D4A-9DA0-896149FB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972" y="2519829"/>
                <a:ext cx="1064137" cy="220510"/>
              </a:xfrm>
              <a:prstGeom prst="rect">
                <a:avLst/>
              </a:prstGeom>
              <a:blipFill>
                <a:blip r:embed="rId14"/>
                <a:stretch>
                  <a:fillRect l="-3571" r="-119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Oval 263">
            <a:extLst>
              <a:ext uri="{FF2B5EF4-FFF2-40B4-BE49-F238E27FC236}">
                <a16:creationId xmlns:a16="http://schemas.microsoft.com/office/drawing/2014/main" id="{459B8108-BF5A-254C-9D65-DC23BD006242}"/>
              </a:ext>
            </a:extLst>
          </p:cNvPr>
          <p:cNvSpPr/>
          <p:nvPr/>
        </p:nvSpPr>
        <p:spPr>
          <a:xfrm>
            <a:off x="10815738" y="4409284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71FD3262-D8D2-6849-9AD2-A639DED759B7}"/>
              </a:ext>
            </a:extLst>
          </p:cNvPr>
          <p:cNvCxnSpPr>
            <a:cxnSpLocks/>
            <a:stCxn id="264" idx="4"/>
            <a:endCxn id="264" idx="0"/>
          </p:cNvCxnSpPr>
          <p:nvPr/>
        </p:nvCxnSpPr>
        <p:spPr>
          <a:xfrm flipV="1">
            <a:off x="10976158" y="4409284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706D50C-6D4B-724F-80E5-0E1A7304E38A}"/>
              </a:ext>
            </a:extLst>
          </p:cNvPr>
          <p:cNvCxnSpPr>
            <a:cxnSpLocks/>
            <a:stCxn id="264" idx="6"/>
            <a:endCxn id="264" idx="2"/>
          </p:cNvCxnSpPr>
          <p:nvPr/>
        </p:nvCxnSpPr>
        <p:spPr>
          <a:xfrm flipH="1">
            <a:off x="10815738" y="4569704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2300DBFD-5211-9245-B682-17B9FE214F79}"/>
              </a:ext>
            </a:extLst>
          </p:cNvPr>
          <p:cNvCxnSpPr>
            <a:cxnSpLocks/>
            <a:endCxn id="264" idx="0"/>
          </p:cNvCxnSpPr>
          <p:nvPr/>
        </p:nvCxnSpPr>
        <p:spPr>
          <a:xfrm>
            <a:off x="10974263" y="3800127"/>
            <a:ext cx="1895" cy="6091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A616D20C-3189-6645-9353-7492C8746CCE}"/>
              </a:ext>
            </a:extLst>
          </p:cNvPr>
          <p:cNvCxnSpPr>
            <a:cxnSpLocks/>
            <a:stCxn id="76" idx="2"/>
            <a:endCxn id="264" idx="2"/>
          </p:cNvCxnSpPr>
          <p:nvPr/>
        </p:nvCxnSpPr>
        <p:spPr>
          <a:xfrm rot="16200000" flipH="1">
            <a:off x="7147810" y="901775"/>
            <a:ext cx="787493" cy="654836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F2DB29C8-0A6F-2C44-BD91-E529B9157B7E}"/>
              </a:ext>
            </a:extLst>
          </p:cNvPr>
          <p:cNvCxnSpPr>
            <a:cxnSpLocks/>
            <a:stCxn id="79" idx="2"/>
            <a:endCxn id="264" idx="2"/>
          </p:cNvCxnSpPr>
          <p:nvPr/>
        </p:nvCxnSpPr>
        <p:spPr>
          <a:xfrm rot="16200000" flipH="1">
            <a:off x="8192002" y="1945967"/>
            <a:ext cx="790389" cy="4457083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/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N" sz="1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5726C21-1EC4-CA46-97CB-A3A7BC5D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579" y="4193840"/>
                <a:ext cx="228781" cy="215444"/>
              </a:xfrm>
              <a:prstGeom prst="rect">
                <a:avLst/>
              </a:prstGeom>
              <a:blipFill>
                <a:blip r:embed="rId15"/>
                <a:stretch>
                  <a:fillRect l="-21053" r="-5263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/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9B3EC685-335C-8A44-A62E-EEC3306C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043" y="4193840"/>
                <a:ext cx="232628" cy="215444"/>
              </a:xfrm>
              <a:prstGeom prst="rect">
                <a:avLst/>
              </a:prstGeom>
              <a:blipFill>
                <a:blip r:embed="rId16"/>
                <a:stretch>
                  <a:fillRect l="-20000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/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p>
                      </m:sSup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C3170996-3CE8-C245-8F6E-91D04A3E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2787" y="4203530"/>
                <a:ext cx="247054" cy="220510"/>
              </a:xfrm>
              <a:prstGeom prst="rect">
                <a:avLst/>
              </a:prstGeom>
              <a:blipFill>
                <a:blip r:embed="rId17"/>
                <a:stretch>
                  <a:fillRect l="-1428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1CAE4575-DF9B-AE4B-982C-DAED9DE12CB3}"/>
              </a:ext>
            </a:extLst>
          </p:cNvPr>
          <p:cNvCxnSpPr>
            <a:cxnSpLocks/>
            <a:stCxn id="264" idx="4"/>
          </p:cNvCxnSpPr>
          <p:nvPr/>
        </p:nvCxnSpPr>
        <p:spPr>
          <a:xfrm>
            <a:off x="10976158" y="4730123"/>
            <a:ext cx="0" cy="28819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/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CN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预测结果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KaiTi" panose="02010609060101010101" pitchFamily="49" charset="-122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CN" sz="1400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900F531-7E62-AE4E-9F21-ECB4B26A6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262" y="4584416"/>
                <a:ext cx="727693" cy="430887"/>
              </a:xfrm>
              <a:prstGeom prst="rect">
                <a:avLst/>
              </a:prstGeom>
              <a:blipFill>
                <a:blip r:embed="rId18"/>
                <a:stretch>
                  <a:fillRect l="-11864" t="-11111" r="-13559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4" name="Rounded Rectangle 453">
            <a:extLst>
              <a:ext uri="{FF2B5EF4-FFF2-40B4-BE49-F238E27FC236}">
                <a16:creationId xmlns:a16="http://schemas.microsoft.com/office/drawing/2014/main" id="{9D09D6A9-18CB-EF41-9FF2-DAF673E622F3}"/>
              </a:ext>
            </a:extLst>
          </p:cNvPr>
          <p:cNvSpPr/>
          <p:nvPr/>
        </p:nvSpPr>
        <p:spPr>
          <a:xfrm>
            <a:off x="421655" y="3065951"/>
            <a:ext cx="2017665" cy="1503752"/>
          </a:xfrm>
          <a:prstGeom prst="roundRect">
            <a:avLst>
              <a:gd name="adj" fmla="val 7245"/>
            </a:avLst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723DFBE8-1CA9-044E-AA07-62B568DE591B}"/>
              </a:ext>
            </a:extLst>
          </p:cNvPr>
          <p:cNvCxnSpPr>
            <a:cxnSpLocks/>
          </p:cNvCxnSpPr>
          <p:nvPr/>
        </p:nvCxnSpPr>
        <p:spPr>
          <a:xfrm>
            <a:off x="613984" y="3264328"/>
            <a:ext cx="590655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463" name="TextBox 462">
            <a:extLst>
              <a:ext uri="{FF2B5EF4-FFF2-40B4-BE49-F238E27FC236}">
                <a16:creationId xmlns:a16="http://schemas.microsoft.com/office/drawing/2014/main" id="{E72EBFAB-3A67-D242-A4C9-F4B6E5F2F710}"/>
              </a:ext>
            </a:extLst>
          </p:cNvPr>
          <p:cNvSpPr txBox="1"/>
          <p:nvPr/>
        </p:nvSpPr>
        <p:spPr>
          <a:xfrm>
            <a:off x="1330285" y="3110440"/>
            <a:ext cx="930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kern="0" dirty="0" err="1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特征流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291B237A-1869-A44C-87F3-A8BD1D1B922A}"/>
              </a:ext>
            </a:extLst>
          </p:cNvPr>
          <p:cNvSpPr/>
          <p:nvPr/>
        </p:nvSpPr>
        <p:spPr>
          <a:xfrm>
            <a:off x="747033" y="419474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87B9E0C8-4606-B246-B39F-3B645875A395}"/>
              </a:ext>
            </a:extLst>
          </p:cNvPr>
          <p:cNvCxnSpPr>
            <a:cxnSpLocks/>
            <a:stCxn id="468" idx="4"/>
            <a:endCxn id="468" idx="0"/>
          </p:cNvCxnSpPr>
          <p:nvPr/>
        </p:nvCxnSpPr>
        <p:spPr>
          <a:xfrm flipV="1">
            <a:off x="907453" y="4194740"/>
            <a:ext cx="0" cy="320839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2490E22-836A-3248-B872-45AE12F1900E}"/>
              </a:ext>
            </a:extLst>
          </p:cNvPr>
          <p:cNvCxnSpPr>
            <a:cxnSpLocks/>
            <a:stCxn id="468" idx="6"/>
            <a:endCxn id="468" idx="2"/>
          </p:cNvCxnSpPr>
          <p:nvPr/>
        </p:nvCxnSpPr>
        <p:spPr>
          <a:xfrm flipH="1">
            <a:off x="747033" y="4355160"/>
            <a:ext cx="320839" cy="0"/>
          </a:xfrm>
          <a:prstGeom prst="straightConnector1">
            <a:avLst/>
          </a:prstGeom>
          <a:noFill/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  <a:tailEnd type="none"/>
          </a:ln>
          <a:effectLst/>
        </p:spPr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542BED52-BFD9-3948-B096-8152422E5E26}"/>
              </a:ext>
            </a:extLst>
          </p:cNvPr>
          <p:cNvSpPr txBox="1"/>
          <p:nvPr/>
        </p:nvSpPr>
        <p:spPr>
          <a:xfrm>
            <a:off x="1325675" y="4194434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均值运算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4E31FE15-9654-E044-BB15-51FC389AF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630865" cy="509286"/>
          </a:xfrm>
        </p:spPr>
        <p:txBody>
          <a:bodyPr anchor="ctr">
            <a:normAutofit fontScale="92500"/>
          </a:bodyPr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OF MgLR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_Add,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MgRL_Cat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649458A6-1A4C-A149-A116-C2F2A4D178B2}"/>
              </a:ext>
            </a:extLst>
          </p:cNvPr>
          <p:cNvCxnSpPr>
            <a:cxnSpLocks/>
            <a:stCxn id="102" idx="2"/>
            <a:endCxn id="70" idx="2"/>
          </p:cNvCxnSpPr>
          <p:nvPr/>
        </p:nvCxnSpPr>
        <p:spPr>
          <a:xfrm rot="16200000" flipH="1">
            <a:off x="3837387" y="1913850"/>
            <a:ext cx="461636" cy="1576234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BD4AE2-83FA-2C47-9549-EC1013BF9D1E}"/>
              </a:ext>
            </a:extLst>
          </p:cNvPr>
          <p:cNvGrpSpPr/>
          <p:nvPr/>
        </p:nvGrpSpPr>
        <p:grpSpPr>
          <a:xfrm>
            <a:off x="4856322" y="2772365"/>
            <a:ext cx="1002659" cy="328379"/>
            <a:chOff x="5194324" y="2787409"/>
            <a:chExt cx="1002659" cy="32837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48C2578-5FEF-BA43-9082-2B3CE8C260CC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C6FB630-E41B-F546-A104-91BF51BD185E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74508DB-A13E-EA4D-B99D-DE40F4FDDE43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DD0C15B-5BDA-BF46-8BE6-8C6B92DC5117}"/>
              </a:ext>
            </a:extLst>
          </p:cNvPr>
          <p:cNvGrpSpPr/>
          <p:nvPr/>
        </p:nvGrpSpPr>
        <p:grpSpPr>
          <a:xfrm>
            <a:off x="6928736" y="2781724"/>
            <a:ext cx="1002659" cy="328379"/>
            <a:chOff x="5194324" y="2787409"/>
            <a:chExt cx="1002659" cy="328379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54A7571-B4A6-B340-98B9-D9B29E5B19B2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334D469-DEBF-8E48-9A8C-EA000BBC2F02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725FD5B-4FBD-7B40-9738-5FF349A09475}"/>
                </a:ext>
              </a:extLst>
            </p:cNvPr>
            <p:cNvSpPr txBox="1"/>
            <p:nvPr/>
          </p:nvSpPr>
          <p:spPr>
            <a:xfrm>
              <a:off x="5515162" y="280047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182DCEFC-36F9-8743-8A10-9065F4D46D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81735" y="3142495"/>
            <a:ext cx="426265" cy="342571"/>
          </a:xfrm>
          <a:prstGeom prst="bentConnector2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stealth" w="lg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086513B-CD8C-D24C-BD67-D010FF63A9CB}"/>
              </a:ext>
            </a:extLst>
          </p:cNvPr>
          <p:cNvGrpSpPr/>
          <p:nvPr/>
        </p:nvGrpSpPr>
        <p:grpSpPr>
          <a:xfrm>
            <a:off x="9549903" y="2775125"/>
            <a:ext cx="1002659" cy="328379"/>
            <a:chOff x="5194324" y="2787409"/>
            <a:chExt cx="1002659" cy="328379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08BA44B-E8D9-D049-A99F-AC2BD1A90EF8}"/>
                </a:ext>
              </a:extLst>
            </p:cNvPr>
            <p:cNvSpPr/>
            <p:nvPr/>
          </p:nvSpPr>
          <p:spPr>
            <a:xfrm>
              <a:off x="5194324" y="278740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+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2C20F46-C89B-F840-82BA-A8F464D03EAD}"/>
                </a:ext>
              </a:extLst>
            </p:cNvPr>
            <p:cNvSpPr/>
            <p:nvPr/>
          </p:nvSpPr>
          <p:spPr>
            <a:xfrm>
              <a:off x="5876144" y="2794949"/>
              <a:ext cx="320839" cy="32083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chemeClr val="accent4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CN" sz="2000" b="1" kern="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9B18C91-E9E8-A94C-947C-0AA0EA507880}"/>
                </a:ext>
              </a:extLst>
            </p:cNvPr>
            <p:cNvSpPr txBox="1"/>
            <p:nvPr/>
          </p:nvSpPr>
          <p:spPr>
            <a:xfrm>
              <a:off x="5526389" y="2790511"/>
              <a:ext cx="3576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23C92F2-0D00-794C-A0E9-31636C77FCCC}"/>
              </a:ext>
            </a:extLst>
          </p:cNvPr>
          <p:cNvCxnSpPr>
            <a:cxnSpLocks/>
            <a:stCxn id="117" idx="6"/>
            <a:endCxn id="127" idx="2"/>
          </p:cNvCxnSpPr>
          <p:nvPr/>
        </p:nvCxnSpPr>
        <p:spPr>
          <a:xfrm>
            <a:off x="5858981" y="2940325"/>
            <a:ext cx="1069755" cy="1819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EB0EE12-379C-5043-8B47-4B149ED54EA7}"/>
              </a:ext>
            </a:extLst>
          </p:cNvPr>
          <p:cNvCxnSpPr>
            <a:cxnSpLocks/>
            <a:stCxn id="131" idx="6"/>
          </p:cNvCxnSpPr>
          <p:nvPr/>
        </p:nvCxnSpPr>
        <p:spPr>
          <a:xfrm>
            <a:off x="7931395" y="2949684"/>
            <a:ext cx="28438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6A1F302-EF0E-644B-ADD3-5C5595A41E7C}"/>
              </a:ext>
            </a:extLst>
          </p:cNvPr>
          <p:cNvCxnSpPr>
            <a:cxnSpLocks/>
            <a:endCxn id="140" idx="2"/>
          </p:cNvCxnSpPr>
          <p:nvPr/>
        </p:nvCxnSpPr>
        <p:spPr>
          <a:xfrm>
            <a:off x="9251950" y="2935545"/>
            <a:ext cx="297953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stealth" w="lg" len="med"/>
          </a:ln>
          <a:effectLst/>
        </p:spPr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0AAD1327-07B3-9948-A517-1AFD4206C7A8}"/>
              </a:ext>
            </a:extLst>
          </p:cNvPr>
          <p:cNvSpPr/>
          <p:nvPr/>
        </p:nvSpPr>
        <p:spPr>
          <a:xfrm>
            <a:off x="747033" y="3450490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+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E8924D-04EA-9E47-8E9A-76D17E7EC39F}"/>
              </a:ext>
            </a:extLst>
          </p:cNvPr>
          <p:cNvSpPr txBox="1"/>
          <p:nvPr/>
        </p:nvSpPr>
        <p:spPr>
          <a:xfrm>
            <a:off x="1325675" y="3457020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求和运算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06864C2-3B42-7346-8105-4F59056129F8}"/>
              </a:ext>
            </a:extLst>
          </p:cNvPr>
          <p:cNvSpPr/>
          <p:nvPr/>
        </p:nvSpPr>
        <p:spPr>
          <a:xfrm>
            <a:off x="747033" y="3825397"/>
            <a:ext cx="320839" cy="32083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chemeClr val="accent4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2000" b="1" kern="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</a:t>
            </a:r>
            <a:endParaRPr kumimoji="0" lang="en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405CF142-A930-BE4F-BD9D-07DE7CDC64BF}"/>
              </a:ext>
            </a:extLst>
          </p:cNvPr>
          <p:cNvSpPr txBox="1"/>
          <p:nvPr/>
        </p:nvSpPr>
        <p:spPr>
          <a:xfrm>
            <a:off x="1320358" y="3842526"/>
            <a:ext cx="93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拼接运算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F4532F5-81B9-DA43-84E4-12FCE341E75E}"/>
              </a:ext>
            </a:extLst>
          </p:cNvPr>
          <p:cNvSpPr/>
          <p:nvPr/>
        </p:nvSpPr>
        <p:spPr>
          <a:xfrm>
            <a:off x="3588877" y="3271614"/>
            <a:ext cx="1356995" cy="510597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58DB922-2506-B64A-9AB0-120C227724D9}"/>
              </a:ext>
            </a:extLst>
          </p:cNvPr>
          <p:cNvSpPr/>
          <p:nvPr/>
        </p:nvSpPr>
        <p:spPr>
          <a:xfrm>
            <a:off x="5680157" y="3261164"/>
            <a:ext cx="1356995" cy="518151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837D3967-F47A-9C4A-A703-3489B5B57387}"/>
              </a:ext>
            </a:extLst>
          </p:cNvPr>
          <p:cNvSpPr/>
          <p:nvPr/>
        </p:nvSpPr>
        <p:spPr>
          <a:xfrm>
            <a:off x="10295765" y="3267836"/>
            <a:ext cx="1356995" cy="518151"/>
          </a:xfrm>
          <a:prstGeom prst="roundRect">
            <a:avLst>
              <a:gd name="adj" fmla="val 24248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sz="1400" b="1" kern="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特征提取模块</a:t>
            </a:r>
            <a:endParaRPr kumimoji="0" lang="en-CN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8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9C9BB-8751-EC49-918E-D1B8D2DDF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4317357" cy="509286"/>
          </a:xfrm>
        </p:spPr>
        <p:txBody>
          <a:bodyPr anchor="ctr"/>
          <a:lstStyle/>
          <a:p>
            <a:pPr algn="l"/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 DATA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2150-151A-0941-93B4-7142DCB5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6398"/>
            <a:ext cx="4110746" cy="2725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B02739-88C2-B645-804B-F68B7462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506" y="2066398"/>
            <a:ext cx="4018988" cy="2725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38A693-2C05-0E48-8F71-7E074E5BDFC7}"/>
              </a:ext>
            </a:extLst>
          </p:cNvPr>
          <p:cNvSpPr txBox="1"/>
          <p:nvPr/>
        </p:nvSpPr>
        <p:spPr>
          <a:xfrm>
            <a:off x="0" y="4791602"/>
            <a:ext cx="4086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 elect distribution (kW*15min)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69AAD-5BBA-A846-893C-0CDDA94CF936}"/>
              </a:ext>
            </a:extLst>
          </p:cNvPr>
          <p:cNvSpPr txBox="1"/>
          <p:nvPr/>
        </p:nvSpPr>
        <p:spPr>
          <a:xfrm>
            <a:off x="4110746" y="4791602"/>
            <a:ext cx="3994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aw elect distribution (kW*h)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10757-1A61-E247-B2C4-CD0518F0D10F}"/>
              </a:ext>
            </a:extLst>
          </p:cNvPr>
          <p:cNvSpPr txBox="1"/>
          <p:nvPr/>
        </p:nvSpPr>
        <p:spPr>
          <a:xfrm>
            <a:off x="8105494" y="4791602"/>
            <a:ext cx="3771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en-CN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dj elect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C05BF-E3D7-BC4C-B60C-C40CBF861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5494" y="2066398"/>
            <a:ext cx="3771242" cy="272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7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392</Words>
  <Application>Microsoft Macintosh PowerPoint</Application>
  <PresentationFormat>Widescreen</PresentationFormat>
  <Paragraphs>180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 Unicode MS</vt:lpstr>
      <vt:lpstr>KaiTi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914</cp:revision>
  <dcterms:created xsi:type="dcterms:W3CDTF">2024-04-07T02:50:27Z</dcterms:created>
  <dcterms:modified xsi:type="dcterms:W3CDTF">2024-05-12T04:00:22Z</dcterms:modified>
</cp:coreProperties>
</file>