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15" d="100"/>
          <a:sy n="115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BB8867-2B86-6B49-9760-AFC025199B3D}"/>
              </a:ext>
            </a:extLst>
          </p:cNvPr>
          <p:cNvGrpSpPr/>
          <p:nvPr/>
        </p:nvGrpSpPr>
        <p:grpSpPr>
          <a:xfrm>
            <a:off x="278970" y="705957"/>
            <a:ext cx="11375047" cy="4309179"/>
            <a:chOff x="278970" y="705957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390024" y="1131168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423804" y="231219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472084" y="709869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150582" y="1017646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546742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546741" y="71005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225239" y="1017832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2926714" y="2126564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064818" y="24647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064818" y="26251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472084" y="150967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t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780799" y="2623654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4878" r="-122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225238" y="1906429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287634" y="2723153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501359" y="2625421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139475" y="277469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139475" y="293511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858354" y="2935110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524" r="-4762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7976176" y="3088158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621398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299895" y="1906429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621398" y="705957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299895" y="1013734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357744" y="3037680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7978392" y="1550849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7978391" y="719317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243230" y="70986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249475" y="1506309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764232" y="30875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764232" y="32479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9924652" y="1899335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243230" y="3247931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824" r="-294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9989915" y="3343086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202949" y="324466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9921728" y="1017645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71" r="-119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4762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714826" y="426341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0875246" y="4263410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714826" y="442383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0875246" y="3867578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664205" y="373208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7939804" y="1488388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0000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0875246" y="4584249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111" r="-13793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278971" y="3024154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69391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1875759" y="2774690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472546" y="2935109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Red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1878238" y="3162254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012045" y="4539174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754331" y="2929227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1875758" y="3627082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4286" r="-9524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423804" y="4282186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3636" r="-454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278970" y="1131167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1">
                <a:lumMod val="95000"/>
                <a:alpha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625" y="1285055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487567" y="147837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487567" y="163879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075926" y="1131167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070815" y="1484733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492674" y="18403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653094" y="1840309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492674" y="2000729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075923" y="1839897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7974579" y="2204679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572123" y="3024684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3114768" y="2306523"/>
            <a:ext cx="6185348" cy="2856492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69391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5417502" y="2569699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02" y="2569699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5417502" y="3682628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02" y="3682628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6952603" y="3649641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>
                  <a:alpha val="9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Red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03" y="3649641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47057" y="2898585"/>
            <a:ext cx="32987" cy="1535101"/>
          </a:xfrm>
          <a:prstGeom prst="bentConnector3">
            <a:avLst>
              <a:gd name="adj1" fmla="val 793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4192479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4064613" y="1471735"/>
            <a:ext cx="821863" cy="1883916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3114768" y="169498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68" y="1694985"/>
                <a:ext cx="837635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7F58C-3445-B848-AB4E-7262E08AE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3079550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6275061" y="3188396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61" y="3188396"/>
                <a:ext cx="278602" cy="215444"/>
              </a:xfrm>
              <a:prstGeom prst="rect">
                <a:avLst/>
              </a:prstGeom>
              <a:blipFill>
                <a:blip r:embed="rId6"/>
                <a:stretch>
                  <a:fillRect l="-8696" r="-8696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5963483" y="4284634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83" y="4284634"/>
                <a:ext cx="251223" cy="215444"/>
              </a:xfrm>
              <a:prstGeom prst="rect">
                <a:avLst/>
              </a:prstGeom>
              <a:blipFill>
                <a:blip r:embed="rId7"/>
                <a:stretch>
                  <a:fillRect l="-14286" r="-4762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309598" y="3903380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8380596" y="3988875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96" y="3988875"/>
                <a:ext cx="263277" cy="215444"/>
              </a:xfrm>
              <a:prstGeom prst="rect">
                <a:avLst/>
              </a:prstGeom>
              <a:blipFill>
                <a:blip r:embed="rId8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8396663" y="2308089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124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346</cp:revision>
  <dcterms:created xsi:type="dcterms:W3CDTF">2024-04-07T02:50:27Z</dcterms:created>
  <dcterms:modified xsi:type="dcterms:W3CDTF">2024-04-08T04:36:12Z</dcterms:modified>
</cp:coreProperties>
</file>