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09" d="100"/>
          <a:sy n="109" d="100"/>
        </p:scale>
        <p:origin x="7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BB8867-2B86-6B49-9760-AFC025199B3D}"/>
              </a:ext>
            </a:extLst>
          </p:cNvPr>
          <p:cNvGrpSpPr/>
          <p:nvPr/>
        </p:nvGrpSpPr>
        <p:grpSpPr>
          <a:xfrm>
            <a:off x="408476" y="718484"/>
            <a:ext cx="11375047" cy="4309179"/>
            <a:chOff x="278970" y="705957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390024" y="1131168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423804" y="231219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472084" y="709869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150582" y="1017646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546742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546741" y="71005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225239" y="1017832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2926714" y="2126564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064818" y="24647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064818" y="26251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472084" y="150967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t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780799" y="2623654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4878" r="-122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225238" y="1906429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287634" y="2723153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501359" y="2625421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139475" y="277469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139475" y="293511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858354" y="2935110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524" r="-4762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7976176" y="3088158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621398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299895" y="1906429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621398" y="705957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299895" y="1013734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357744" y="3037680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7978392" y="1550849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7978391" y="719317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243230" y="70986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249475" y="1506309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764232" y="30875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764232" y="32479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9924652" y="1899335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243230" y="3247931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824" r="-294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9989915" y="3343086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202949" y="324466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9921728" y="1017645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71" r="-119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4762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714826" y="426341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0875246" y="4263410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714826" y="442383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0875246" y="3867578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664205" y="373208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7939804" y="1488388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0000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0875246" y="4584249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111" r="-13793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278971" y="3024154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1875759" y="2774690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472546" y="2935109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1878238" y="3162254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012045" y="4539174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754331" y="2929227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1875758" y="3627082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4286" r="-9524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423804" y="4282186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3636" r="-454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278970" y="1131167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625" y="1285055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487567" y="147837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487567" y="163879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075926" y="1131167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070815" y="1484733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492674" y="18403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653094" y="1840309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492674" y="2000729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075923" y="1839897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7974579" y="2204679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572123" y="3024684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 flipV="1">
            <a:off x="570875" y="2556199"/>
            <a:ext cx="4875429" cy="8728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3429000"/>
            <a:ext cx="0" cy="6769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87254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3161" y="3955062"/>
            <a:ext cx="1158419" cy="42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2556199"/>
            <a:ext cx="1869" cy="15497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9A50B35-3E7B-254A-8E03-B63EB939AD49}"/>
              </a:ext>
            </a:extLst>
          </p:cNvPr>
          <p:cNvGrpSpPr/>
          <p:nvPr/>
        </p:nvGrpSpPr>
        <p:grpSpPr>
          <a:xfrm>
            <a:off x="539831" y="2221919"/>
            <a:ext cx="4940398" cy="1520644"/>
            <a:chOff x="882526" y="2490930"/>
            <a:chExt cx="4940398" cy="152064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21921DF-04D5-A046-B365-6454B7AFC1A4}"/>
                </a:ext>
              </a:extLst>
            </p:cNvPr>
            <p:cNvSpPr/>
            <p:nvPr/>
          </p:nvSpPr>
          <p:spPr>
            <a:xfrm>
              <a:off x="913571" y="2521974"/>
              <a:ext cx="4875429" cy="1460091"/>
            </a:xfrm>
            <a:custGeom>
              <a:avLst/>
              <a:gdLst>
                <a:gd name="connsiteX0" fmla="*/ 0 w 4807975"/>
                <a:gd name="connsiteY0" fmla="*/ 1342103 h 1460091"/>
                <a:gd name="connsiteX1" fmla="*/ 206478 w 4807975"/>
                <a:gd name="connsiteY1" fmla="*/ 921774 h 1460091"/>
                <a:gd name="connsiteX2" fmla="*/ 523568 w 4807975"/>
                <a:gd name="connsiteY2" fmla="*/ 1460091 h 1460091"/>
                <a:gd name="connsiteX3" fmla="*/ 825910 w 4807975"/>
                <a:gd name="connsiteY3" fmla="*/ 921774 h 1460091"/>
                <a:gd name="connsiteX4" fmla="*/ 1179871 w 4807975"/>
                <a:gd name="connsiteY4" fmla="*/ 1253613 h 1460091"/>
                <a:gd name="connsiteX5" fmla="*/ 1482213 w 4807975"/>
                <a:gd name="connsiteY5" fmla="*/ 737420 h 1460091"/>
                <a:gd name="connsiteX6" fmla="*/ 1821426 w 4807975"/>
                <a:gd name="connsiteY6" fmla="*/ 899652 h 1460091"/>
                <a:gd name="connsiteX7" fmla="*/ 2020529 w 4807975"/>
                <a:gd name="connsiteY7" fmla="*/ 560439 h 1460091"/>
                <a:gd name="connsiteX8" fmla="*/ 2492478 w 4807975"/>
                <a:gd name="connsiteY8" fmla="*/ 1290484 h 1460091"/>
                <a:gd name="connsiteX9" fmla="*/ 2765323 w 4807975"/>
                <a:gd name="connsiteY9" fmla="*/ 707923 h 1460091"/>
                <a:gd name="connsiteX10" fmla="*/ 3030794 w 4807975"/>
                <a:gd name="connsiteY10" fmla="*/ 870155 h 1460091"/>
                <a:gd name="connsiteX11" fmla="*/ 3281517 w 4807975"/>
                <a:gd name="connsiteY11" fmla="*/ 464574 h 1460091"/>
                <a:gd name="connsiteX12" fmla="*/ 3539613 w 4807975"/>
                <a:gd name="connsiteY12" fmla="*/ 936523 h 1460091"/>
                <a:gd name="connsiteX13" fmla="*/ 3827207 w 4807975"/>
                <a:gd name="connsiteY13" fmla="*/ 176981 h 1460091"/>
                <a:gd name="connsiteX14" fmla="*/ 4144297 w 4807975"/>
                <a:gd name="connsiteY14" fmla="*/ 516194 h 1460091"/>
                <a:gd name="connsiteX15" fmla="*/ 4350775 w 4807975"/>
                <a:gd name="connsiteY15" fmla="*/ 243349 h 1460091"/>
                <a:gd name="connsiteX16" fmla="*/ 4557252 w 4807975"/>
                <a:gd name="connsiteY16" fmla="*/ 678426 h 1460091"/>
                <a:gd name="connsiteX17" fmla="*/ 4807975 w 4807975"/>
                <a:gd name="connsiteY17" fmla="*/ 0 h 146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07975" h="1460091">
                  <a:moveTo>
                    <a:pt x="0" y="1342103"/>
                  </a:moveTo>
                  <a:cubicBezTo>
                    <a:pt x="59608" y="1122106"/>
                    <a:pt x="119217" y="902109"/>
                    <a:pt x="206478" y="921774"/>
                  </a:cubicBezTo>
                  <a:cubicBezTo>
                    <a:pt x="293739" y="941439"/>
                    <a:pt x="420329" y="1460091"/>
                    <a:pt x="523568" y="1460091"/>
                  </a:cubicBezTo>
                  <a:cubicBezTo>
                    <a:pt x="626807" y="1460091"/>
                    <a:pt x="716526" y="956187"/>
                    <a:pt x="825910" y="921774"/>
                  </a:cubicBezTo>
                  <a:cubicBezTo>
                    <a:pt x="935294" y="887361"/>
                    <a:pt x="1070487" y="1284339"/>
                    <a:pt x="1179871" y="1253613"/>
                  </a:cubicBezTo>
                  <a:cubicBezTo>
                    <a:pt x="1289255" y="1222887"/>
                    <a:pt x="1375287" y="796413"/>
                    <a:pt x="1482213" y="737420"/>
                  </a:cubicBezTo>
                  <a:cubicBezTo>
                    <a:pt x="1589139" y="678426"/>
                    <a:pt x="1731707" y="929149"/>
                    <a:pt x="1821426" y="899652"/>
                  </a:cubicBezTo>
                  <a:cubicBezTo>
                    <a:pt x="1911145" y="870155"/>
                    <a:pt x="1908687" y="495300"/>
                    <a:pt x="2020529" y="560439"/>
                  </a:cubicBezTo>
                  <a:cubicBezTo>
                    <a:pt x="2132371" y="625578"/>
                    <a:pt x="2368346" y="1265903"/>
                    <a:pt x="2492478" y="1290484"/>
                  </a:cubicBezTo>
                  <a:cubicBezTo>
                    <a:pt x="2616610" y="1315065"/>
                    <a:pt x="2675604" y="777978"/>
                    <a:pt x="2765323" y="707923"/>
                  </a:cubicBezTo>
                  <a:cubicBezTo>
                    <a:pt x="2855042" y="637868"/>
                    <a:pt x="2944762" y="910713"/>
                    <a:pt x="3030794" y="870155"/>
                  </a:cubicBezTo>
                  <a:cubicBezTo>
                    <a:pt x="3116826" y="829597"/>
                    <a:pt x="3196714" y="453513"/>
                    <a:pt x="3281517" y="464574"/>
                  </a:cubicBezTo>
                  <a:cubicBezTo>
                    <a:pt x="3366320" y="475635"/>
                    <a:pt x="3448665" y="984455"/>
                    <a:pt x="3539613" y="936523"/>
                  </a:cubicBezTo>
                  <a:cubicBezTo>
                    <a:pt x="3630561" y="888591"/>
                    <a:pt x="3726426" y="247036"/>
                    <a:pt x="3827207" y="176981"/>
                  </a:cubicBezTo>
                  <a:cubicBezTo>
                    <a:pt x="3927988" y="106926"/>
                    <a:pt x="4057036" y="505133"/>
                    <a:pt x="4144297" y="516194"/>
                  </a:cubicBezTo>
                  <a:cubicBezTo>
                    <a:pt x="4231558" y="527255"/>
                    <a:pt x="4281949" y="216310"/>
                    <a:pt x="4350775" y="243349"/>
                  </a:cubicBezTo>
                  <a:cubicBezTo>
                    <a:pt x="4419601" y="270388"/>
                    <a:pt x="4481052" y="718984"/>
                    <a:pt x="4557252" y="678426"/>
                  </a:cubicBezTo>
                  <a:cubicBezTo>
                    <a:pt x="4633452" y="637868"/>
                    <a:pt x="4740378" y="154858"/>
                    <a:pt x="4807975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F9DA007-19C4-3A41-AE7A-BD637DEE8CB8}"/>
                </a:ext>
              </a:extLst>
            </p:cNvPr>
            <p:cNvSpPr/>
            <p:nvPr/>
          </p:nvSpPr>
          <p:spPr>
            <a:xfrm>
              <a:off x="882526" y="3852927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EC3F3D2-1182-8D4B-88A9-2593B442A980}"/>
                </a:ext>
              </a:extLst>
            </p:cNvPr>
            <p:cNvSpPr/>
            <p:nvPr/>
          </p:nvSpPr>
          <p:spPr>
            <a:xfrm>
              <a:off x="1076201" y="3418647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78FDFE-0CDF-7C45-A6D7-41F4F30FC3F4}"/>
                </a:ext>
              </a:extLst>
            </p:cNvPr>
            <p:cNvSpPr/>
            <p:nvPr/>
          </p:nvSpPr>
          <p:spPr>
            <a:xfrm>
              <a:off x="1427168" y="394948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00EBDE6-3DC6-4F4A-B5FE-DBADE18C9D9C}"/>
                </a:ext>
              </a:extLst>
            </p:cNvPr>
            <p:cNvSpPr/>
            <p:nvPr/>
          </p:nvSpPr>
          <p:spPr>
            <a:xfrm>
              <a:off x="1736503" y="340210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FADE74F-DCD1-FA46-9A2E-32881D4BDF05}"/>
                </a:ext>
              </a:extLst>
            </p:cNvPr>
            <p:cNvSpPr/>
            <p:nvPr/>
          </p:nvSpPr>
          <p:spPr>
            <a:xfrm>
              <a:off x="2069204" y="374976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735B6D4-7546-3440-8908-F8E4F3F55D5E}"/>
                </a:ext>
              </a:extLst>
            </p:cNvPr>
            <p:cNvSpPr/>
            <p:nvPr/>
          </p:nvSpPr>
          <p:spPr>
            <a:xfrm>
              <a:off x="2412914" y="3220975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1F58A8-F682-E947-B952-0917BAC6311B}"/>
                </a:ext>
              </a:extLst>
            </p:cNvPr>
            <p:cNvSpPr/>
            <p:nvPr/>
          </p:nvSpPr>
          <p:spPr>
            <a:xfrm>
              <a:off x="2728542" y="339795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B5934B4-4125-2444-B450-9726E04A8C98}"/>
                </a:ext>
              </a:extLst>
            </p:cNvPr>
            <p:cNvSpPr/>
            <p:nvPr/>
          </p:nvSpPr>
          <p:spPr>
            <a:xfrm>
              <a:off x="2896911" y="303620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17C46F0-28B8-A048-BF7A-53C7A59108E5}"/>
                </a:ext>
              </a:extLst>
            </p:cNvPr>
            <p:cNvSpPr/>
            <p:nvPr/>
          </p:nvSpPr>
          <p:spPr>
            <a:xfrm>
              <a:off x="3419400" y="377865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D41815-3B54-6E4C-9E14-A41D5A9ADF02}"/>
                </a:ext>
              </a:extLst>
            </p:cNvPr>
            <p:cNvSpPr/>
            <p:nvPr/>
          </p:nvSpPr>
          <p:spPr>
            <a:xfrm>
              <a:off x="3713157" y="317976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912FBCD-C935-A04B-830C-EE4CB78FF0B6}"/>
                </a:ext>
              </a:extLst>
            </p:cNvPr>
            <p:cNvSpPr/>
            <p:nvPr/>
          </p:nvSpPr>
          <p:spPr>
            <a:xfrm>
              <a:off x="3942751" y="335655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ABCEC05-572E-CF4B-9349-F988A92AAFE8}"/>
                </a:ext>
              </a:extLst>
            </p:cNvPr>
            <p:cNvSpPr/>
            <p:nvPr/>
          </p:nvSpPr>
          <p:spPr>
            <a:xfrm>
              <a:off x="4203389" y="2953918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C42C07-70A4-3A45-BDF1-E07E4C3B4227}"/>
                </a:ext>
              </a:extLst>
            </p:cNvPr>
            <p:cNvSpPr/>
            <p:nvPr/>
          </p:nvSpPr>
          <p:spPr>
            <a:xfrm>
              <a:off x="4455119" y="3431323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0A14081-024A-0A4A-BB18-6DBED8F89280}"/>
                </a:ext>
              </a:extLst>
            </p:cNvPr>
            <p:cNvSpPr/>
            <p:nvPr/>
          </p:nvSpPr>
          <p:spPr>
            <a:xfrm>
              <a:off x="4785751" y="265466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CCEA41A-6F18-9943-BF76-2CC06B11BD4D}"/>
                </a:ext>
              </a:extLst>
            </p:cNvPr>
            <p:cNvSpPr/>
            <p:nvPr/>
          </p:nvSpPr>
          <p:spPr>
            <a:xfrm>
              <a:off x="5089145" y="2997404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29DBE4F-832B-7040-B172-673B5EF23723}"/>
                </a:ext>
              </a:extLst>
            </p:cNvPr>
            <p:cNvSpPr/>
            <p:nvPr/>
          </p:nvSpPr>
          <p:spPr>
            <a:xfrm>
              <a:off x="5285737" y="2738474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AEFE4A-6461-1743-8B71-9101E76B68B5}"/>
                </a:ext>
              </a:extLst>
            </p:cNvPr>
            <p:cNvSpPr/>
            <p:nvPr/>
          </p:nvSpPr>
          <p:spPr>
            <a:xfrm>
              <a:off x="5497805" y="317976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1785D17-33FA-E045-9672-567E78446314}"/>
                </a:ext>
              </a:extLst>
            </p:cNvPr>
            <p:cNvSpPr/>
            <p:nvPr/>
          </p:nvSpPr>
          <p:spPr>
            <a:xfrm>
              <a:off x="5760836" y="249093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580" y="3801173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9141" y="3955062"/>
            <a:ext cx="123811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210808" y="3798211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 flipV="1">
            <a:off x="5122776" y="3952100"/>
            <a:ext cx="317174" cy="296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 flipV="1">
            <a:off x="3887254" y="3952100"/>
            <a:ext cx="323554" cy="50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6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74326"/>
            <a:ext cx="1461950" cy="551456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448110" y="4098048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10057720" y="408498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104706" y="413197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104706" y="413197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531</cp:revision>
  <dcterms:created xsi:type="dcterms:W3CDTF">2024-04-07T02:50:27Z</dcterms:created>
  <dcterms:modified xsi:type="dcterms:W3CDTF">2024-04-09T07:29:15Z</dcterms:modified>
</cp:coreProperties>
</file>