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  <p:sldId id="256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1158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26138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1519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15486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30447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83976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5416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1425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169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763</cp:revision>
  <dcterms:created xsi:type="dcterms:W3CDTF">2024-04-07T02:50:27Z</dcterms:created>
  <dcterms:modified xsi:type="dcterms:W3CDTF">2024-04-14T12:46:02Z</dcterms:modified>
</cp:coreProperties>
</file>