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58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76" idx="1"/>
          </p:cNvCxnSpPr>
          <p:nvPr/>
        </p:nvCxnSpPr>
        <p:spPr>
          <a:xfrm rot="16200000" flipH="1">
            <a:off x="2906600" y="2844636"/>
            <a:ext cx="1055764" cy="3087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  <a:endCxn id="79" idx="1"/>
          </p:cNvCxnSpPr>
          <p:nvPr/>
        </p:nvCxnSpPr>
        <p:spPr>
          <a:xfrm rot="16200000" flipH="1">
            <a:off x="5304555" y="3144638"/>
            <a:ext cx="427036" cy="3241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85" idx="1"/>
          </p:cNvCxnSpPr>
          <p:nvPr/>
        </p:nvCxnSpPr>
        <p:spPr>
          <a:xfrm rot="16200000" flipH="1">
            <a:off x="9957827" y="3188974"/>
            <a:ext cx="440908" cy="2349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10974263" y="3800127"/>
            <a:ext cx="1895" cy="609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76" idx="2"/>
            <a:endCxn id="264" idx="2"/>
          </p:cNvCxnSpPr>
          <p:nvPr/>
        </p:nvCxnSpPr>
        <p:spPr>
          <a:xfrm rot="16200000" flipH="1">
            <a:off x="7147810" y="901775"/>
            <a:ext cx="787493" cy="65483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79" idx="2"/>
            <a:endCxn id="264" idx="2"/>
          </p:cNvCxnSpPr>
          <p:nvPr/>
        </p:nvCxnSpPr>
        <p:spPr>
          <a:xfrm rot="16200000" flipH="1">
            <a:off x="8192002" y="1945967"/>
            <a:ext cx="790389" cy="445708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4532F5-81B9-DA43-84E4-12FCE341E75E}"/>
              </a:ext>
            </a:extLst>
          </p:cNvPr>
          <p:cNvSpPr/>
          <p:nvPr/>
        </p:nvSpPr>
        <p:spPr>
          <a:xfrm>
            <a:off x="3588877" y="3271614"/>
            <a:ext cx="1356995" cy="510597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58DB922-2506-B64A-9AB0-120C227724D9}"/>
              </a:ext>
            </a:extLst>
          </p:cNvPr>
          <p:cNvSpPr/>
          <p:nvPr/>
        </p:nvSpPr>
        <p:spPr>
          <a:xfrm>
            <a:off x="5680157" y="3261164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37D3967-F47A-9C4A-A703-3489B5B57387}"/>
              </a:ext>
            </a:extLst>
          </p:cNvPr>
          <p:cNvSpPr/>
          <p:nvPr/>
        </p:nvSpPr>
        <p:spPr>
          <a:xfrm>
            <a:off x="10295765" y="3267836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C18CA73-29DD-E941-B5FB-B036EFEE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3086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7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245</Words>
  <Application>Microsoft Macintosh PowerPoint</Application>
  <PresentationFormat>Widescreen</PresentationFormat>
  <Paragraphs>129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843</cp:revision>
  <dcterms:created xsi:type="dcterms:W3CDTF">2024-04-07T02:50:27Z</dcterms:created>
  <dcterms:modified xsi:type="dcterms:W3CDTF">2024-04-25T13:35:24Z</dcterms:modified>
</cp:coreProperties>
</file>