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 snapToObjects="1">
      <p:cViewPr>
        <p:scale>
          <a:sx n="119" d="100"/>
          <a:sy n="119" d="100"/>
        </p:scale>
        <p:origin x="4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roup 481">
            <a:extLst>
              <a:ext uri="{FF2B5EF4-FFF2-40B4-BE49-F238E27FC236}">
                <a16:creationId xmlns:a16="http://schemas.microsoft.com/office/drawing/2014/main" id="{A9C699F1-AB3A-F649-A49B-5C927142EA4A}"/>
              </a:ext>
            </a:extLst>
          </p:cNvPr>
          <p:cNvGrpSpPr/>
          <p:nvPr/>
        </p:nvGrpSpPr>
        <p:grpSpPr>
          <a:xfrm>
            <a:off x="278970" y="705957"/>
            <a:ext cx="11375047" cy="4239191"/>
            <a:chOff x="278970" y="705957"/>
            <a:chExt cx="11375047" cy="4239191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2C2F330-35B1-7C4B-A345-8302436E7F36}"/>
                </a:ext>
              </a:extLst>
            </p:cNvPr>
            <p:cNvSpPr/>
            <p:nvPr/>
          </p:nvSpPr>
          <p:spPr>
            <a:xfrm>
              <a:off x="2390024" y="1131168"/>
              <a:ext cx="9263993" cy="2796369"/>
            </a:xfrm>
            <a:prstGeom prst="roundRect">
              <a:avLst>
                <a:gd name="adj" fmla="val 3588"/>
              </a:avLst>
            </a:prstGeom>
            <a:solidFill>
              <a:schemeClr val="accent6">
                <a:lumMod val="20000"/>
                <a:lumOff val="80000"/>
                <a:alpha val="50020"/>
              </a:schemeClr>
            </a:solidFill>
            <a:ln w="19050" cap="flat" cmpd="sng" algn="ctr">
              <a:solidFill>
                <a:schemeClr val="accent6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9BF58D4-3213-334D-A6CB-825CC88E9341}"/>
                </a:ext>
              </a:extLst>
            </p:cNvPr>
            <p:cNvSpPr/>
            <p:nvPr/>
          </p:nvSpPr>
          <p:spPr>
            <a:xfrm>
              <a:off x="3423804" y="2312196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粗粒度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0D6B74-5738-FD43-A3C1-74E32B04D908}"/>
                </a:ext>
              </a:extLst>
            </p:cNvPr>
            <p:cNvSpPr txBox="1"/>
            <p:nvPr/>
          </p:nvSpPr>
          <p:spPr>
            <a:xfrm>
              <a:off x="2472084" y="709869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粗粒度数据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18A3343-BA46-2D44-836D-CEA233084213}"/>
                </a:ext>
              </a:extLst>
            </p:cNvPr>
            <p:cNvCxnSpPr>
              <a:cxnSpLocks/>
              <a:stCxn id="61" idx="2"/>
              <a:endCxn id="102" idx="0"/>
            </p:cNvCxnSpPr>
            <p:nvPr/>
          </p:nvCxnSpPr>
          <p:spPr>
            <a:xfrm>
              <a:off x="3150582" y="1017646"/>
              <a:ext cx="0" cy="492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790DB0C-8E47-5649-B34A-439BE49192AD}"/>
                </a:ext>
              </a:extLst>
            </p:cNvPr>
            <p:cNvSpPr/>
            <p:nvPr/>
          </p:nvSpPr>
          <p:spPr>
            <a:xfrm>
              <a:off x="4546742" y="1513403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B2AE91-6E98-ED47-BFDF-DC397555084F}"/>
                </a:ext>
              </a:extLst>
            </p:cNvPr>
            <p:cNvSpPr txBox="1"/>
            <p:nvPr/>
          </p:nvSpPr>
          <p:spPr>
            <a:xfrm>
              <a:off x="4546741" y="710055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459C866-C1FB-FF4A-B5DA-5F627624B430}"/>
                </a:ext>
              </a:extLst>
            </p:cNvPr>
            <p:cNvCxnSpPr>
              <a:cxnSpLocks/>
              <a:stCxn id="64" idx="2"/>
              <a:endCxn id="63" idx="0"/>
            </p:cNvCxnSpPr>
            <p:nvPr/>
          </p:nvCxnSpPr>
          <p:spPr>
            <a:xfrm>
              <a:off x="5225239" y="1017832"/>
              <a:ext cx="1" cy="49557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5026EB36-E1A7-4240-9DE9-0C4FCDB718F0}"/>
                </a:ext>
              </a:extLst>
            </p:cNvPr>
            <p:cNvCxnSpPr>
              <a:cxnSpLocks/>
              <a:stCxn id="102" idx="2"/>
              <a:endCxn id="60" idx="1"/>
            </p:cNvCxnSpPr>
            <p:nvPr/>
          </p:nvCxnSpPr>
          <p:spPr>
            <a:xfrm rot="16200000" flipH="1">
              <a:off x="2926714" y="2126564"/>
              <a:ext cx="720958" cy="273222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48C2578-5FEF-BA43-9082-2B3CE8C260CC}"/>
                </a:ext>
              </a:extLst>
            </p:cNvPr>
            <p:cNvSpPr/>
            <p:nvPr/>
          </p:nvSpPr>
          <p:spPr>
            <a:xfrm>
              <a:off x="5064818" y="2464711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1EF4815-DC22-694B-A326-2A72EEE71E1A}"/>
                </a:ext>
              </a:extLst>
            </p:cNvPr>
            <p:cNvCxnSpPr>
              <a:cxnSpLocks/>
              <a:stCxn id="70" idx="2"/>
              <a:endCxn id="70" idx="6"/>
            </p:cNvCxnSpPr>
            <p:nvPr/>
          </p:nvCxnSpPr>
          <p:spPr>
            <a:xfrm>
              <a:off x="5064818" y="2625131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B1119267-C046-9548-BF8F-FABB71542385}"/>
                </a:ext>
              </a:extLst>
            </p:cNvPr>
            <p:cNvSpPr/>
            <p:nvPr/>
          </p:nvSpPr>
          <p:spPr>
            <a:xfrm>
              <a:off x="2472084" y="1509670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CA30B1-F898-5A4C-A1E2-00F3BD8BEE38}"/>
                    </a:ext>
                  </a:extLst>
                </p:cNvPr>
                <p:cNvSpPr txBox="1"/>
                <p:nvPr/>
              </p:nvSpPr>
              <p:spPr>
                <a:xfrm>
                  <a:off x="3198412" y="1182235"/>
                  <a:ext cx="1125052" cy="244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CA30B1-F898-5A4C-A1E2-00F3BD8BE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412" y="1182235"/>
                  <a:ext cx="1125052" cy="244426"/>
                </a:xfrm>
                <a:prstGeom prst="rect">
                  <a:avLst/>
                </a:prstGeom>
                <a:blipFill>
                  <a:blip r:embed="rId2"/>
                  <a:stretch>
                    <a:fillRect l="-3371" t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9D62214-B8BB-0E48-9713-BC406B091B3C}"/>
                </a:ext>
              </a:extLst>
            </p:cNvPr>
            <p:cNvCxnSpPr>
              <a:cxnSpLocks/>
              <a:stCxn id="60" idx="3"/>
              <a:endCxn id="70" idx="2"/>
            </p:cNvCxnSpPr>
            <p:nvPr/>
          </p:nvCxnSpPr>
          <p:spPr>
            <a:xfrm>
              <a:off x="4780799" y="2623654"/>
              <a:ext cx="284019" cy="14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2E26B9-3E2A-9C4B-9B8B-689D826CE2AA}"/>
                    </a:ext>
                  </a:extLst>
                </p:cNvPr>
                <p:cNvSpPr txBox="1"/>
                <p:nvPr/>
              </p:nvSpPr>
              <p:spPr>
                <a:xfrm>
                  <a:off x="3198412" y="1988518"/>
                  <a:ext cx="1038682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2E26B9-3E2A-9C4B-9B8B-689D826CE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412" y="1988518"/>
                  <a:ext cx="1038682" cy="219227"/>
                </a:xfrm>
                <a:prstGeom prst="rect">
                  <a:avLst/>
                </a:prstGeom>
                <a:blipFill>
                  <a:blip r:embed="rId3"/>
                  <a:stretch>
                    <a:fillRect l="-4878" r="-122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AA1478-A21F-5746-80B8-E7C58E8E7F45}"/>
                </a:ext>
              </a:extLst>
            </p:cNvPr>
            <p:cNvCxnSpPr>
              <a:cxnSpLocks/>
              <a:stCxn id="63" idx="2"/>
              <a:endCxn id="70" idx="0"/>
            </p:cNvCxnSpPr>
            <p:nvPr/>
          </p:nvCxnSpPr>
          <p:spPr>
            <a:xfrm flipH="1">
              <a:off x="5225238" y="1906429"/>
              <a:ext cx="2" cy="55828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DFC7AF5-9D19-424C-93AA-78E37C941D62}"/>
                    </a:ext>
                  </a:extLst>
                </p:cNvPr>
                <p:cNvSpPr txBox="1"/>
                <p:nvPr/>
              </p:nvSpPr>
              <p:spPr>
                <a:xfrm>
                  <a:off x="2905762" y="2513457"/>
                  <a:ext cx="2424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DFC7AF5-9D19-424C-93AA-78E37C941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762" y="2513457"/>
                  <a:ext cx="242438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0000" r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F256E52-8C40-8B4D-9145-9F481342C31F}"/>
                    </a:ext>
                  </a:extLst>
                </p:cNvPr>
                <p:cNvSpPr txBox="1"/>
                <p:nvPr/>
              </p:nvSpPr>
              <p:spPr>
                <a:xfrm>
                  <a:off x="4802312" y="2408209"/>
                  <a:ext cx="24083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F256E52-8C40-8B4D-9145-9F481342C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312" y="2408209"/>
                  <a:ext cx="24083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1053" r="-5263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8F3FA7BA-AF86-D342-9E66-D02EE82D4421}"/>
                </a:ext>
              </a:extLst>
            </p:cNvPr>
            <p:cNvCxnSpPr>
              <a:cxnSpLocks/>
              <a:stCxn id="70" idx="4"/>
              <a:endCxn id="137" idx="1"/>
            </p:cNvCxnSpPr>
            <p:nvPr/>
          </p:nvCxnSpPr>
          <p:spPr>
            <a:xfrm rot="16200000" flipH="1">
              <a:off x="5287634" y="2723153"/>
              <a:ext cx="151329" cy="276121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736FA1-9BA3-CF48-8F4A-C121CA0E426E}"/>
                    </a:ext>
                  </a:extLst>
                </p:cNvPr>
                <p:cNvSpPr txBox="1"/>
                <p:nvPr/>
              </p:nvSpPr>
              <p:spPr>
                <a:xfrm>
                  <a:off x="5273068" y="1182235"/>
                  <a:ext cx="1173783" cy="244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736FA1-9BA3-CF48-8F4A-C121CA0E4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068" y="1182235"/>
                  <a:ext cx="1173783" cy="244939"/>
                </a:xfrm>
                <a:prstGeom prst="rect">
                  <a:avLst/>
                </a:prstGeom>
                <a:blipFill>
                  <a:blip r:embed="rId6"/>
                  <a:stretch>
                    <a:fillRect l="-1075" b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8F3C063-6323-E645-9931-B22B3B5DD7A5}"/>
                    </a:ext>
                  </a:extLst>
                </p:cNvPr>
                <p:cNvSpPr txBox="1"/>
                <p:nvPr/>
              </p:nvSpPr>
              <p:spPr>
                <a:xfrm>
                  <a:off x="5272117" y="1985456"/>
                  <a:ext cx="10497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8F3C063-6323-E645-9931-B22B3B5DD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117" y="1985456"/>
                  <a:ext cx="1049710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614" r="-1205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33E92118-4AA5-3B46-8226-6146189C9D35}"/>
                </a:ext>
              </a:extLst>
            </p:cNvPr>
            <p:cNvSpPr/>
            <p:nvPr/>
          </p:nvSpPr>
          <p:spPr>
            <a:xfrm>
              <a:off x="5501359" y="2625421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8B325E2A-970F-5143-AB7E-5406AA1F2584}"/>
                    </a:ext>
                  </a:extLst>
                </p:cNvPr>
                <p:cNvSpPr txBox="1"/>
                <p:nvPr/>
              </p:nvSpPr>
              <p:spPr>
                <a:xfrm>
                  <a:off x="4979357" y="2834482"/>
                  <a:ext cx="2407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8B325E2A-970F-5143-AB7E-5406AA1F25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357" y="2834482"/>
                  <a:ext cx="24077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053" r="-526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EC120F5-66C2-BF4E-8C1A-AAE72BEAB0A3}"/>
                </a:ext>
              </a:extLst>
            </p:cNvPr>
            <p:cNvSpPr/>
            <p:nvPr/>
          </p:nvSpPr>
          <p:spPr>
            <a:xfrm>
              <a:off x="7139475" y="2774690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754DFD1-6E6E-8747-8DCB-9CFBA0CBB947}"/>
                </a:ext>
              </a:extLst>
            </p:cNvPr>
            <p:cNvCxnSpPr>
              <a:cxnSpLocks/>
              <a:stCxn id="148" idx="2"/>
              <a:endCxn id="148" idx="6"/>
            </p:cNvCxnSpPr>
            <p:nvPr/>
          </p:nvCxnSpPr>
          <p:spPr>
            <a:xfrm>
              <a:off x="7139475" y="2935110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B180520-744A-3841-A579-7BDF72833B8E}"/>
                </a:ext>
              </a:extLst>
            </p:cNvPr>
            <p:cNvCxnSpPr>
              <a:cxnSpLocks/>
              <a:stCxn id="137" idx="3"/>
              <a:endCxn id="148" idx="2"/>
            </p:cNvCxnSpPr>
            <p:nvPr/>
          </p:nvCxnSpPr>
          <p:spPr>
            <a:xfrm flipV="1">
              <a:off x="6858354" y="2935110"/>
              <a:ext cx="281121" cy="176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D5C50AD-23C5-8047-BE21-C47A93BDA234}"/>
                    </a:ext>
                  </a:extLst>
                </p:cNvPr>
                <p:cNvSpPr txBox="1"/>
                <p:nvPr/>
              </p:nvSpPr>
              <p:spPr>
                <a:xfrm>
                  <a:off x="6884575" y="2719665"/>
                  <a:ext cx="2446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D5C50AD-23C5-8047-BE21-C47A93BDA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575" y="2719665"/>
                  <a:ext cx="24468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9524" r="-4762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00E98EB4-7DA5-E042-AF1D-64B90A55D738}"/>
                </a:ext>
              </a:extLst>
            </p:cNvPr>
            <p:cNvSpPr/>
            <p:nvPr/>
          </p:nvSpPr>
          <p:spPr>
            <a:xfrm>
              <a:off x="7976176" y="3088158"/>
              <a:ext cx="1267054" cy="320839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C16AA360-DED9-B942-B892-2215E2355B30}"/>
                </a:ext>
              </a:extLst>
            </p:cNvPr>
            <p:cNvSpPr/>
            <p:nvPr/>
          </p:nvSpPr>
          <p:spPr>
            <a:xfrm>
              <a:off x="6621398" y="1513403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9790D89-6284-9B49-B04D-1369FDE4DF1C}"/>
                </a:ext>
              </a:extLst>
            </p:cNvPr>
            <p:cNvCxnSpPr>
              <a:cxnSpLocks/>
              <a:stCxn id="166" idx="2"/>
              <a:endCxn id="148" idx="0"/>
            </p:cNvCxnSpPr>
            <p:nvPr/>
          </p:nvCxnSpPr>
          <p:spPr>
            <a:xfrm flipH="1">
              <a:off x="7299895" y="1906429"/>
              <a:ext cx="1" cy="86826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609D041-908C-D945-B1EC-30D39A49F81D}"/>
                </a:ext>
              </a:extLst>
            </p:cNvPr>
            <p:cNvSpPr txBox="1"/>
            <p:nvPr/>
          </p:nvSpPr>
          <p:spPr>
            <a:xfrm>
              <a:off x="6621398" y="705957"/>
              <a:ext cx="135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更</a:t>
              </a:r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D4206A86-A697-C34B-ADBA-7781C1EEFB20}"/>
                </a:ext>
              </a:extLst>
            </p:cNvPr>
            <p:cNvCxnSpPr>
              <a:cxnSpLocks/>
              <a:stCxn id="177" idx="2"/>
              <a:endCxn id="166" idx="0"/>
            </p:cNvCxnSpPr>
            <p:nvPr/>
          </p:nvCxnSpPr>
          <p:spPr>
            <a:xfrm>
              <a:off x="7299895" y="1013734"/>
              <a:ext cx="1" cy="49966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99AEB5B8-E4A4-8F41-8710-CE05E83E0BE1}"/>
                    </a:ext>
                  </a:extLst>
                </p:cNvPr>
                <p:cNvSpPr txBox="1"/>
                <p:nvPr/>
              </p:nvSpPr>
              <p:spPr>
                <a:xfrm>
                  <a:off x="7347723" y="1177927"/>
                  <a:ext cx="1128899" cy="244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99AEB5B8-E4A4-8F41-8710-CE05E83E0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723" y="1177927"/>
                  <a:ext cx="1128899" cy="244939"/>
                </a:xfrm>
                <a:prstGeom prst="rect">
                  <a:avLst/>
                </a:prstGeom>
                <a:blipFill>
                  <a:blip r:embed="rId10"/>
                  <a:stretch>
                    <a:fillRect l="-2222"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A6CF84C-7ADB-7748-8BCA-D10058393270}"/>
                    </a:ext>
                  </a:extLst>
                </p:cNvPr>
                <p:cNvSpPr txBox="1"/>
                <p:nvPr/>
              </p:nvSpPr>
              <p:spPr>
                <a:xfrm>
                  <a:off x="7346772" y="1980515"/>
                  <a:ext cx="10497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A6CF84C-7ADB-7748-8BCA-D10058393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772" y="1980515"/>
                  <a:ext cx="104971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3614" r="-1205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670A3DB7-4366-4A44-B7A5-D3210B6677B1}"/>
                </a:ext>
              </a:extLst>
            </p:cNvPr>
            <p:cNvCxnSpPr>
              <a:cxnSpLocks/>
              <a:stCxn id="148" idx="4"/>
            </p:cNvCxnSpPr>
            <p:nvPr/>
          </p:nvCxnSpPr>
          <p:spPr>
            <a:xfrm rot="16200000" flipH="1">
              <a:off x="7357744" y="3037680"/>
              <a:ext cx="160420" cy="276118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2F9C636-F368-D443-9039-08F3DAE23072}"/>
                    </a:ext>
                  </a:extLst>
                </p:cNvPr>
                <p:cNvSpPr txBox="1"/>
                <p:nvPr/>
              </p:nvSpPr>
              <p:spPr>
                <a:xfrm>
                  <a:off x="7056905" y="3149294"/>
                  <a:ext cx="2407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2F9C636-F368-D443-9039-08F3DAE23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6905" y="3149294"/>
                  <a:ext cx="240772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5000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A173216A-D4D7-D841-BADB-7E8603800929}"/>
                </a:ext>
              </a:extLst>
            </p:cNvPr>
            <p:cNvSpPr/>
            <p:nvPr/>
          </p:nvSpPr>
          <p:spPr>
            <a:xfrm>
              <a:off x="7978392" y="1550849"/>
              <a:ext cx="1264838" cy="301683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6A53D7CC-7E81-DB4A-B818-8B207B0797AF}"/>
                </a:ext>
              </a:extLst>
            </p:cNvPr>
            <p:cNvSpPr/>
            <p:nvPr/>
          </p:nvSpPr>
          <p:spPr>
            <a:xfrm>
              <a:off x="7978391" y="719317"/>
              <a:ext cx="1264839" cy="301683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43B35A9-5DC6-9E48-BCCE-25E1935555E1}"/>
                </a:ext>
              </a:extLst>
            </p:cNvPr>
            <p:cNvSpPr txBox="1"/>
            <p:nvPr/>
          </p:nvSpPr>
          <p:spPr>
            <a:xfrm>
              <a:off x="9243230" y="709868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最</a:t>
              </a:r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E99FC6FE-6AA9-2F4F-95B9-A169C31A780A}"/>
                </a:ext>
              </a:extLst>
            </p:cNvPr>
            <p:cNvSpPr/>
            <p:nvPr/>
          </p:nvSpPr>
          <p:spPr>
            <a:xfrm>
              <a:off x="9249475" y="1506309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524635F-FD87-3344-9E72-A087A3F96ACB}"/>
                    </a:ext>
                  </a:extLst>
                </p:cNvPr>
                <p:cNvSpPr txBox="1"/>
                <p:nvPr/>
              </p:nvSpPr>
              <p:spPr>
                <a:xfrm>
                  <a:off x="9970923" y="1177926"/>
                  <a:ext cx="1157753" cy="2529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b="0" i="0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524635F-FD87-3344-9E72-A087A3F96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0923" y="1177926"/>
                  <a:ext cx="1157753" cy="252954"/>
                </a:xfrm>
                <a:prstGeom prst="rect">
                  <a:avLst/>
                </a:prstGeom>
                <a:blipFill>
                  <a:blip r:embed="rId13"/>
                  <a:stretch>
                    <a:fillRect l="-3261" b="-476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C83E0BA-35DA-7640-991F-617578F3042B}"/>
                </a:ext>
              </a:extLst>
            </p:cNvPr>
            <p:cNvSpPr/>
            <p:nvPr/>
          </p:nvSpPr>
          <p:spPr>
            <a:xfrm>
              <a:off x="9764232" y="3087511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B75BD47-D440-AA46-BA7B-AF53F7CDE768}"/>
                </a:ext>
              </a:extLst>
            </p:cNvPr>
            <p:cNvCxnSpPr>
              <a:cxnSpLocks/>
              <a:stCxn id="194" idx="2"/>
              <a:endCxn id="194" idx="6"/>
            </p:cNvCxnSpPr>
            <p:nvPr/>
          </p:nvCxnSpPr>
          <p:spPr>
            <a:xfrm>
              <a:off x="9764232" y="3247931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5CE14A71-A2ED-0C44-88EA-2C2A13CCAC6D}"/>
                </a:ext>
              </a:extLst>
            </p:cNvPr>
            <p:cNvCxnSpPr>
              <a:cxnSpLocks/>
              <a:stCxn id="189" idx="2"/>
              <a:endCxn id="194" idx="0"/>
            </p:cNvCxnSpPr>
            <p:nvPr/>
          </p:nvCxnSpPr>
          <p:spPr>
            <a:xfrm flipH="1">
              <a:off x="9924652" y="1899335"/>
              <a:ext cx="3321" cy="118817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2251DCB6-C8BF-B747-AD27-0D53D6EFCB39}"/>
                </a:ext>
              </a:extLst>
            </p:cNvPr>
            <p:cNvCxnSpPr>
              <a:cxnSpLocks/>
              <a:stCxn id="165" idx="3"/>
              <a:endCxn id="194" idx="2"/>
            </p:cNvCxnSpPr>
            <p:nvPr/>
          </p:nvCxnSpPr>
          <p:spPr>
            <a:xfrm flipV="1">
              <a:off x="9243230" y="3247931"/>
              <a:ext cx="521002" cy="64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A09FA35-0711-6F46-B26F-410B063C4B9A}"/>
                    </a:ext>
                  </a:extLst>
                </p:cNvPr>
                <p:cNvSpPr txBox="1"/>
                <p:nvPr/>
              </p:nvSpPr>
              <p:spPr>
                <a:xfrm>
                  <a:off x="9327384" y="3024153"/>
                  <a:ext cx="429028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A09FA35-0711-6F46-B26F-410B063C4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7384" y="3024153"/>
                  <a:ext cx="429028" cy="220510"/>
                </a:xfrm>
                <a:prstGeom prst="rect">
                  <a:avLst/>
                </a:prstGeom>
                <a:blipFill>
                  <a:blip r:embed="rId14"/>
                  <a:stretch>
                    <a:fillRect l="-8824" r="-2941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Elbow Connector 240">
              <a:extLst>
                <a:ext uri="{FF2B5EF4-FFF2-40B4-BE49-F238E27FC236}">
                  <a16:creationId xmlns:a16="http://schemas.microsoft.com/office/drawing/2014/main" id="{C779F00C-3A47-2A4D-A589-3B37F117C7AA}"/>
                </a:ext>
              </a:extLst>
            </p:cNvPr>
            <p:cNvCxnSpPr>
              <a:cxnSpLocks/>
              <a:stCxn id="194" idx="4"/>
              <a:endCxn id="243" idx="1"/>
            </p:cNvCxnSpPr>
            <p:nvPr/>
          </p:nvCxnSpPr>
          <p:spPr>
            <a:xfrm rot="16200000" flipH="1">
              <a:off x="9989915" y="3343086"/>
              <a:ext cx="147771" cy="27829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A0ACD01E-00AE-704B-810C-063E590E5505}"/>
                </a:ext>
              </a:extLst>
            </p:cNvPr>
            <p:cNvSpPr/>
            <p:nvPr/>
          </p:nvSpPr>
          <p:spPr>
            <a:xfrm>
              <a:off x="10202949" y="3244663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最</a:t>
              </a: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44A5E052-C1AF-6B45-9CBB-5BA2962E1749}"/>
                </a:ext>
              </a:extLst>
            </p:cNvPr>
            <p:cNvCxnSpPr>
              <a:cxnSpLocks/>
              <a:stCxn id="188" idx="2"/>
              <a:endCxn id="189" idx="0"/>
            </p:cNvCxnSpPr>
            <p:nvPr/>
          </p:nvCxnSpPr>
          <p:spPr>
            <a:xfrm>
              <a:off x="9921728" y="1017645"/>
              <a:ext cx="6245" cy="48866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1AA2EC5D-F718-3D4A-9DA0-896149FB5F86}"/>
                    </a:ext>
                  </a:extLst>
                </p:cNvPr>
                <p:cNvSpPr txBox="1"/>
                <p:nvPr/>
              </p:nvSpPr>
              <p:spPr>
                <a:xfrm>
                  <a:off x="9971528" y="1980515"/>
                  <a:ext cx="1064137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1AA2EC5D-F718-3D4A-9DA0-896149FB5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1528" y="1980515"/>
                  <a:ext cx="1064137" cy="220510"/>
                </a:xfrm>
                <a:prstGeom prst="rect">
                  <a:avLst/>
                </a:prstGeom>
                <a:blipFill>
                  <a:blip r:embed="rId15"/>
                  <a:stretch>
                    <a:fillRect l="-3571" r="-119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F9F88EA-2068-A645-B083-FC32FB24E1F4}"/>
                    </a:ext>
                  </a:extLst>
                </p:cNvPr>
                <p:cNvSpPr txBox="1"/>
                <p:nvPr/>
              </p:nvSpPr>
              <p:spPr>
                <a:xfrm>
                  <a:off x="9680955" y="3476056"/>
                  <a:ext cx="255198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F9F88EA-2068-A645-B083-FC32FB24E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955" y="3476056"/>
                  <a:ext cx="255198" cy="220510"/>
                </a:xfrm>
                <a:prstGeom prst="rect">
                  <a:avLst/>
                </a:prstGeom>
                <a:blipFill>
                  <a:blip r:embed="rId16"/>
                  <a:stretch>
                    <a:fillRect l="-14286" r="-4762" b="-1111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459B8108-BF5A-254C-9D65-DC23BD006242}"/>
                </a:ext>
              </a:extLst>
            </p:cNvPr>
            <p:cNvSpPr/>
            <p:nvPr/>
          </p:nvSpPr>
          <p:spPr>
            <a:xfrm>
              <a:off x="10714826" y="4263410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71FD3262-D8D2-6849-9AD2-A639DED759B7}"/>
                </a:ext>
              </a:extLst>
            </p:cNvPr>
            <p:cNvCxnSpPr>
              <a:cxnSpLocks/>
              <a:stCxn id="264" idx="4"/>
              <a:endCxn id="264" idx="0"/>
            </p:cNvCxnSpPr>
            <p:nvPr/>
          </p:nvCxnSpPr>
          <p:spPr>
            <a:xfrm flipV="1">
              <a:off x="10875246" y="4263410"/>
              <a:ext cx="0" cy="32083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706D50C-6D4B-724F-80E5-0E1A7304E38A}"/>
                </a:ext>
              </a:extLst>
            </p:cNvPr>
            <p:cNvCxnSpPr>
              <a:cxnSpLocks/>
              <a:stCxn id="264" idx="6"/>
              <a:endCxn id="264" idx="2"/>
            </p:cNvCxnSpPr>
            <p:nvPr/>
          </p:nvCxnSpPr>
          <p:spPr>
            <a:xfrm flipH="1">
              <a:off x="10714826" y="4423830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2300DBFD-5211-9245-B682-17B9FE214F79}"/>
                </a:ext>
              </a:extLst>
            </p:cNvPr>
            <p:cNvCxnSpPr>
              <a:cxnSpLocks/>
              <a:stCxn id="243" idx="2"/>
              <a:endCxn id="264" idx="0"/>
            </p:cNvCxnSpPr>
            <p:nvPr/>
          </p:nvCxnSpPr>
          <p:spPr>
            <a:xfrm flipH="1">
              <a:off x="10875246" y="3867578"/>
              <a:ext cx="6201" cy="3958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A616D20C-3189-6645-9353-7492C8746CCE}"/>
                </a:ext>
              </a:extLst>
            </p:cNvPr>
            <p:cNvCxnSpPr>
              <a:cxnSpLocks/>
              <a:stCxn id="60" idx="2"/>
              <a:endCxn id="264" idx="2"/>
            </p:cNvCxnSpPr>
            <p:nvPr/>
          </p:nvCxnSpPr>
          <p:spPr>
            <a:xfrm rot="16200000" flipH="1">
              <a:off x="6664205" y="373208"/>
              <a:ext cx="1488719" cy="6612524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82" name="Elbow Connector 281">
              <a:extLst>
                <a:ext uri="{FF2B5EF4-FFF2-40B4-BE49-F238E27FC236}">
                  <a16:creationId xmlns:a16="http://schemas.microsoft.com/office/drawing/2014/main" id="{F2DB29C8-0A6F-2C44-BD91-E529B9157B7E}"/>
                </a:ext>
              </a:extLst>
            </p:cNvPr>
            <p:cNvCxnSpPr>
              <a:cxnSpLocks/>
              <a:stCxn id="137" idx="2"/>
              <a:endCxn id="264" idx="1"/>
            </p:cNvCxnSpPr>
            <p:nvPr/>
          </p:nvCxnSpPr>
          <p:spPr>
            <a:xfrm rot="16200000" flipH="1">
              <a:off x="7939804" y="1488388"/>
              <a:ext cx="1062060" cy="4581955"/>
            </a:xfrm>
            <a:prstGeom prst="bentConnector3">
              <a:avLst>
                <a:gd name="adj1" fmla="val 9993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5726C21-1EC4-CA46-97CB-A3A7BC5D7714}"/>
                    </a:ext>
                  </a:extLst>
                </p:cNvPr>
                <p:cNvSpPr txBox="1"/>
                <p:nvPr/>
              </p:nvSpPr>
              <p:spPr>
                <a:xfrm>
                  <a:off x="4122703" y="3961687"/>
                  <a:ext cx="2287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5726C21-1EC4-CA46-97CB-A3A7BC5D7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703" y="3961687"/>
                  <a:ext cx="228781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15789" r="-5263" b="-2941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B3EC685-335C-8A44-A62E-EEC3306C978A}"/>
                    </a:ext>
                  </a:extLst>
                </p:cNvPr>
                <p:cNvSpPr txBox="1"/>
                <p:nvPr/>
              </p:nvSpPr>
              <p:spPr>
                <a:xfrm>
                  <a:off x="6205513" y="3961687"/>
                  <a:ext cx="2326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B3EC685-335C-8A44-A62E-EEC3306C9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513" y="3961687"/>
                  <a:ext cx="232628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21053" r="-5263" b="-2941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3170996-3CE8-C245-8F6E-91D04A3ED04F}"/>
                    </a:ext>
                  </a:extLst>
                </p:cNvPr>
                <p:cNvSpPr txBox="1"/>
                <p:nvPr/>
              </p:nvSpPr>
              <p:spPr>
                <a:xfrm>
                  <a:off x="10913425" y="3956621"/>
                  <a:ext cx="247054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3170996-3CE8-C245-8F6E-91D04A3ED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3425" y="3956621"/>
                  <a:ext cx="247054" cy="220510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10000" b="-27778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1CAE4575-DF9B-AE4B-982C-DAED9DE12CB3}"/>
                </a:ext>
              </a:extLst>
            </p:cNvPr>
            <p:cNvCxnSpPr>
              <a:cxnSpLocks/>
              <a:stCxn id="264" idx="4"/>
            </p:cNvCxnSpPr>
            <p:nvPr/>
          </p:nvCxnSpPr>
          <p:spPr>
            <a:xfrm>
              <a:off x="10875246" y="4584249"/>
              <a:ext cx="0" cy="28819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D900F531-7E62-AE4E-9F21-ECB4B26A61D8}"/>
                </a:ext>
              </a:extLst>
            </p:cNvPr>
            <p:cNvSpPr txBox="1"/>
            <p:nvPr/>
          </p:nvSpPr>
          <p:spPr>
            <a:xfrm>
              <a:off x="10926322" y="4584249"/>
              <a:ext cx="72769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CN" sz="14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预测输出</a:t>
              </a:r>
            </a:p>
          </p:txBody>
        </p:sp>
        <p:sp>
          <p:nvSpPr>
            <p:cNvPr id="337" name="Rounded Rectangle 336">
              <a:extLst>
                <a:ext uri="{FF2B5EF4-FFF2-40B4-BE49-F238E27FC236}">
                  <a16:creationId xmlns:a16="http://schemas.microsoft.com/office/drawing/2014/main" id="{F0D7EA1F-2300-DA43-8992-D598D95D6E93}"/>
                </a:ext>
              </a:extLst>
            </p:cNvPr>
            <p:cNvSpPr/>
            <p:nvPr/>
          </p:nvSpPr>
          <p:spPr>
            <a:xfrm>
              <a:off x="278971" y="3024154"/>
              <a:ext cx="3193575" cy="1639286"/>
            </a:xfrm>
            <a:prstGeom prst="roundRect">
              <a:avLst>
                <a:gd name="adj" fmla="val 5762"/>
              </a:avLst>
            </a:prstGeom>
            <a:solidFill>
              <a:schemeClr val="accent2">
                <a:lumMod val="20000"/>
                <a:lumOff val="80000"/>
                <a:alpha val="69391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A96D778-9BB2-2B49-8E0F-78AFB5BC6B0A}"/>
                </a:ext>
              </a:extLst>
            </p:cNvPr>
            <p:cNvCxnSpPr>
              <a:cxnSpLocks/>
              <a:endCxn id="337" idx="0"/>
            </p:cNvCxnSpPr>
            <p:nvPr/>
          </p:nvCxnSpPr>
          <p:spPr>
            <a:xfrm flipH="1">
              <a:off x="1875759" y="2774690"/>
              <a:ext cx="1548045" cy="24946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4716E6F1-FDEC-8E43-BD2F-F357468759A5}"/>
                </a:ext>
              </a:extLst>
            </p:cNvPr>
            <p:cNvCxnSpPr>
              <a:cxnSpLocks/>
              <a:endCxn id="337" idx="3"/>
            </p:cNvCxnSpPr>
            <p:nvPr/>
          </p:nvCxnSpPr>
          <p:spPr>
            <a:xfrm flipH="1">
              <a:off x="3472546" y="2935109"/>
              <a:ext cx="356533" cy="90868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8E042E53-AB57-A049-8E40-2D059A8F01EB}"/>
                    </a:ext>
                  </a:extLst>
                </p:cNvPr>
                <p:cNvSpPr/>
                <p:nvPr/>
              </p:nvSpPr>
              <p:spPr>
                <a:xfrm>
                  <a:off x="1197260" y="3117231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>
                    <a:alpha val="95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时序特征编码网络</a:t>
                  </a: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8E042E53-AB57-A049-8E40-2D059A8F01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260" y="3117231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0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9" name="Rounded Rectangle 368">
                  <a:extLst>
                    <a:ext uri="{FF2B5EF4-FFF2-40B4-BE49-F238E27FC236}">
                      <a16:creationId xmlns:a16="http://schemas.microsoft.com/office/drawing/2014/main" id="{F6CF197F-2507-0F42-B112-EA92CDD91DFD}"/>
                    </a:ext>
                  </a:extLst>
                </p:cNvPr>
                <p:cNvSpPr/>
                <p:nvPr/>
              </p:nvSpPr>
              <p:spPr>
                <a:xfrm>
                  <a:off x="333547" y="402932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>
                    <a:alpha val="95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预测网络</a:t>
                  </a:r>
                  <a:endParaRPr lang="en-US" altLang="zh-CN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endParaRP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Pred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369" name="Rounded Rectangle 368">
                  <a:extLst>
                    <a:ext uri="{FF2B5EF4-FFF2-40B4-BE49-F238E27FC236}">
                      <a16:creationId xmlns:a16="http://schemas.microsoft.com/office/drawing/2014/main" id="{F6CF197F-2507-0F42-B112-EA92CDD91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7" y="402932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1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0" name="Rounded Rectangle 369">
                  <a:extLst>
                    <a:ext uri="{FF2B5EF4-FFF2-40B4-BE49-F238E27FC236}">
                      <a16:creationId xmlns:a16="http://schemas.microsoft.com/office/drawing/2014/main" id="{A7A14A6E-019A-0C44-80A3-A22AF6FC5B0B}"/>
                    </a:ext>
                  </a:extLst>
                </p:cNvPr>
                <p:cNvSpPr/>
                <p:nvPr/>
              </p:nvSpPr>
              <p:spPr>
                <a:xfrm>
                  <a:off x="2066809" y="4028447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>
                    <a:alpha val="95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细粒度特征重建网络</a:t>
                  </a:r>
                  <a14:m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Red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370" name="Rounded Rectangle 369">
                  <a:extLst>
                    <a:ext uri="{FF2B5EF4-FFF2-40B4-BE49-F238E27FC236}">
                      <a16:creationId xmlns:a16="http://schemas.microsoft.com/office/drawing/2014/main" id="{A7A14A6E-019A-0C44-80A3-A22AF6FC5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809" y="4028447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2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4" name="Elbow Connector 383">
              <a:extLst>
                <a:ext uri="{FF2B5EF4-FFF2-40B4-BE49-F238E27FC236}">
                  <a16:creationId xmlns:a16="http://schemas.microsoft.com/office/drawing/2014/main" id="{9888D7DA-FC00-E14A-A6AD-C516B5085DC3}"/>
                </a:ext>
              </a:extLst>
            </p:cNvPr>
            <p:cNvCxnSpPr>
              <a:cxnSpLocks/>
              <a:stCxn id="369" idx="0"/>
              <a:endCxn id="370" idx="0"/>
            </p:cNvCxnSpPr>
            <p:nvPr/>
          </p:nvCxnSpPr>
          <p:spPr>
            <a:xfrm rot="5400000" flipH="1" flipV="1">
              <a:off x="1878238" y="3162254"/>
              <a:ext cx="876" cy="1733262"/>
            </a:xfrm>
            <a:prstGeom prst="bentConnector3">
              <a:avLst>
                <a:gd name="adj1" fmla="val 2030742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stealth" w="lg" len="med"/>
              <a:tailEnd type="stealth" w="lg" len="med"/>
            </a:ln>
            <a:effectLst/>
          </p:spPr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9A061EE2-81F6-E242-9706-DEEB37C5F216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012045" y="4539174"/>
              <a:ext cx="0" cy="40597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399" name="Elbow Connector 398">
              <a:extLst>
                <a:ext uri="{FF2B5EF4-FFF2-40B4-BE49-F238E27FC236}">
                  <a16:creationId xmlns:a16="http://schemas.microsoft.com/office/drawing/2014/main" id="{6ED3EC33-1559-2D49-A227-E755FDE9E345}"/>
                </a:ext>
              </a:extLst>
            </p:cNvPr>
            <p:cNvCxnSpPr>
              <a:cxnSpLocks/>
              <a:stCxn id="409" idx="2"/>
              <a:endCxn id="363" idx="1"/>
            </p:cNvCxnSpPr>
            <p:nvPr/>
          </p:nvCxnSpPr>
          <p:spPr>
            <a:xfrm rot="16200000" flipH="1">
              <a:off x="754331" y="2929227"/>
              <a:ext cx="467041" cy="41881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CF7DBA2-8DDC-FA42-9401-81D67ED89392}"/>
                    </a:ext>
                  </a:extLst>
                </p:cNvPr>
                <p:cNvSpPr txBox="1"/>
                <p:nvPr/>
              </p:nvSpPr>
              <p:spPr>
                <a:xfrm>
                  <a:off x="359625" y="2597339"/>
                  <a:ext cx="8376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输入</a:t>
                  </a:r>
                  <a14:m>
                    <m:oMath xmlns:m="http://schemas.openxmlformats.org/officeDocument/2006/math">
                      <m:r>
                        <a:rPr lang="zh-CN" altLang="en-US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a14:m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 </a:t>
                  </a:r>
                  <a:endPara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CF7DBA2-8DDC-FA42-9401-81D67ED89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25" y="2597339"/>
                  <a:ext cx="837635" cy="307777"/>
                </a:xfrm>
                <a:prstGeom prst="rect">
                  <a:avLst/>
                </a:prstGeom>
                <a:blipFill>
                  <a:blip r:embed="rId23"/>
                  <a:stretch>
                    <a:fillRect t="-4000" b="-16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BBB18E15-7B7F-8341-8FCB-C324F5675B5F}"/>
                </a:ext>
              </a:extLst>
            </p:cNvPr>
            <p:cNvCxnSpPr>
              <a:cxnSpLocks/>
              <a:stCxn id="363" idx="2"/>
            </p:cNvCxnSpPr>
            <p:nvPr/>
          </p:nvCxnSpPr>
          <p:spPr>
            <a:xfrm>
              <a:off x="1875758" y="3627082"/>
              <a:ext cx="1" cy="21671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31074BA-E151-7044-8972-C7734A9BD66C}"/>
                    </a:ext>
                  </a:extLst>
                </p:cNvPr>
                <p:cNvSpPr txBox="1"/>
                <p:nvPr/>
              </p:nvSpPr>
              <p:spPr>
                <a:xfrm>
                  <a:off x="1933850" y="3638398"/>
                  <a:ext cx="2786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31074BA-E151-7044-8972-C7734A9BD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850" y="3638398"/>
                  <a:ext cx="278602" cy="215444"/>
                </a:xfrm>
                <a:prstGeom prst="rect">
                  <a:avLst/>
                </a:prstGeom>
                <a:blipFill>
                  <a:blip r:embed="rId24"/>
                  <a:stretch>
                    <a:fillRect l="-13043" r="-4348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789AC6BA-333B-9344-AF37-CC578A18D18A}"/>
                    </a:ext>
                  </a:extLst>
                </p:cNvPr>
                <p:cNvSpPr txBox="1"/>
                <p:nvPr/>
              </p:nvSpPr>
              <p:spPr>
                <a:xfrm>
                  <a:off x="1077689" y="4663440"/>
                  <a:ext cx="2512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789AC6BA-333B-9344-AF37-CC578A18D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689" y="4663440"/>
                  <a:ext cx="251223" cy="215444"/>
                </a:xfrm>
                <a:prstGeom prst="rect">
                  <a:avLst/>
                </a:prstGeom>
                <a:blipFill>
                  <a:blip r:embed="rId25"/>
                  <a:stretch>
                    <a:fillRect l="-14286" r="-9524" b="-2941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2508B377-93F5-D747-AB00-C32AD264457C}"/>
                </a:ext>
              </a:extLst>
            </p:cNvPr>
            <p:cNvCxnSpPr>
              <a:cxnSpLocks/>
              <a:stCxn id="370" idx="3"/>
            </p:cNvCxnSpPr>
            <p:nvPr/>
          </p:nvCxnSpPr>
          <p:spPr>
            <a:xfrm flipV="1">
              <a:off x="3423804" y="4282186"/>
              <a:ext cx="405275" cy="118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F9CA5765-611B-714A-9542-09C5A386669B}"/>
                    </a:ext>
                  </a:extLst>
                </p:cNvPr>
                <p:cNvSpPr txBox="1"/>
                <p:nvPr/>
              </p:nvSpPr>
              <p:spPr>
                <a:xfrm>
                  <a:off x="3494802" y="4367681"/>
                  <a:ext cx="2632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F9CA5765-611B-714A-9542-09C5A3866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802" y="4367681"/>
                  <a:ext cx="263277" cy="215444"/>
                </a:xfrm>
                <a:prstGeom prst="rect">
                  <a:avLst/>
                </a:prstGeom>
                <a:blipFill>
                  <a:blip r:embed="rId26"/>
                  <a:stretch>
                    <a:fillRect l="-14286" r="-9524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4" name="Rounded Rectangle 453">
              <a:extLst>
                <a:ext uri="{FF2B5EF4-FFF2-40B4-BE49-F238E27FC236}">
                  <a16:creationId xmlns:a16="http://schemas.microsoft.com/office/drawing/2014/main" id="{9D09D6A9-18CB-EF41-9FF2-DAF673E622F3}"/>
                </a:ext>
              </a:extLst>
            </p:cNvPr>
            <p:cNvSpPr/>
            <p:nvPr/>
          </p:nvSpPr>
          <p:spPr>
            <a:xfrm>
              <a:off x="278970" y="1131167"/>
              <a:ext cx="2017665" cy="1064791"/>
            </a:xfrm>
            <a:prstGeom prst="roundRect">
              <a:avLst>
                <a:gd name="adj" fmla="val 7245"/>
              </a:avLst>
            </a:prstGeom>
            <a:solidFill>
              <a:schemeClr val="bg1">
                <a:lumMod val="95000"/>
                <a:alpha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723DFBE8-1CA9-044E-AA07-62B568DE591B}"/>
                </a:ext>
              </a:extLst>
            </p:cNvPr>
            <p:cNvCxnSpPr>
              <a:cxnSpLocks/>
            </p:cNvCxnSpPr>
            <p:nvPr/>
          </p:nvCxnSpPr>
          <p:spPr>
            <a:xfrm>
              <a:off x="359625" y="1285055"/>
              <a:ext cx="5906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A9D564BA-8B71-DE47-AF45-EF06C8EDF2BE}"/>
                </a:ext>
              </a:extLst>
            </p:cNvPr>
            <p:cNvSpPr/>
            <p:nvPr/>
          </p:nvSpPr>
          <p:spPr>
            <a:xfrm>
              <a:off x="487567" y="1478376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1" name="Straight Arrow Connector 460">
              <a:extLst>
                <a:ext uri="{FF2B5EF4-FFF2-40B4-BE49-F238E27FC236}">
                  <a16:creationId xmlns:a16="http://schemas.microsoft.com/office/drawing/2014/main" id="{19F32C1F-3F68-1A44-B918-418F63292A2F}"/>
                </a:ext>
              </a:extLst>
            </p:cNvPr>
            <p:cNvCxnSpPr>
              <a:cxnSpLocks/>
              <a:stCxn id="460" idx="2"/>
              <a:endCxn id="460" idx="6"/>
            </p:cNvCxnSpPr>
            <p:nvPr/>
          </p:nvCxnSpPr>
          <p:spPr>
            <a:xfrm>
              <a:off x="487567" y="1638796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72EBFAB-3A67-D242-A4C9-F4B6E5F2F710}"/>
                </a:ext>
              </a:extLst>
            </p:cNvPr>
            <p:cNvSpPr txBox="1"/>
            <p:nvPr/>
          </p:nvSpPr>
          <p:spPr>
            <a:xfrm>
              <a:off x="1075926" y="1131167"/>
              <a:ext cx="930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特征流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ED2C5EBC-C6E9-F34A-9BB3-BB389D2C17B5}"/>
                </a:ext>
              </a:extLst>
            </p:cNvPr>
            <p:cNvSpPr txBox="1"/>
            <p:nvPr/>
          </p:nvSpPr>
          <p:spPr>
            <a:xfrm>
              <a:off x="1070815" y="1484733"/>
              <a:ext cx="93035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残差运算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291B237A-1869-A44C-87F3-A8BD1D1B922A}"/>
                </a:ext>
              </a:extLst>
            </p:cNvPr>
            <p:cNvSpPr/>
            <p:nvPr/>
          </p:nvSpPr>
          <p:spPr>
            <a:xfrm>
              <a:off x="492674" y="18403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87B9E0C8-4606-B246-B39F-3B645875A395}"/>
                </a:ext>
              </a:extLst>
            </p:cNvPr>
            <p:cNvCxnSpPr>
              <a:cxnSpLocks/>
              <a:stCxn id="468" idx="4"/>
              <a:endCxn id="468" idx="0"/>
            </p:cNvCxnSpPr>
            <p:nvPr/>
          </p:nvCxnSpPr>
          <p:spPr>
            <a:xfrm flipV="1">
              <a:off x="653094" y="1840309"/>
              <a:ext cx="0" cy="32083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70" name="Straight Arrow Connector 469">
              <a:extLst>
                <a:ext uri="{FF2B5EF4-FFF2-40B4-BE49-F238E27FC236}">
                  <a16:creationId xmlns:a16="http://schemas.microsoft.com/office/drawing/2014/main" id="{D2490E22-836A-3248-B872-45AE12F1900E}"/>
                </a:ext>
              </a:extLst>
            </p:cNvPr>
            <p:cNvCxnSpPr>
              <a:cxnSpLocks/>
              <a:stCxn id="468" idx="6"/>
              <a:endCxn id="468" idx="2"/>
            </p:cNvCxnSpPr>
            <p:nvPr/>
          </p:nvCxnSpPr>
          <p:spPr>
            <a:xfrm flipH="1">
              <a:off x="492674" y="2000729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542BED52-BFD9-3948-B096-8152422E5E26}"/>
                </a:ext>
              </a:extLst>
            </p:cNvPr>
            <p:cNvSpPr txBox="1"/>
            <p:nvPr/>
          </p:nvSpPr>
          <p:spPr>
            <a:xfrm>
              <a:off x="1075923" y="1839897"/>
              <a:ext cx="9303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均值运算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0BE11428-2F3B-604E-8A86-EBBC12BA1926}"/>
                </a:ext>
              </a:extLst>
            </p:cNvPr>
            <p:cNvSpPr/>
            <p:nvPr/>
          </p:nvSpPr>
          <p:spPr>
            <a:xfrm>
              <a:off x="7974579" y="2204679"/>
              <a:ext cx="1271576" cy="738277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err="1">
                  <a:solidFill>
                    <a:schemeClr val="accent6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跨粒度</a:t>
              </a:r>
              <a:endParaRPr kumimoji="0" lang="en-US" b="1" i="0" u="none" strike="noStrike" kern="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err="1">
                  <a:solidFill>
                    <a:schemeClr val="accent6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残差堆积</a:t>
              </a:r>
              <a:endParaRPr kumimoji="0" lang="en-CN" b="1" i="0" u="none" strike="noStrike" kern="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105</Words>
  <Application>Microsoft Macintosh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330</cp:revision>
  <dcterms:created xsi:type="dcterms:W3CDTF">2024-04-07T02:50:27Z</dcterms:created>
  <dcterms:modified xsi:type="dcterms:W3CDTF">2024-04-08T03:20:01Z</dcterms:modified>
</cp:coreProperties>
</file>