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27"/>
  </p:notesMasterIdLst>
  <p:sldIdLst>
    <p:sldId id="336" r:id="rId3"/>
    <p:sldId id="256" r:id="rId4"/>
    <p:sldId id="500" r:id="rId5"/>
    <p:sldId id="501" r:id="rId6"/>
    <p:sldId id="481" r:id="rId7"/>
    <p:sldId id="482" r:id="rId8"/>
    <p:sldId id="504" r:id="rId9"/>
    <p:sldId id="505"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9" d="100"/>
          <a:sy n="149" d="100"/>
        </p:scale>
        <p:origin x="306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5" Type="http://schemas.openxmlformats.org/officeDocument/2006/relationships/image" Target="../media/image30.wmf"/><Relationship Id="rId24" Type="http://schemas.openxmlformats.org/officeDocument/2006/relationships/image" Target="../media/image29.wmf"/><Relationship Id="rId23" Type="http://schemas.openxmlformats.org/officeDocument/2006/relationships/image" Target="../media/image28.wmf"/><Relationship Id="rId22" Type="http://schemas.openxmlformats.org/officeDocument/2006/relationships/image" Target="../media/image27.wmf"/><Relationship Id="rId21" Type="http://schemas.openxmlformats.org/officeDocument/2006/relationships/image" Target="../media/image26.wmf"/><Relationship Id="rId20" Type="http://schemas.openxmlformats.org/officeDocument/2006/relationships/image" Target="../media/image25.wmf"/><Relationship Id="rId2" Type="http://schemas.openxmlformats.org/officeDocument/2006/relationships/image" Target="../media/image7.wmf"/><Relationship Id="rId19" Type="http://schemas.openxmlformats.org/officeDocument/2006/relationships/image" Target="../media/image24.wmf"/><Relationship Id="rId18" Type="http://schemas.openxmlformats.org/officeDocument/2006/relationships/image" Target="../media/image23.wmf"/><Relationship Id="rId17" Type="http://schemas.openxmlformats.org/officeDocument/2006/relationships/image" Target="../media/image22.wmf"/><Relationship Id="rId16" Type="http://schemas.openxmlformats.org/officeDocument/2006/relationships/image" Target="../media/image21.wmf"/><Relationship Id="rId15" Type="http://schemas.openxmlformats.org/officeDocument/2006/relationships/image" Target="../media/image20.wmf"/><Relationship Id="rId14" Type="http://schemas.openxmlformats.org/officeDocument/2006/relationships/image" Target="../media/image19.wmf"/><Relationship Id="rId13" Type="http://schemas.openxmlformats.org/officeDocument/2006/relationships/image" Target="../media/image18.wmf"/><Relationship Id="rId12" Type="http://schemas.openxmlformats.org/officeDocument/2006/relationships/image" Target="../media/image17.wmf"/><Relationship Id="rId11" Type="http://schemas.openxmlformats.org/officeDocument/2006/relationships/image" Target="../media/image16.wmf"/><Relationship Id="rId10" Type="http://schemas.openxmlformats.org/officeDocument/2006/relationships/image" Target="../media/image15.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76.wmf"/><Relationship Id="rId8" Type="http://schemas.openxmlformats.org/officeDocument/2006/relationships/image" Target="../media/image75.wmf"/><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 Id="rId3" Type="http://schemas.openxmlformats.org/officeDocument/2006/relationships/image" Target="../media/image70.wmf"/><Relationship Id="rId2" Type="http://schemas.openxmlformats.org/officeDocument/2006/relationships/image" Target="../media/image69.wmf"/><Relationship Id="rId13" Type="http://schemas.openxmlformats.org/officeDocument/2006/relationships/image" Target="../media/image80.wmf"/><Relationship Id="rId12" Type="http://schemas.openxmlformats.org/officeDocument/2006/relationships/image" Target="../media/image79.wmf"/><Relationship Id="rId11" Type="http://schemas.openxmlformats.org/officeDocument/2006/relationships/image" Target="../media/image78.wmf"/><Relationship Id="rId10" Type="http://schemas.openxmlformats.org/officeDocument/2006/relationships/image" Target="../media/image77.wmf"/><Relationship Id="rId1" Type="http://schemas.openxmlformats.org/officeDocument/2006/relationships/image" Target="../media/image68.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71.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emf"/><Relationship Id="rId1" Type="http://schemas.openxmlformats.org/officeDocument/2006/relationships/image" Target="../media/image81.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88.emf"/><Relationship Id="rId3" Type="http://schemas.openxmlformats.org/officeDocument/2006/relationships/image" Target="../media/image87.emf"/><Relationship Id="rId2" Type="http://schemas.openxmlformats.org/officeDocument/2006/relationships/image" Target="../media/image86.wmf"/><Relationship Id="rId1" Type="http://schemas.openxmlformats.org/officeDocument/2006/relationships/image" Target="../media/image85.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94.wmf"/><Relationship Id="rId5" Type="http://schemas.openxmlformats.org/officeDocument/2006/relationships/image" Target="../media/image93.wmf"/><Relationship Id="rId4" Type="http://schemas.openxmlformats.org/officeDocument/2006/relationships/image" Target="../media/image92.emf"/><Relationship Id="rId3" Type="http://schemas.openxmlformats.org/officeDocument/2006/relationships/image" Target="../media/image91.wmf"/><Relationship Id="rId2" Type="http://schemas.openxmlformats.org/officeDocument/2006/relationships/image" Target="../media/image90.emf"/><Relationship Id="rId1" Type="http://schemas.openxmlformats.org/officeDocument/2006/relationships/image" Target="../media/image89.e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98.wmf"/><Relationship Id="rId5" Type="http://schemas.openxmlformats.org/officeDocument/2006/relationships/image" Target="../media/image74.wmf"/><Relationship Id="rId4" Type="http://schemas.openxmlformats.org/officeDocument/2006/relationships/image" Target="../media/image72.wmf"/><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3.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6.emf"/><Relationship Id="rId2" Type="http://schemas.openxmlformats.org/officeDocument/2006/relationships/image" Target="../media/image105.emf"/><Relationship Id="rId1" Type="http://schemas.openxmlformats.org/officeDocument/2006/relationships/image" Target="../media/image104.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37.wmf"/><Relationship Id="rId8" Type="http://schemas.openxmlformats.org/officeDocument/2006/relationships/image" Target="../media/image36.wmf"/><Relationship Id="rId7" Type="http://schemas.openxmlformats.org/officeDocument/2006/relationships/image" Target="../media/image35.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23.wmf"/><Relationship Id="rId11" Type="http://schemas.openxmlformats.org/officeDocument/2006/relationships/image" Target="../media/image39.wmf"/><Relationship Id="rId10" Type="http://schemas.openxmlformats.org/officeDocument/2006/relationships/image" Target="../media/image38.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44.wmf"/><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49.wmf"/><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9.wmf"/><Relationship Id="rId1" Type="http://schemas.openxmlformats.org/officeDocument/2006/relationships/image" Target="../media/image4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wmf"/><Relationship Id="rId1" Type="http://schemas.openxmlformats.org/officeDocument/2006/relationships/image" Target="../media/image50.e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61.emf"/><Relationship Id="rId8" Type="http://schemas.openxmlformats.org/officeDocument/2006/relationships/image" Target="../media/image60.wmf"/><Relationship Id="rId7" Type="http://schemas.openxmlformats.org/officeDocument/2006/relationships/image" Target="../media/image59.e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e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e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66.emf"/><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9A3143-6067-4A40-BF17-5861A592D8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6F885-7D2D-42BC-80C6-8066D11CF3B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rgbClr val="FFFFFF"/>
        </a:solidFill>
        <a:effectLst/>
      </p:bgPr>
    </p:bg>
    <p:spTree>
      <p:nvGrpSpPr>
        <p:cNvPr id="1" name=""/>
        <p:cNvGrpSpPr/>
        <p:nvPr/>
      </p:nvGrpSpPr>
      <p:grpSpPr>
        <a:xfrm>
          <a:off x="0" y="0"/>
          <a:ext cx="0" cy="0"/>
          <a:chOff x="0" y="0"/>
          <a:chExt cx="0" cy="0"/>
        </a:xfrm>
      </p:grpSpPr>
      <p:grpSp>
        <p:nvGrpSpPr>
          <p:cNvPr id="2" name="组合 7"/>
          <p:cNvGrpSpPr/>
          <p:nvPr userDrawn="1"/>
        </p:nvGrpSpPr>
        <p:grpSpPr bwMode="auto">
          <a:xfrm>
            <a:off x="3733800" y="3886200"/>
            <a:ext cx="4941888" cy="2590800"/>
            <a:chOff x="3733800" y="3886200"/>
            <a:chExt cx="4941277" cy="2590800"/>
          </a:xfrm>
        </p:grpSpPr>
        <p:pic>
          <p:nvPicPr>
            <p:cNvPr id="3" name="Picture 93" descr="C:\Documents and Settings\zl\桌面\四川大学图片\x20110405001.jpg"/>
            <p:cNvPicPr>
              <a:picLocks noChangeAspect="1" noChangeArrowheads="1"/>
            </p:cNvPicPr>
            <p:nvPr/>
          </p:nvPicPr>
          <p:blipFill>
            <a:blip r:embed="rId2" cstate="print"/>
            <a:srcRect/>
            <a:stretch>
              <a:fillRect/>
            </a:stretch>
          </p:blipFill>
          <p:spPr bwMode="auto">
            <a:xfrm>
              <a:off x="7315200" y="5334000"/>
              <a:ext cx="1359877" cy="1143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6" descr="C:\Documents and Settings\zl\桌面\四川大学图片\201121159534309.gif"/>
            <p:cNvPicPr>
              <a:picLocks noChangeAspect="1" noChangeArrowheads="1"/>
            </p:cNvPicPr>
            <p:nvPr/>
          </p:nvPicPr>
          <p:blipFill>
            <a:blip r:embed="rId3" cstate="print"/>
            <a:srcRect/>
            <a:stretch>
              <a:fillRect/>
            </a:stretch>
          </p:blipFill>
          <p:spPr bwMode="auto">
            <a:xfrm>
              <a:off x="7391400" y="3886200"/>
              <a:ext cx="1194954" cy="1143000"/>
            </a:xfrm>
            <a:prstGeom prst="rect">
              <a:avLst/>
            </a:prstGeom>
            <a:solidFill>
              <a:srgbClr val="FFFFFF">
                <a:shade val="85000"/>
              </a:srgbClr>
            </a:solidFill>
            <a:ln w="190500" cap="sq">
              <a:solidFill>
                <a:srgbClr val="FFFFFF"/>
              </a:solidFill>
              <a:miter lim="800000"/>
              <a:headEnd/>
              <a:tailEnd/>
            </a:ln>
            <a:effectLst>
              <a:outerShdw blurRad="76200" dir="13500000" sy="23000" kx="1200000" algn="br" rotWithShape="0">
                <a:prstClr val="black">
                  <a:alpha val="20000"/>
                </a:prst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5" name="Picture 7" descr="C:\Documents and Settings\zl\桌面\四川大学图片\45_12658628755141.jpg"/>
            <p:cNvPicPr>
              <a:picLocks noChangeAspect="1" noChangeArrowheads="1"/>
            </p:cNvPicPr>
            <p:nvPr/>
          </p:nvPicPr>
          <p:blipFill>
            <a:blip r:embed="rId4" cstate="print"/>
            <a:srcRect t="23888" b="28337"/>
            <a:stretch>
              <a:fillRect/>
            </a:stretch>
          </p:blipFill>
          <p:spPr bwMode="auto">
            <a:xfrm>
              <a:off x="3733800" y="5486400"/>
              <a:ext cx="3408362" cy="99060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8" descr="C:\Documents and Settings\zl\桌面\四川大学图片\3369929_202548698183_2.jpg"/>
            <p:cNvPicPr>
              <a:picLocks noChangeAspect="1" noChangeArrowheads="1"/>
            </p:cNvPicPr>
            <p:nvPr/>
          </p:nvPicPr>
          <p:blipFill>
            <a:blip r:embed="rId5" cstate="print"/>
            <a:srcRect t="10256" b="10256"/>
            <a:stretch>
              <a:fillRect/>
            </a:stretch>
          </p:blipFill>
          <p:spPr bwMode="auto">
            <a:xfrm>
              <a:off x="5715000" y="4267200"/>
              <a:ext cx="1371600" cy="1066800"/>
            </a:xfrm>
            <a:prstGeom prst="rect">
              <a:avLst/>
            </a:prstGeom>
            <a:solidFill>
              <a:srgbClr val="FFFFFF">
                <a:shade val="85000"/>
              </a:srgbClr>
            </a:solidFill>
            <a:ln w="190500" cap="rnd">
              <a:solidFill>
                <a:srgbClr val="FFFFFF"/>
              </a:solidFill>
            </a:ln>
            <a:effectLst>
              <a:outerShdw blurRad="76200" dir="18900000" sy="23000" kx="-1200000" algn="bl" rotWithShape="0">
                <a:prstClr val="black">
                  <a:alpha val="20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grpSp>
      <p:sp>
        <p:nvSpPr>
          <p:cNvPr id="8"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14400" y="350838"/>
            <a:ext cx="8001000" cy="563562"/>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262063"/>
            <a:ext cx="7772400" cy="49530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53250" y="457205"/>
            <a:ext cx="2038350" cy="5757863"/>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457205"/>
            <a:ext cx="5962650" cy="57578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90600" y="457200"/>
            <a:ext cx="8001000" cy="563565"/>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838200" y="1262063"/>
            <a:ext cx="7772400" cy="4953000"/>
          </a:xfrm>
          <a:prstGeom prst="rect">
            <a:avLst/>
          </a:prstGeom>
        </p:spPr>
        <p:txBody>
          <a:bodyPr/>
          <a:lstStyle/>
          <a:p>
            <a:pPr lvl="0"/>
            <a:endParaRPr lang="zh-CN" altLang="en-US" noProof="0"/>
          </a:p>
        </p:txBody>
      </p:sp>
      <p:sp>
        <p:nvSpPr>
          <p:cNvPr id="5"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4"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7"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TextBox 3"/>
          <p:cNvSpPr txBox="1"/>
          <p:nvPr userDrawn="1"/>
        </p:nvSpPr>
        <p:spPr>
          <a:xfrm>
            <a:off x="0" y="6518275"/>
            <a:ext cx="9144000" cy="339725"/>
          </a:xfrm>
          <a:prstGeom prst="rect">
            <a:avLst/>
          </a:prstGeom>
          <a:solidFill>
            <a:srgbClr val="006699"/>
          </a:solidFill>
        </p:spPr>
        <p:txBody>
          <a:bodyPr lIns="0" rIns="0" anchor="ctr">
            <a:spAutoFit/>
          </a:bodyPr>
          <a:lstStyle/>
          <a:p>
            <a:pPr algn="ctr" fontAlgn="auto">
              <a:spcBef>
                <a:spcPts val="0"/>
              </a:spcBef>
              <a:spcAft>
                <a:spcPts val="0"/>
              </a:spcAft>
              <a:defRPr/>
            </a:pPr>
            <a:r>
              <a:rPr lang="en-US" altLang="zh-CN" sz="1600" dirty="0">
                <a:solidFill>
                  <a:schemeClr val="bg1"/>
                </a:solidFill>
                <a:latin typeface="华文新魏" panose="02010800040101010101" pitchFamily="2" charset="-122"/>
                <a:ea typeface="华文新魏" panose="02010800040101010101" pitchFamily="2" charset="-122"/>
              </a:rPr>
              <a:t>        </a:t>
            </a:r>
            <a:r>
              <a:rPr lang="zh-CN" altLang="en-US" sz="1600" dirty="0">
                <a:solidFill>
                  <a:schemeClr val="bg1"/>
                </a:solidFill>
                <a:latin typeface="华文新魏" panose="02010800040101010101" pitchFamily="2" charset="-122"/>
                <a:ea typeface="华文新魏" panose="02010800040101010101" pitchFamily="2" charset="-122"/>
              </a:rPr>
              <a:t>                                                                                                                                                              蔚涛</a:t>
            </a:r>
            <a:endParaRPr lang="zh-CN" altLang="en-US" sz="1600" dirty="0">
              <a:solidFill>
                <a:schemeClr val="bg1"/>
              </a:solidFill>
              <a:latin typeface="华文新魏" panose="02010800040101010101" pitchFamily="2" charset="-122"/>
              <a:ea typeface="华文新魏" panose="02010800040101010101" pitchFamily="2" charset="-122"/>
            </a:endParaRPr>
          </a:p>
        </p:txBody>
      </p:sp>
      <p:sp>
        <p:nvSpPr>
          <p:cNvPr id="3" name="内容占位符 2"/>
          <p:cNvSpPr>
            <a:spLocks noGrp="1"/>
          </p:cNvSpPr>
          <p:nvPr>
            <p:ph idx="1"/>
          </p:nvPr>
        </p:nvSpPr>
        <p:spPr>
          <a:xfrm>
            <a:off x="152400" y="1100137"/>
            <a:ext cx="8763000" cy="530066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3"/>
            <a:ext cx="7772400" cy="1362075"/>
          </a:xfrm>
          <a:prstGeom prst="rect">
            <a:avLst/>
          </a:prstGeom>
        </p:spPr>
        <p:txBody>
          <a:bodyPr anchor="t"/>
          <a:lstStyle>
            <a:lvl1pPr algn="l">
              <a:defRPr sz="38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9"/>
            <a:ext cx="7772400" cy="1500188"/>
          </a:xfrm>
          <a:prstGeom prst="rect">
            <a:avLst/>
          </a:prstGeom>
        </p:spPr>
        <p:txBody>
          <a:bodyPr anchor="b"/>
          <a:lstStyle>
            <a:lvl1pPr marL="0" indent="0">
              <a:buNone/>
              <a:defRPr sz="1900"/>
            </a:lvl1pPr>
            <a:lvl2pPr marL="439420" indent="0">
              <a:buNone/>
              <a:defRPr sz="1700"/>
            </a:lvl2pPr>
            <a:lvl3pPr marL="878840" indent="0">
              <a:buNone/>
              <a:defRPr sz="1600"/>
            </a:lvl3pPr>
            <a:lvl4pPr marL="1318895" indent="0">
              <a:buNone/>
              <a:defRPr sz="1400"/>
            </a:lvl4pPr>
            <a:lvl5pPr marL="1758315" indent="0">
              <a:buNone/>
              <a:defRPr sz="1400"/>
            </a:lvl5pPr>
            <a:lvl6pPr marL="2197735" indent="0">
              <a:buNone/>
              <a:defRPr sz="1400"/>
            </a:lvl6pPr>
            <a:lvl7pPr marL="2637155" indent="0">
              <a:buNone/>
              <a:defRPr sz="1400"/>
            </a:lvl7pPr>
            <a:lvl8pPr marL="3077210" indent="0">
              <a:buNone/>
              <a:defRPr sz="1400"/>
            </a:lvl8pPr>
            <a:lvl9pPr marL="3516630" indent="0">
              <a:buNone/>
              <a:defRPr sz="1400"/>
            </a:lvl9pPr>
          </a:lstStyle>
          <a:p>
            <a:pPr lvl="0"/>
            <a:r>
              <a:rPr lang="zh-CN" altLang="en-US"/>
              <a:t>单击此处编辑母版文本样式</a:t>
            </a:r>
            <a:endParaRPr lang="zh-CN" altLang="en-US"/>
          </a:p>
        </p:txBody>
      </p:sp>
      <p:sp>
        <p:nvSpPr>
          <p:cNvPr id="5"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350838"/>
            <a:ext cx="8001000" cy="563562"/>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262063"/>
            <a:ext cx="3810000" cy="4953000"/>
          </a:xfrm>
          <a:prstGeom prst="rect">
            <a:avLst/>
          </a:prstGeom>
        </p:spPr>
        <p:txBody>
          <a:bodyPr/>
          <a:lstStyle>
            <a:lvl1pPr>
              <a:defRPr sz="28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800600" y="1262063"/>
            <a:ext cx="3810000" cy="4953000"/>
          </a:xfrm>
          <a:prstGeom prst="rect">
            <a:avLst/>
          </a:prstGeom>
        </p:spPr>
        <p:txBody>
          <a:bodyPr/>
          <a:lstStyle>
            <a:lvl1pPr>
              <a:defRPr sz="28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5"/>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5"/>
            <a:ext cx="4040188" cy="639765"/>
          </a:xfrm>
          <a:prstGeom prst="rect">
            <a:avLst/>
          </a:prstGeom>
        </p:spPr>
        <p:txBody>
          <a:bodyPr anchor="b"/>
          <a:lstStyle>
            <a:lvl1pPr marL="0" indent="0">
              <a:buNone/>
              <a:defRPr sz="2300" b="1"/>
            </a:lvl1pPr>
            <a:lvl2pPr marL="439420" indent="0">
              <a:buNone/>
              <a:defRPr sz="1900" b="1"/>
            </a:lvl2pPr>
            <a:lvl3pPr marL="878840" indent="0">
              <a:buNone/>
              <a:defRPr sz="1700" b="1"/>
            </a:lvl3pPr>
            <a:lvl4pPr marL="1318895" indent="0">
              <a:buNone/>
              <a:defRPr sz="1600" b="1"/>
            </a:lvl4pPr>
            <a:lvl5pPr marL="1758315" indent="0">
              <a:buNone/>
              <a:defRPr sz="1600" b="1"/>
            </a:lvl5pPr>
            <a:lvl6pPr marL="2197735" indent="0">
              <a:buNone/>
              <a:defRPr sz="1600" b="1"/>
            </a:lvl6pPr>
            <a:lvl7pPr marL="2637155" indent="0">
              <a:buNone/>
              <a:defRPr sz="1600" b="1"/>
            </a:lvl7pPr>
            <a:lvl8pPr marL="3077210" indent="0">
              <a:buNone/>
              <a:defRPr sz="1600" b="1"/>
            </a:lvl8pPr>
            <a:lvl9pPr marL="35166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80"/>
            <a:ext cx="4040188" cy="3951285"/>
          </a:xfrm>
          <a:prstGeom prst="rect">
            <a:avLst/>
          </a:prstGeo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535115"/>
            <a:ext cx="4041775" cy="639765"/>
          </a:xfrm>
          <a:prstGeom prst="rect">
            <a:avLst/>
          </a:prstGeom>
        </p:spPr>
        <p:txBody>
          <a:bodyPr anchor="b"/>
          <a:lstStyle>
            <a:lvl1pPr marL="0" indent="0">
              <a:buNone/>
              <a:defRPr sz="2300" b="1"/>
            </a:lvl1pPr>
            <a:lvl2pPr marL="439420" indent="0">
              <a:buNone/>
              <a:defRPr sz="1900" b="1"/>
            </a:lvl2pPr>
            <a:lvl3pPr marL="878840" indent="0">
              <a:buNone/>
              <a:defRPr sz="1700" b="1"/>
            </a:lvl3pPr>
            <a:lvl4pPr marL="1318895" indent="0">
              <a:buNone/>
              <a:defRPr sz="1600" b="1"/>
            </a:lvl4pPr>
            <a:lvl5pPr marL="1758315" indent="0">
              <a:buNone/>
              <a:defRPr sz="1600" b="1"/>
            </a:lvl5pPr>
            <a:lvl6pPr marL="2197735" indent="0">
              <a:buNone/>
              <a:defRPr sz="1600" b="1"/>
            </a:lvl6pPr>
            <a:lvl7pPr marL="2637155" indent="0">
              <a:buNone/>
              <a:defRPr sz="1600" b="1"/>
            </a:lvl7pPr>
            <a:lvl8pPr marL="3077210" indent="0">
              <a:buNone/>
              <a:defRPr sz="1600" b="1"/>
            </a:lvl8pPr>
            <a:lvl9pPr marL="35166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2174880"/>
            <a:ext cx="4041775" cy="3951285"/>
          </a:xfrm>
          <a:prstGeom prst="rect">
            <a:avLst/>
          </a:prstGeo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灯片编号占位符 1"/>
          <p:cNvSpPr>
            <a:spLocks noGrp="1"/>
          </p:cNvSpPr>
          <p:nvPr>
            <p:ph type="sldNum" sz="quarter" idx="10"/>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350838"/>
            <a:ext cx="8001000" cy="563562"/>
          </a:xfrm>
          <a:prstGeom prst="rect">
            <a:avLst/>
          </a:prstGeom>
        </p:spPr>
        <p:txBody>
          <a:bodyPr/>
          <a:lstStyle/>
          <a:p>
            <a:r>
              <a:rPr lang="zh-CN" altLang="en-US"/>
              <a:t>单击此处编辑母版标题样式</a:t>
            </a:r>
            <a:endParaRPr lang="zh-CN" altLang="en-US"/>
          </a:p>
        </p:txBody>
      </p:sp>
      <p:sp>
        <p:nvSpPr>
          <p:cNvPr id="4"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2"/>
            <a:ext cx="3008313" cy="1162051"/>
          </a:xfrm>
          <a:prstGeom prst="rect">
            <a:avLst/>
          </a:prstGeom>
        </p:spPr>
        <p:txBody>
          <a:bodyPr anchor="b"/>
          <a:lstStyle>
            <a:lvl1pPr algn="l">
              <a:defRPr sz="19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6"/>
            <a:ext cx="5111750" cy="5853112"/>
          </a:xfrm>
          <a:prstGeom prst="rect">
            <a:avLst/>
          </a:prstGeom>
        </p:spPr>
        <p:txBody>
          <a:bodyPr/>
          <a:lstStyle>
            <a:lvl1pPr>
              <a:defRPr sz="3100"/>
            </a:lvl1pPr>
            <a:lvl2pPr>
              <a:defRPr sz="2800"/>
            </a:lvl2pPr>
            <a:lvl3pPr>
              <a:defRPr sz="23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435107"/>
            <a:ext cx="3008313" cy="4691063"/>
          </a:xfrm>
          <a:prstGeom prst="rect">
            <a:avLst/>
          </a:prstGeom>
        </p:spPr>
        <p:txBody>
          <a:bodyPr/>
          <a:lstStyle>
            <a:lvl1pPr marL="0" indent="0">
              <a:buNone/>
              <a:defRPr sz="1400"/>
            </a:lvl1pPr>
            <a:lvl2pPr marL="439420" indent="0">
              <a:buNone/>
              <a:defRPr sz="1200"/>
            </a:lvl2pPr>
            <a:lvl3pPr marL="878840" indent="0">
              <a:buNone/>
              <a:defRPr sz="1000"/>
            </a:lvl3pPr>
            <a:lvl4pPr marL="1318895" indent="0">
              <a:buNone/>
              <a:defRPr sz="900"/>
            </a:lvl4pPr>
            <a:lvl5pPr marL="1758315" indent="0">
              <a:buNone/>
              <a:defRPr sz="900"/>
            </a:lvl5pPr>
            <a:lvl6pPr marL="2197735" indent="0">
              <a:buNone/>
              <a:defRPr sz="900"/>
            </a:lvl6pPr>
            <a:lvl7pPr marL="2637155" indent="0">
              <a:buNone/>
              <a:defRPr sz="900"/>
            </a:lvl7pPr>
            <a:lvl8pPr marL="3077210" indent="0">
              <a:buNone/>
              <a:defRPr sz="900"/>
            </a:lvl8pPr>
            <a:lvl9pPr marL="3516630" indent="0">
              <a:buNone/>
              <a:defRPr sz="900"/>
            </a:lvl9pPr>
          </a:lstStyle>
          <a:p>
            <a:pPr lvl="0"/>
            <a:r>
              <a:rPr lang="zh-CN" altLang="en-US"/>
              <a:t>单击此处编辑母版文本样式</a:t>
            </a:r>
            <a:endParaRPr lang="zh-CN" altLang="en-US"/>
          </a:p>
        </p:txBody>
      </p:sp>
      <p:sp>
        <p:nvSpPr>
          <p:cNvPr id="6"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5"/>
            <a:ext cx="5486400" cy="566737"/>
          </a:xfrm>
          <a:prstGeom prst="rect">
            <a:avLst/>
          </a:prstGeom>
        </p:spPr>
        <p:txBody>
          <a:bodyPr anchor="b"/>
          <a:lstStyle>
            <a:lvl1pPr algn="l">
              <a:defRPr sz="19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2"/>
            <a:ext cx="5486400" cy="4114800"/>
          </a:xfrm>
          <a:prstGeom prst="rect">
            <a:avLst/>
          </a:prstGeom>
        </p:spPr>
        <p:txBody>
          <a:bodyPr/>
          <a:lstStyle>
            <a:lvl1pPr marL="0" indent="0">
              <a:buNone/>
              <a:defRPr sz="3100"/>
            </a:lvl1pPr>
            <a:lvl2pPr marL="439420" indent="0">
              <a:buNone/>
              <a:defRPr sz="2800"/>
            </a:lvl2pPr>
            <a:lvl3pPr marL="878840" indent="0">
              <a:buNone/>
              <a:defRPr sz="2300"/>
            </a:lvl3pPr>
            <a:lvl4pPr marL="1318895" indent="0">
              <a:buNone/>
              <a:defRPr sz="1900"/>
            </a:lvl4pPr>
            <a:lvl5pPr marL="1758315" indent="0">
              <a:buNone/>
              <a:defRPr sz="1900"/>
            </a:lvl5pPr>
            <a:lvl6pPr marL="2197735" indent="0">
              <a:buNone/>
              <a:defRPr sz="1900"/>
            </a:lvl6pPr>
            <a:lvl7pPr marL="2637155" indent="0">
              <a:buNone/>
              <a:defRPr sz="1900"/>
            </a:lvl7pPr>
            <a:lvl8pPr marL="3077210" indent="0">
              <a:buNone/>
              <a:defRPr sz="1900"/>
            </a:lvl8pPr>
            <a:lvl9pPr marL="3516630" indent="0">
              <a:buNone/>
              <a:defRPr sz="1900"/>
            </a:lvl9pPr>
          </a:lstStyle>
          <a:p>
            <a:pPr lvl="0"/>
            <a:endParaRPr lang="zh-CN" altLang="en-US" noProof="0"/>
          </a:p>
        </p:txBody>
      </p:sp>
      <p:sp>
        <p:nvSpPr>
          <p:cNvPr id="4" name="文本占位符 3"/>
          <p:cNvSpPr>
            <a:spLocks noGrp="1"/>
          </p:cNvSpPr>
          <p:nvPr>
            <p:ph type="body" sz="half" idx="2"/>
          </p:nvPr>
        </p:nvSpPr>
        <p:spPr>
          <a:xfrm>
            <a:off x="1792288" y="5367342"/>
            <a:ext cx="5486400" cy="804863"/>
          </a:xfrm>
          <a:prstGeom prst="rect">
            <a:avLst/>
          </a:prstGeom>
        </p:spPr>
        <p:txBody>
          <a:bodyPr/>
          <a:lstStyle>
            <a:lvl1pPr marL="0" indent="0">
              <a:buNone/>
              <a:defRPr sz="1400"/>
            </a:lvl1pPr>
            <a:lvl2pPr marL="439420" indent="0">
              <a:buNone/>
              <a:defRPr sz="1200"/>
            </a:lvl2pPr>
            <a:lvl3pPr marL="878840" indent="0">
              <a:buNone/>
              <a:defRPr sz="1000"/>
            </a:lvl3pPr>
            <a:lvl4pPr marL="1318895" indent="0">
              <a:buNone/>
              <a:defRPr sz="900"/>
            </a:lvl4pPr>
            <a:lvl5pPr marL="1758315" indent="0">
              <a:buNone/>
              <a:defRPr sz="900"/>
            </a:lvl5pPr>
            <a:lvl6pPr marL="2197735" indent="0">
              <a:buNone/>
              <a:defRPr sz="900"/>
            </a:lvl6pPr>
            <a:lvl7pPr marL="2637155" indent="0">
              <a:buNone/>
              <a:defRPr sz="900"/>
            </a:lvl7pPr>
            <a:lvl8pPr marL="3077210" indent="0">
              <a:buNone/>
              <a:defRPr sz="900"/>
            </a:lvl8pPr>
            <a:lvl9pPr marL="3516630" indent="0">
              <a:buNone/>
              <a:defRPr sz="900"/>
            </a:lvl9pPr>
          </a:lstStyle>
          <a:p>
            <a:pPr lvl="0"/>
            <a:r>
              <a:rPr lang="zh-CN" altLang="en-US"/>
              <a:t>单击此处编辑母版文本样式</a:t>
            </a:r>
            <a:endParaRPr lang="zh-CN" altLang="en-US"/>
          </a:p>
        </p:txBody>
      </p:sp>
      <p:sp>
        <p:nvSpPr>
          <p:cNvPr id="6"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5.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 name="TextBox 13"/>
          <p:cNvSpPr txBox="1"/>
          <p:nvPr userDrawn="1"/>
        </p:nvSpPr>
        <p:spPr>
          <a:xfrm>
            <a:off x="0" y="-34340"/>
            <a:ext cx="9144000" cy="338554"/>
          </a:xfrm>
          <a:prstGeom prst="rect">
            <a:avLst/>
          </a:prstGeom>
          <a:solidFill>
            <a:srgbClr val="006699"/>
          </a:solidFill>
        </p:spPr>
        <p:txBody>
          <a:bodyPr lIns="0" rIns="0" anchor="ctr">
            <a:spAutoFit/>
          </a:bodyPr>
          <a:lstStyle/>
          <a:p>
            <a:pPr fontAlgn="auto">
              <a:spcBef>
                <a:spcPts val="0"/>
              </a:spcBef>
              <a:spcAft>
                <a:spcPts val="0"/>
              </a:spcAft>
              <a:defRPr/>
            </a:pPr>
            <a:r>
              <a:rPr lang="en-US" altLang="zh-CN" sz="1600" dirty="0">
                <a:solidFill>
                  <a:schemeClr val="bg1"/>
                </a:solidFill>
                <a:latin typeface="华文新魏" panose="02010800040101010101" pitchFamily="2" charset="-122"/>
                <a:ea typeface="华文新魏" panose="02010800040101010101" pitchFamily="2" charset="-122"/>
              </a:rPr>
              <a:t>        </a:t>
            </a:r>
            <a:r>
              <a:rPr lang="zh-CN" altLang="en-US" sz="1600" dirty="0">
                <a:solidFill>
                  <a:schemeClr val="bg1"/>
                </a:solidFill>
                <a:latin typeface="华文新魏" panose="02010800040101010101" pitchFamily="2" charset="-122"/>
                <a:ea typeface="华文新魏" panose="02010800040101010101" pitchFamily="2" charset="-122"/>
              </a:rPr>
              <a:t>四川大学                                                                                                                                               线性代数</a:t>
            </a:r>
            <a:endParaRPr lang="zh-CN" altLang="en-US" sz="1600" dirty="0">
              <a:solidFill>
                <a:schemeClr val="bg1"/>
              </a:solidFill>
              <a:latin typeface="华文新魏" panose="02010800040101010101" pitchFamily="2" charset="-122"/>
              <a:ea typeface="华文新魏" panose="02010800040101010101" pitchFamily="2" charset="-122"/>
            </a:endParaRPr>
          </a:p>
        </p:txBody>
      </p:sp>
      <p:pic>
        <p:nvPicPr>
          <p:cNvPr id="28675" name="图片 12" descr="6d81800a19d8bc3ee5746ab8828ba61ea8d34547.jpg"/>
          <p:cNvPicPr>
            <a:picLocks noChangeAspect="1"/>
          </p:cNvPicPr>
          <p:nvPr userDrawn="1"/>
        </p:nvPicPr>
        <p:blipFill>
          <a:blip r:embed="rId16">
            <a:extLst>
              <a:ext uri="{28A0092B-C50C-407E-A947-70E740481C1C}">
                <a14:useLocalDpi xmlns:a14="http://schemas.microsoft.com/office/drawing/2010/main" val="0"/>
              </a:ext>
            </a:extLst>
          </a:blip>
          <a:srcRect l="11621" t="12015" r="12672" b="12279"/>
          <a:stretch>
            <a:fillRect/>
          </a:stretch>
        </p:blipFill>
        <p:spPr bwMode="auto">
          <a:xfrm>
            <a:off x="57150" y="-17463"/>
            <a:ext cx="2921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userDrawn="1"/>
        </p:nvSpPr>
        <p:spPr>
          <a:xfrm>
            <a:off x="0" y="6518275"/>
            <a:ext cx="9144000" cy="339725"/>
          </a:xfrm>
          <a:prstGeom prst="rect">
            <a:avLst/>
          </a:prstGeom>
          <a:solidFill>
            <a:srgbClr val="006699"/>
          </a:solidFill>
        </p:spPr>
        <p:txBody>
          <a:bodyPr wrap="square" lIns="0" rIns="0" anchor="ctr">
            <a:spAutoFit/>
          </a:bodyPr>
          <a:lstStyle/>
          <a:p>
            <a:pPr algn="ctr" fontAlgn="auto">
              <a:spcBef>
                <a:spcPts val="0"/>
              </a:spcBef>
              <a:spcAft>
                <a:spcPts val="0"/>
              </a:spcAft>
              <a:defRPr/>
            </a:pPr>
            <a:r>
              <a:rPr lang="zh-CN" altLang="en-US" sz="1600" dirty="0">
                <a:solidFill>
                  <a:schemeClr val="bg1"/>
                </a:solidFill>
                <a:latin typeface="华文新魏" panose="02010800040101010101" pitchFamily="2" charset="-122"/>
                <a:ea typeface="华文新魏" panose="02010800040101010101" pitchFamily="2" charset="-122"/>
              </a:rPr>
              <a:t>                                                                                                                                                                      蔚涛</a:t>
            </a:r>
            <a:endParaRPr lang="zh-CN" altLang="en-US" sz="1600" dirty="0">
              <a:solidFill>
                <a:schemeClr val="bg1"/>
              </a:solidFill>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4"/>
          </p:nvPr>
        </p:nvSpPr>
        <p:spPr>
          <a:xfrm>
            <a:off x="4067944" y="6505574"/>
            <a:ext cx="792088" cy="365125"/>
          </a:xfrm>
          <a:prstGeom prst="rect">
            <a:avLst/>
          </a:prstGeom>
        </p:spPr>
        <p:txBody>
          <a:bodyPr vert="horz" lIns="91440" tIns="45720" rIns="91440" bIns="45720" rtlCol="0" anchor="ctr"/>
          <a:lstStyle>
            <a:lvl1pPr algn="r">
              <a:defRPr sz="1600">
                <a:solidFill>
                  <a:schemeClr val="bg1"/>
                </a:solidFill>
                <a:latin typeface="华文新魏" panose="02010800040101010101" pitchFamily="2" charset="-122"/>
                <a:ea typeface="华文新魏" panose="02010800040101010101" pitchFamily="2" charset="-122"/>
              </a:defRPr>
            </a:lvl1pPr>
          </a:lstStyle>
          <a:p>
            <a:fld id="{FF7F1C1A-A93E-47FB-ACC9-B43337D9B93A}" type="slidenum">
              <a:rPr lang="zh-CN" altLang="en-US" smtClean="0"/>
            </a:fld>
            <a:r>
              <a:rPr lang="en-US" altLang="zh-CN" dirty="0"/>
              <a:t>/12</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spcBef>
          <a:spcPct val="0"/>
        </a:spcBef>
        <a:spcAft>
          <a:spcPct val="0"/>
        </a:spcAft>
        <a:defRPr sz="3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200">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200">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200">
          <a:solidFill>
            <a:schemeClr val="tx1"/>
          </a:solidFill>
          <a:latin typeface="黑体" panose="02010609060101010101" pitchFamily="49" charset="-122"/>
          <a:ea typeface="黑体" panose="02010609060101010101" pitchFamily="49" charset="-122"/>
        </a:defRPr>
      </a:lvl5pPr>
      <a:lvl6pPr marL="439420" algn="l" rtl="0" fontAlgn="base">
        <a:spcBef>
          <a:spcPct val="0"/>
        </a:spcBef>
        <a:spcAft>
          <a:spcPct val="0"/>
        </a:spcAft>
        <a:defRPr sz="3500" b="1" i="1">
          <a:solidFill>
            <a:schemeClr val="bg1"/>
          </a:solidFill>
          <a:latin typeface="Arial" panose="020B0604020202020204" pitchFamily="34" charset="0"/>
        </a:defRPr>
      </a:lvl6pPr>
      <a:lvl7pPr marL="878840" algn="l" rtl="0" fontAlgn="base">
        <a:spcBef>
          <a:spcPct val="0"/>
        </a:spcBef>
        <a:spcAft>
          <a:spcPct val="0"/>
        </a:spcAft>
        <a:defRPr sz="3500" b="1" i="1">
          <a:solidFill>
            <a:schemeClr val="bg1"/>
          </a:solidFill>
          <a:latin typeface="Arial" panose="020B0604020202020204" pitchFamily="34" charset="0"/>
        </a:defRPr>
      </a:lvl7pPr>
      <a:lvl8pPr marL="1318895" algn="l" rtl="0" fontAlgn="base">
        <a:spcBef>
          <a:spcPct val="0"/>
        </a:spcBef>
        <a:spcAft>
          <a:spcPct val="0"/>
        </a:spcAft>
        <a:defRPr sz="3500" b="1" i="1">
          <a:solidFill>
            <a:schemeClr val="bg1"/>
          </a:solidFill>
          <a:latin typeface="Arial" panose="020B0604020202020204" pitchFamily="34" charset="0"/>
        </a:defRPr>
      </a:lvl8pPr>
      <a:lvl9pPr marL="1758315" algn="l" rtl="0" fontAlgn="base">
        <a:spcBef>
          <a:spcPct val="0"/>
        </a:spcBef>
        <a:spcAft>
          <a:spcPct val="0"/>
        </a:spcAft>
        <a:defRPr sz="3500" b="1" i="1">
          <a:solidFill>
            <a:schemeClr val="bg1"/>
          </a:solidFill>
          <a:latin typeface="Arial" panose="020B0604020202020204" pitchFamily="34" charset="0"/>
        </a:defRPr>
      </a:lvl9pPr>
    </p:titleStyle>
    <p:bodyStyle>
      <a:lvl1pPr marL="328930" indent="-328930" algn="l" rtl="0" eaLnBrk="0" fontAlgn="base" hangingPunct="0">
        <a:spcBef>
          <a:spcPct val="20000"/>
        </a:spcBef>
        <a:spcAft>
          <a:spcPct val="0"/>
        </a:spcAft>
        <a:buClr>
          <a:schemeClr val="hlink"/>
        </a:buClr>
        <a:buFont typeface="Wingdings" panose="05000000000000000000" pitchFamily="2" charset="2"/>
        <a:buChar char="v"/>
        <a:defRPr sz="2800">
          <a:solidFill>
            <a:schemeClr val="bg2"/>
          </a:solidFill>
          <a:latin typeface="+mn-lt"/>
          <a:ea typeface="+mn-ea"/>
          <a:cs typeface="+mn-cs"/>
        </a:defRPr>
      </a:lvl1pPr>
      <a:lvl2pPr marL="713105" indent="-274955" algn="l" rtl="0" eaLnBrk="0" fontAlgn="base" hangingPunct="0">
        <a:spcBef>
          <a:spcPct val="20000"/>
        </a:spcBef>
        <a:spcAft>
          <a:spcPct val="0"/>
        </a:spcAft>
        <a:buClr>
          <a:schemeClr val="accent1"/>
        </a:buClr>
        <a:buFont typeface="Wingdings" panose="05000000000000000000" pitchFamily="2" charset="2"/>
        <a:buChar char="§"/>
        <a:defRPr sz="2300">
          <a:solidFill>
            <a:schemeClr val="bg2"/>
          </a:solidFill>
          <a:latin typeface="+mj-lt"/>
        </a:defRPr>
      </a:lvl2pPr>
      <a:lvl3pPr marL="1098550" indent="-219075" algn="l" rtl="0" eaLnBrk="0" fontAlgn="base" hangingPunct="0">
        <a:spcBef>
          <a:spcPct val="20000"/>
        </a:spcBef>
        <a:spcAft>
          <a:spcPct val="0"/>
        </a:spcAft>
        <a:buClr>
          <a:schemeClr val="tx1"/>
        </a:buClr>
        <a:buChar char="•"/>
        <a:defRPr sz="2100">
          <a:solidFill>
            <a:schemeClr val="bg2"/>
          </a:solidFill>
          <a:latin typeface="+mj-lt"/>
        </a:defRPr>
      </a:lvl3pPr>
      <a:lvl4pPr marL="1538605" indent="-219075" algn="l" rtl="0" eaLnBrk="0" fontAlgn="base" hangingPunct="0">
        <a:spcBef>
          <a:spcPct val="20000"/>
        </a:spcBef>
        <a:spcAft>
          <a:spcPct val="0"/>
        </a:spcAft>
        <a:buChar char="–"/>
        <a:defRPr sz="1900">
          <a:solidFill>
            <a:schemeClr val="bg2"/>
          </a:solidFill>
          <a:latin typeface="+mj-lt"/>
        </a:defRPr>
      </a:lvl4pPr>
      <a:lvl5pPr marL="1978025" indent="-219075" algn="l" rtl="0" eaLnBrk="0" fontAlgn="base" hangingPunct="0">
        <a:spcBef>
          <a:spcPct val="20000"/>
        </a:spcBef>
        <a:spcAft>
          <a:spcPct val="0"/>
        </a:spcAft>
        <a:buChar char="»"/>
        <a:defRPr sz="1900">
          <a:solidFill>
            <a:schemeClr val="bg2"/>
          </a:solidFill>
          <a:latin typeface="+mj-lt"/>
        </a:defRPr>
      </a:lvl5pPr>
      <a:lvl6pPr marL="2417445" indent="-219710" algn="l" rtl="0" fontAlgn="base">
        <a:spcBef>
          <a:spcPct val="20000"/>
        </a:spcBef>
        <a:spcAft>
          <a:spcPct val="0"/>
        </a:spcAft>
        <a:buChar char="»"/>
        <a:defRPr sz="1900">
          <a:solidFill>
            <a:schemeClr val="bg2"/>
          </a:solidFill>
          <a:latin typeface="+mj-lt"/>
        </a:defRPr>
      </a:lvl6pPr>
      <a:lvl7pPr marL="2857500" indent="-219710" algn="l" rtl="0" fontAlgn="base">
        <a:spcBef>
          <a:spcPct val="20000"/>
        </a:spcBef>
        <a:spcAft>
          <a:spcPct val="0"/>
        </a:spcAft>
        <a:buChar char="»"/>
        <a:defRPr sz="1900">
          <a:solidFill>
            <a:schemeClr val="bg2"/>
          </a:solidFill>
          <a:latin typeface="+mj-lt"/>
        </a:defRPr>
      </a:lvl7pPr>
      <a:lvl8pPr marL="3296920" indent="-219710" algn="l" rtl="0" fontAlgn="base">
        <a:spcBef>
          <a:spcPct val="20000"/>
        </a:spcBef>
        <a:spcAft>
          <a:spcPct val="0"/>
        </a:spcAft>
        <a:buChar char="»"/>
        <a:defRPr sz="1900">
          <a:solidFill>
            <a:schemeClr val="bg2"/>
          </a:solidFill>
          <a:latin typeface="+mj-lt"/>
        </a:defRPr>
      </a:lvl8pPr>
      <a:lvl9pPr marL="3736340" indent="-219710" algn="l" rtl="0" fontAlgn="base">
        <a:spcBef>
          <a:spcPct val="20000"/>
        </a:spcBef>
        <a:spcAft>
          <a:spcPct val="0"/>
        </a:spcAft>
        <a:buChar char="»"/>
        <a:defRPr sz="1900">
          <a:solidFill>
            <a:schemeClr val="bg2"/>
          </a:solidFill>
          <a:latin typeface="+mj-lt"/>
        </a:defRPr>
      </a:lvl9pPr>
    </p:bodyStyle>
    <p:otherStyle>
      <a:defPPr>
        <a:defRPr lang="zh-CN"/>
      </a:defPPr>
      <a:lvl1pPr marL="0" algn="l" defTabSz="878840" rtl="0" eaLnBrk="1" latinLnBrk="0" hangingPunct="1">
        <a:defRPr sz="1700" kern="1200">
          <a:solidFill>
            <a:schemeClr val="tx1"/>
          </a:solidFill>
          <a:latin typeface="+mn-lt"/>
          <a:ea typeface="+mn-ea"/>
          <a:cs typeface="+mn-cs"/>
        </a:defRPr>
      </a:lvl1pPr>
      <a:lvl2pPr marL="439420" algn="l" defTabSz="878840" rtl="0" eaLnBrk="1" latinLnBrk="0" hangingPunct="1">
        <a:defRPr sz="1700" kern="1200">
          <a:solidFill>
            <a:schemeClr val="tx1"/>
          </a:solidFill>
          <a:latin typeface="+mn-lt"/>
          <a:ea typeface="+mn-ea"/>
          <a:cs typeface="+mn-cs"/>
        </a:defRPr>
      </a:lvl2pPr>
      <a:lvl3pPr marL="878840" algn="l" defTabSz="878840" rtl="0" eaLnBrk="1" latinLnBrk="0" hangingPunct="1">
        <a:defRPr sz="1700" kern="1200">
          <a:solidFill>
            <a:schemeClr val="tx1"/>
          </a:solidFill>
          <a:latin typeface="+mn-lt"/>
          <a:ea typeface="+mn-ea"/>
          <a:cs typeface="+mn-cs"/>
        </a:defRPr>
      </a:lvl3pPr>
      <a:lvl4pPr marL="1318895" algn="l" defTabSz="878840" rtl="0" eaLnBrk="1" latinLnBrk="0" hangingPunct="1">
        <a:defRPr sz="1700" kern="1200">
          <a:solidFill>
            <a:schemeClr val="tx1"/>
          </a:solidFill>
          <a:latin typeface="+mn-lt"/>
          <a:ea typeface="+mn-ea"/>
          <a:cs typeface="+mn-cs"/>
        </a:defRPr>
      </a:lvl4pPr>
      <a:lvl5pPr marL="1758315" algn="l" defTabSz="878840" rtl="0" eaLnBrk="1" latinLnBrk="0" hangingPunct="1">
        <a:defRPr sz="1700" kern="1200">
          <a:solidFill>
            <a:schemeClr val="tx1"/>
          </a:solidFill>
          <a:latin typeface="+mn-lt"/>
          <a:ea typeface="+mn-ea"/>
          <a:cs typeface="+mn-cs"/>
        </a:defRPr>
      </a:lvl5pPr>
      <a:lvl6pPr marL="2197735" algn="l" defTabSz="878840" rtl="0" eaLnBrk="1" latinLnBrk="0" hangingPunct="1">
        <a:defRPr sz="1700" kern="1200">
          <a:solidFill>
            <a:schemeClr val="tx1"/>
          </a:solidFill>
          <a:latin typeface="+mn-lt"/>
          <a:ea typeface="+mn-ea"/>
          <a:cs typeface="+mn-cs"/>
        </a:defRPr>
      </a:lvl6pPr>
      <a:lvl7pPr marL="2637155" algn="l" defTabSz="878840" rtl="0" eaLnBrk="1" latinLnBrk="0" hangingPunct="1">
        <a:defRPr sz="1700" kern="1200">
          <a:solidFill>
            <a:schemeClr val="tx1"/>
          </a:solidFill>
          <a:latin typeface="+mn-lt"/>
          <a:ea typeface="+mn-ea"/>
          <a:cs typeface="+mn-cs"/>
        </a:defRPr>
      </a:lvl7pPr>
      <a:lvl8pPr marL="3077210" algn="l" defTabSz="878840" rtl="0" eaLnBrk="1" latinLnBrk="0" hangingPunct="1">
        <a:defRPr sz="1700" kern="1200">
          <a:solidFill>
            <a:schemeClr val="tx1"/>
          </a:solidFill>
          <a:latin typeface="+mn-lt"/>
          <a:ea typeface="+mn-ea"/>
          <a:cs typeface="+mn-cs"/>
        </a:defRPr>
      </a:lvl8pPr>
      <a:lvl9pPr marL="3516630" algn="l" defTabSz="87884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6.emf"/><Relationship Id="rId7" Type="http://schemas.openxmlformats.org/officeDocument/2006/relationships/oleObject" Target="../embeddings/oleObject57.bin"/><Relationship Id="rId6" Type="http://schemas.openxmlformats.org/officeDocument/2006/relationships/image" Target="../media/image55.wmf"/><Relationship Id="rId5" Type="http://schemas.openxmlformats.org/officeDocument/2006/relationships/oleObject" Target="../embeddings/oleObject56.bin"/><Relationship Id="rId4" Type="http://schemas.openxmlformats.org/officeDocument/2006/relationships/image" Target="../media/image54.wmf"/><Relationship Id="rId3" Type="http://schemas.openxmlformats.org/officeDocument/2006/relationships/oleObject" Target="../embeddings/oleObject55.bin"/><Relationship Id="rId20" Type="http://schemas.openxmlformats.org/officeDocument/2006/relationships/vmlDrawing" Target="../drawings/vmlDrawing7.vml"/><Relationship Id="rId2" Type="http://schemas.openxmlformats.org/officeDocument/2006/relationships/image" Target="../media/image53.emf"/><Relationship Id="rId19" Type="http://schemas.openxmlformats.org/officeDocument/2006/relationships/slideLayout" Target="../slideLayouts/slideLayout6.xml"/><Relationship Id="rId18" Type="http://schemas.openxmlformats.org/officeDocument/2006/relationships/image" Target="../media/image61.emf"/><Relationship Id="rId17" Type="http://schemas.openxmlformats.org/officeDocument/2006/relationships/oleObject" Target="../embeddings/oleObject62.bin"/><Relationship Id="rId16" Type="http://schemas.openxmlformats.org/officeDocument/2006/relationships/image" Target="../media/image60.wmf"/><Relationship Id="rId15" Type="http://schemas.openxmlformats.org/officeDocument/2006/relationships/oleObject" Target="../embeddings/oleObject61.bin"/><Relationship Id="rId14" Type="http://schemas.openxmlformats.org/officeDocument/2006/relationships/image" Target="../media/image59.emf"/><Relationship Id="rId13" Type="http://schemas.openxmlformats.org/officeDocument/2006/relationships/oleObject" Target="../embeddings/oleObject60.bin"/><Relationship Id="rId12" Type="http://schemas.openxmlformats.org/officeDocument/2006/relationships/image" Target="../media/image58.wmf"/><Relationship Id="rId11" Type="http://schemas.openxmlformats.org/officeDocument/2006/relationships/oleObject" Target="../embeddings/oleObject59.bin"/><Relationship Id="rId10" Type="http://schemas.openxmlformats.org/officeDocument/2006/relationships/image" Target="../media/image57.wmf"/><Relationship Id="rId1" Type="http://schemas.openxmlformats.org/officeDocument/2006/relationships/oleObject" Target="../embeddings/oleObject54.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5.wmf"/><Relationship Id="rId7" Type="http://schemas.openxmlformats.org/officeDocument/2006/relationships/oleObject" Target="../embeddings/oleObject66.bin"/><Relationship Id="rId6" Type="http://schemas.openxmlformats.org/officeDocument/2006/relationships/image" Target="../media/image64.wmf"/><Relationship Id="rId5" Type="http://schemas.openxmlformats.org/officeDocument/2006/relationships/oleObject" Target="../embeddings/oleObject65.bin"/><Relationship Id="rId4" Type="http://schemas.openxmlformats.org/officeDocument/2006/relationships/image" Target="../media/image63.wmf"/><Relationship Id="rId3" Type="http://schemas.openxmlformats.org/officeDocument/2006/relationships/oleObject" Target="../embeddings/oleObject64.bin"/><Relationship Id="rId2" Type="http://schemas.openxmlformats.org/officeDocument/2006/relationships/image" Target="../media/image62.emf"/><Relationship Id="rId12" Type="http://schemas.openxmlformats.org/officeDocument/2006/relationships/vmlDrawing" Target="../drawings/vmlDrawing8.vml"/><Relationship Id="rId11" Type="http://schemas.openxmlformats.org/officeDocument/2006/relationships/slideLayout" Target="../slideLayouts/slideLayout7.xml"/><Relationship Id="rId10" Type="http://schemas.openxmlformats.org/officeDocument/2006/relationships/image" Target="../media/image66.emf"/><Relationship Id="rId1" Type="http://schemas.openxmlformats.org/officeDocument/2006/relationships/oleObject" Target="../embeddings/oleObject6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67.emf"/><Relationship Id="rId1"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71.wmf"/><Relationship Id="rId7" Type="http://schemas.openxmlformats.org/officeDocument/2006/relationships/oleObject" Target="../embeddings/oleObject72.bin"/><Relationship Id="rId6" Type="http://schemas.openxmlformats.org/officeDocument/2006/relationships/image" Target="../media/image70.wmf"/><Relationship Id="rId5" Type="http://schemas.openxmlformats.org/officeDocument/2006/relationships/oleObject" Target="../embeddings/oleObject71.bin"/><Relationship Id="rId4" Type="http://schemas.openxmlformats.org/officeDocument/2006/relationships/image" Target="../media/image69.wmf"/><Relationship Id="rId3" Type="http://schemas.openxmlformats.org/officeDocument/2006/relationships/oleObject" Target="../embeddings/oleObject70.bin"/><Relationship Id="rId28" Type="http://schemas.openxmlformats.org/officeDocument/2006/relationships/vmlDrawing" Target="../drawings/vmlDrawing10.vml"/><Relationship Id="rId27" Type="http://schemas.openxmlformats.org/officeDocument/2006/relationships/slideLayout" Target="../slideLayouts/slideLayout7.xml"/><Relationship Id="rId26" Type="http://schemas.openxmlformats.org/officeDocument/2006/relationships/image" Target="../media/image80.wmf"/><Relationship Id="rId25" Type="http://schemas.openxmlformats.org/officeDocument/2006/relationships/oleObject" Target="../embeddings/oleObject81.bin"/><Relationship Id="rId24" Type="http://schemas.openxmlformats.org/officeDocument/2006/relationships/image" Target="../media/image79.wmf"/><Relationship Id="rId23" Type="http://schemas.openxmlformats.org/officeDocument/2006/relationships/oleObject" Target="../embeddings/oleObject80.bin"/><Relationship Id="rId22" Type="http://schemas.openxmlformats.org/officeDocument/2006/relationships/image" Target="../media/image78.wmf"/><Relationship Id="rId21" Type="http://schemas.openxmlformats.org/officeDocument/2006/relationships/oleObject" Target="../embeddings/oleObject79.bin"/><Relationship Id="rId20" Type="http://schemas.openxmlformats.org/officeDocument/2006/relationships/image" Target="../media/image77.wmf"/><Relationship Id="rId2" Type="http://schemas.openxmlformats.org/officeDocument/2006/relationships/image" Target="../media/image68.wmf"/><Relationship Id="rId19" Type="http://schemas.openxmlformats.org/officeDocument/2006/relationships/oleObject" Target="../embeddings/oleObject78.bin"/><Relationship Id="rId18" Type="http://schemas.openxmlformats.org/officeDocument/2006/relationships/image" Target="../media/image76.wmf"/><Relationship Id="rId17" Type="http://schemas.openxmlformats.org/officeDocument/2006/relationships/oleObject" Target="../embeddings/oleObject77.bin"/><Relationship Id="rId16" Type="http://schemas.openxmlformats.org/officeDocument/2006/relationships/image" Target="../media/image75.wmf"/><Relationship Id="rId15" Type="http://schemas.openxmlformats.org/officeDocument/2006/relationships/oleObject" Target="../embeddings/oleObject76.bin"/><Relationship Id="rId14" Type="http://schemas.openxmlformats.org/officeDocument/2006/relationships/image" Target="../media/image74.wmf"/><Relationship Id="rId13" Type="http://schemas.openxmlformats.org/officeDocument/2006/relationships/oleObject" Target="../embeddings/oleObject75.bin"/><Relationship Id="rId12" Type="http://schemas.openxmlformats.org/officeDocument/2006/relationships/image" Target="../media/image73.wmf"/><Relationship Id="rId11" Type="http://schemas.openxmlformats.org/officeDocument/2006/relationships/oleObject" Target="../embeddings/oleObject74.bin"/><Relationship Id="rId10" Type="http://schemas.openxmlformats.org/officeDocument/2006/relationships/image" Target="../media/image72.wmf"/><Relationship Id="rId1" Type="http://schemas.openxmlformats.org/officeDocument/2006/relationships/oleObject" Target="../embeddings/oleObject6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84.wmf"/><Relationship Id="rId7" Type="http://schemas.openxmlformats.org/officeDocument/2006/relationships/oleObject" Target="../embeddings/oleObject85.bin"/><Relationship Id="rId6" Type="http://schemas.openxmlformats.org/officeDocument/2006/relationships/image" Target="../media/image83.wmf"/><Relationship Id="rId5" Type="http://schemas.openxmlformats.org/officeDocument/2006/relationships/oleObject" Target="../embeddings/oleObject84.bin"/><Relationship Id="rId4" Type="http://schemas.openxmlformats.org/officeDocument/2006/relationships/image" Target="../media/image82.emf"/><Relationship Id="rId3" Type="http://schemas.openxmlformats.org/officeDocument/2006/relationships/oleObject" Target="../embeddings/oleObject83.bin"/><Relationship Id="rId2" Type="http://schemas.openxmlformats.org/officeDocument/2006/relationships/image" Target="../media/image81.emf"/><Relationship Id="rId12" Type="http://schemas.openxmlformats.org/officeDocument/2006/relationships/vmlDrawing" Target="../drawings/vmlDrawing11.vml"/><Relationship Id="rId11" Type="http://schemas.openxmlformats.org/officeDocument/2006/relationships/slideLayout" Target="../slideLayouts/slideLayout6.xml"/><Relationship Id="rId10" Type="http://schemas.openxmlformats.org/officeDocument/2006/relationships/image" Target="../media/image71.wmf"/><Relationship Id="rId1" Type="http://schemas.openxmlformats.org/officeDocument/2006/relationships/oleObject" Target="../embeddings/oleObject82.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8.emf"/><Relationship Id="rId7" Type="http://schemas.openxmlformats.org/officeDocument/2006/relationships/oleObject" Target="../embeddings/oleObject90.bin"/><Relationship Id="rId6" Type="http://schemas.openxmlformats.org/officeDocument/2006/relationships/image" Target="../media/image87.emf"/><Relationship Id="rId5" Type="http://schemas.openxmlformats.org/officeDocument/2006/relationships/oleObject" Target="../embeddings/oleObject89.bin"/><Relationship Id="rId4" Type="http://schemas.openxmlformats.org/officeDocument/2006/relationships/image" Target="../media/image86.wmf"/><Relationship Id="rId3" Type="http://schemas.openxmlformats.org/officeDocument/2006/relationships/oleObject" Target="../embeddings/oleObject88.bin"/><Relationship Id="rId2" Type="http://schemas.openxmlformats.org/officeDocument/2006/relationships/image" Target="../media/image85.wmf"/><Relationship Id="rId10" Type="http://schemas.openxmlformats.org/officeDocument/2006/relationships/vmlDrawing" Target="../drawings/vmlDrawing12.vml"/><Relationship Id="rId1" Type="http://schemas.openxmlformats.org/officeDocument/2006/relationships/oleObject" Target="../embeddings/oleObject87.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92.emf"/><Relationship Id="rId7" Type="http://schemas.openxmlformats.org/officeDocument/2006/relationships/oleObject" Target="../embeddings/oleObject94.bin"/><Relationship Id="rId6" Type="http://schemas.openxmlformats.org/officeDocument/2006/relationships/image" Target="../media/image91.wmf"/><Relationship Id="rId5" Type="http://schemas.openxmlformats.org/officeDocument/2006/relationships/oleObject" Target="../embeddings/oleObject93.bin"/><Relationship Id="rId4" Type="http://schemas.openxmlformats.org/officeDocument/2006/relationships/image" Target="../media/image90.emf"/><Relationship Id="rId3" Type="http://schemas.openxmlformats.org/officeDocument/2006/relationships/oleObject" Target="../embeddings/oleObject92.bin"/><Relationship Id="rId2" Type="http://schemas.openxmlformats.org/officeDocument/2006/relationships/image" Target="../media/image89.emf"/><Relationship Id="rId14" Type="http://schemas.openxmlformats.org/officeDocument/2006/relationships/vmlDrawing" Target="../drawings/vmlDrawing13.vml"/><Relationship Id="rId13" Type="http://schemas.openxmlformats.org/officeDocument/2006/relationships/slideLayout" Target="../slideLayouts/slideLayout6.xml"/><Relationship Id="rId12" Type="http://schemas.openxmlformats.org/officeDocument/2006/relationships/image" Target="../media/image94.wmf"/><Relationship Id="rId11" Type="http://schemas.openxmlformats.org/officeDocument/2006/relationships/oleObject" Target="../embeddings/oleObject96.bin"/><Relationship Id="rId10" Type="http://schemas.openxmlformats.org/officeDocument/2006/relationships/image" Target="../media/image93.wmf"/><Relationship Id="rId1" Type="http://schemas.openxmlformats.org/officeDocument/2006/relationships/oleObject" Target="../embeddings/oleObject9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01.bin"/><Relationship Id="rId8" Type="http://schemas.openxmlformats.org/officeDocument/2006/relationships/image" Target="../media/image72.wmf"/><Relationship Id="rId7" Type="http://schemas.openxmlformats.org/officeDocument/2006/relationships/oleObject" Target="../embeddings/oleObject100.bin"/><Relationship Id="rId6" Type="http://schemas.openxmlformats.org/officeDocument/2006/relationships/image" Target="../media/image97.wmf"/><Relationship Id="rId5" Type="http://schemas.openxmlformats.org/officeDocument/2006/relationships/oleObject" Target="../embeddings/oleObject99.bin"/><Relationship Id="rId4" Type="http://schemas.openxmlformats.org/officeDocument/2006/relationships/image" Target="../media/image96.wmf"/><Relationship Id="rId3" Type="http://schemas.openxmlformats.org/officeDocument/2006/relationships/oleObject" Target="../embeddings/oleObject98.bin"/><Relationship Id="rId2" Type="http://schemas.openxmlformats.org/officeDocument/2006/relationships/image" Target="../media/image95.emf"/><Relationship Id="rId14" Type="http://schemas.openxmlformats.org/officeDocument/2006/relationships/vmlDrawing" Target="../drawings/vmlDrawing14.vml"/><Relationship Id="rId13" Type="http://schemas.openxmlformats.org/officeDocument/2006/relationships/slideLayout" Target="../slideLayouts/slideLayout7.xml"/><Relationship Id="rId12" Type="http://schemas.openxmlformats.org/officeDocument/2006/relationships/image" Target="../media/image98.wmf"/><Relationship Id="rId11" Type="http://schemas.openxmlformats.org/officeDocument/2006/relationships/oleObject" Target="../embeddings/oleObject102.bin"/><Relationship Id="rId10" Type="http://schemas.openxmlformats.org/officeDocument/2006/relationships/image" Target="../media/image74.wmf"/><Relationship Id="rId1" Type="http://schemas.openxmlformats.org/officeDocument/2006/relationships/oleObject" Target="../embeddings/oleObject97.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6.xml"/><Relationship Id="rId4" Type="http://schemas.openxmlformats.org/officeDocument/2006/relationships/image" Target="../media/image100.wmf"/><Relationship Id="rId3" Type="http://schemas.openxmlformats.org/officeDocument/2006/relationships/oleObject" Target="../embeddings/oleObject104.bin"/><Relationship Id="rId2" Type="http://schemas.openxmlformats.org/officeDocument/2006/relationships/image" Target="../media/image99.emf"/><Relationship Id="rId1" Type="http://schemas.openxmlformats.org/officeDocument/2006/relationships/oleObject" Target="../embeddings/oleObject10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103.emf"/><Relationship Id="rId3" Type="http://schemas.openxmlformats.org/officeDocument/2006/relationships/oleObject" Target="../embeddings/oleObject105.bin"/><Relationship Id="rId2" Type="http://schemas.openxmlformats.org/officeDocument/2006/relationships/image" Target="../media/image102.png"/><Relationship Id="rId1" Type="http://schemas.openxmlformats.org/officeDocument/2006/relationships/image" Target="../media/image1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vmlDrawing" Target="../drawings/vmlDrawing17.vml"/><Relationship Id="rId7" Type="http://schemas.openxmlformats.org/officeDocument/2006/relationships/slideLayout" Target="../slideLayouts/slideLayout7.xml"/><Relationship Id="rId6" Type="http://schemas.openxmlformats.org/officeDocument/2006/relationships/image" Target="../media/image106.emf"/><Relationship Id="rId5" Type="http://schemas.openxmlformats.org/officeDocument/2006/relationships/oleObject" Target="../embeddings/oleObject108.bin"/><Relationship Id="rId4" Type="http://schemas.openxmlformats.org/officeDocument/2006/relationships/image" Target="../media/image105.emf"/><Relationship Id="rId3" Type="http://schemas.openxmlformats.org/officeDocument/2006/relationships/oleObject" Target="../embeddings/oleObject107.bin"/><Relationship Id="rId2" Type="http://schemas.openxmlformats.org/officeDocument/2006/relationships/image" Target="../media/image104.emf"/><Relationship Id="rId1" Type="http://schemas.openxmlformats.org/officeDocument/2006/relationships/oleObject" Target="../embeddings/oleObject106.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109.wmf"/><Relationship Id="rId5" Type="http://schemas.openxmlformats.org/officeDocument/2006/relationships/oleObject" Target="../embeddings/oleObject111.bin"/><Relationship Id="rId4" Type="http://schemas.openxmlformats.org/officeDocument/2006/relationships/image" Target="../media/image108.wmf"/><Relationship Id="rId3" Type="http://schemas.openxmlformats.org/officeDocument/2006/relationships/oleObject" Target="../embeddings/oleObject110.bin"/><Relationship Id="rId2" Type="http://schemas.openxmlformats.org/officeDocument/2006/relationships/image" Target="../media/image107.wmf"/><Relationship Id="rId1" Type="http://schemas.openxmlformats.org/officeDocument/2006/relationships/oleObject" Target="../embeddings/oleObject109.bin"/></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2" Type="http://schemas.openxmlformats.org/officeDocument/2006/relationships/vmlDrawing" Target="../drawings/vmlDrawing1.vml"/><Relationship Id="rId51" Type="http://schemas.openxmlformats.org/officeDocument/2006/relationships/slideLayout" Target="../slideLayouts/slideLayout7.xml"/><Relationship Id="rId50" Type="http://schemas.openxmlformats.org/officeDocument/2006/relationships/image" Target="../media/image30.wmf"/><Relationship Id="rId5" Type="http://schemas.openxmlformats.org/officeDocument/2006/relationships/oleObject" Target="../embeddings/oleObject3.bin"/><Relationship Id="rId49" Type="http://schemas.openxmlformats.org/officeDocument/2006/relationships/oleObject" Target="../embeddings/oleObject25.bin"/><Relationship Id="rId48" Type="http://schemas.openxmlformats.org/officeDocument/2006/relationships/image" Target="../media/image29.wmf"/><Relationship Id="rId47" Type="http://schemas.openxmlformats.org/officeDocument/2006/relationships/oleObject" Target="../embeddings/oleObject24.bin"/><Relationship Id="rId46" Type="http://schemas.openxmlformats.org/officeDocument/2006/relationships/image" Target="../media/image28.wmf"/><Relationship Id="rId45" Type="http://schemas.openxmlformats.org/officeDocument/2006/relationships/oleObject" Target="../embeddings/oleObject23.bin"/><Relationship Id="rId44" Type="http://schemas.openxmlformats.org/officeDocument/2006/relationships/image" Target="../media/image27.wmf"/><Relationship Id="rId43" Type="http://schemas.openxmlformats.org/officeDocument/2006/relationships/oleObject" Target="../embeddings/oleObject22.bin"/><Relationship Id="rId42" Type="http://schemas.openxmlformats.org/officeDocument/2006/relationships/image" Target="../media/image26.wmf"/><Relationship Id="rId41" Type="http://schemas.openxmlformats.org/officeDocument/2006/relationships/oleObject" Target="../embeddings/oleObject21.bin"/><Relationship Id="rId40" Type="http://schemas.openxmlformats.org/officeDocument/2006/relationships/image" Target="../media/image25.wmf"/><Relationship Id="rId4" Type="http://schemas.openxmlformats.org/officeDocument/2006/relationships/image" Target="../media/image7.wmf"/><Relationship Id="rId39" Type="http://schemas.openxmlformats.org/officeDocument/2006/relationships/oleObject" Target="../embeddings/oleObject20.bin"/><Relationship Id="rId38" Type="http://schemas.openxmlformats.org/officeDocument/2006/relationships/image" Target="../media/image24.wmf"/><Relationship Id="rId37" Type="http://schemas.openxmlformats.org/officeDocument/2006/relationships/oleObject" Target="../embeddings/oleObject19.bin"/><Relationship Id="rId36" Type="http://schemas.openxmlformats.org/officeDocument/2006/relationships/image" Target="../media/image23.wmf"/><Relationship Id="rId35" Type="http://schemas.openxmlformats.org/officeDocument/2006/relationships/oleObject" Target="../embeddings/oleObject18.bin"/><Relationship Id="rId34" Type="http://schemas.openxmlformats.org/officeDocument/2006/relationships/image" Target="../media/image22.wmf"/><Relationship Id="rId33" Type="http://schemas.openxmlformats.org/officeDocument/2006/relationships/oleObject" Target="../embeddings/oleObject17.bin"/><Relationship Id="rId32" Type="http://schemas.openxmlformats.org/officeDocument/2006/relationships/image" Target="../media/image21.wmf"/><Relationship Id="rId31" Type="http://schemas.openxmlformats.org/officeDocument/2006/relationships/oleObject" Target="../embeddings/oleObject16.bin"/><Relationship Id="rId30" Type="http://schemas.openxmlformats.org/officeDocument/2006/relationships/image" Target="../media/image20.wmf"/><Relationship Id="rId3" Type="http://schemas.openxmlformats.org/officeDocument/2006/relationships/oleObject" Target="../embeddings/oleObject2.bin"/><Relationship Id="rId29" Type="http://schemas.openxmlformats.org/officeDocument/2006/relationships/oleObject" Target="../embeddings/oleObject15.bin"/><Relationship Id="rId28" Type="http://schemas.openxmlformats.org/officeDocument/2006/relationships/image" Target="../media/image19.wmf"/><Relationship Id="rId27" Type="http://schemas.openxmlformats.org/officeDocument/2006/relationships/oleObject" Target="../embeddings/oleObject14.bin"/><Relationship Id="rId26" Type="http://schemas.openxmlformats.org/officeDocument/2006/relationships/image" Target="../media/image18.wmf"/><Relationship Id="rId25" Type="http://schemas.openxmlformats.org/officeDocument/2006/relationships/oleObject" Target="../embeddings/oleObject13.bin"/><Relationship Id="rId24" Type="http://schemas.openxmlformats.org/officeDocument/2006/relationships/image" Target="../media/image17.wmf"/><Relationship Id="rId23" Type="http://schemas.openxmlformats.org/officeDocument/2006/relationships/oleObject" Target="../embeddings/oleObject12.bin"/><Relationship Id="rId22" Type="http://schemas.openxmlformats.org/officeDocument/2006/relationships/image" Target="../media/image16.wmf"/><Relationship Id="rId21" Type="http://schemas.openxmlformats.org/officeDocument/2006/relationships/oleObject" Target="../embeddings/oleObject11.bin"/><Relationship Id="rId20" Type="http://schemas.openxmlformats.org/officeDocument/2006/relationships/image" Target="../media/image15.wmf"/><Relationship Id="rId2" Type="http://schemas.openxmlformats.org/officeDocument/2006/relationships/image" Target="../media/image6.wmf"/><Relationship Id="rId19" Type="http://schemas.openxmlformats.org/officeDocument/2006/relationships/oleObject" Target="../embeddings/oleObject10.bin"/><Relationship Id="rId18" Type="http://schemas.openxmlformats.org/officeDocument/2006/relationships/image" Target="../media/image14.wmf"/><Relationship Id="rId17" Type="http://schemas.openxmlformats.org/officeDocument/2006/relationships/oleObject" Target="../embeddings/oleObject9.bin"/><Relationship Id="rId16" Type="http://schemas.openxmlformats.org/officeDocument/2006/relationships/image" Target="../media/image13.wmf"/><Relationship Id="rId15" Type="http://schemas.openxmlformats.org/officeDocument/2006/relationships/oleObject" Target="../embeddings/oleObject8.bin"/><Relationship Id="rId14" Type="http://schemas.openxmlformats.org/officeDocument/2006/relationships/image" Target="../media/image12.wmf"/><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32.wmf"/><Relationship Id="rId7" Type="http://schemas.openxmlformats.org/officeDocument/2006/relationships/oleObject" Target="../embeddings/oleObject29.bin"/><Relationship Id="rId6" Type="http://schemas.openxmlformats.org/officeDocument/2006/relationships/image" Target="../media/image31.wmf"/><Relationship Id="rId5" Type="http://schemas.openxmlformats.org/officeDocument/2006/relationships/oleObject" Target="../embeddings/oleObject28.bin"/><Relationship Id="rId4" Type="http://schemas.openxmlformats.org/officeDocument/2006/relationships/image" Target="../media/image23.wmf"/><Relationship Id="rId3" Type="http://schemas.openxmlformats.org/officeDocument/2006/relationships/oleObject" Target="../embeddings/oleObject27.bin"/><Relationship Id="rId25" Type="http://schemas.openxmlformats.org/officeDocument/2006/relationships/vmlDrawing" Target="../drawings/vmlDrawing2.vml"/><Relationship Id="rId24" Type="http://schemas.openxmlformats.org/officeDocument/2006/relationships/slideLayout" Target="../slideLayouts/slideLayout7.xml"/><Relationship Id="rId23" Type="http://schemas.openxmlformats.org/officeDocument/2006/relationships/image" Target="../media/image39.wmf"/><Relationship Id="rId22" Type="http://schemas.openxmlformats.org/officeDocument/2006/relationships/oleObject" Target="../embeddings/oleObject37.bin"/><Relationship Id="rId21" Type="http://schemas.openxmlformats.org/officeDocument/2006/relationships/oleObject" Target="../embeddings/oleObject36.bin"/><Relationship Id="rId20" Type="http://schemas.openxmlformats.org/officeDocument/2006/relationships/image" Target="../media/image38.wmf"/><Relationship Id="rId2" Type="http://schemas.openxmlformats.org/officeDocument/2006/relationships/image" Target="../media/image21.wmf"/><Relationship Id="rId19" Type="http://schemas.openxmlformats.org/officeDocument/2006/relationships/oleObject" Target="../embeddings/oleObject35.bin"/><Relationship Id="rId18" Type="http://schemas.openxmlformats.org/officeDocument/2006/relationships/image" Target="../media/image37.wmf"/><Relationship Id="rId17" Type="http://schemas.openxmlformats.org/officeDocument/2006/relationships/oleObject" Target="../embeddings/oleObject34.bin"/><Relationship Id="rId16" Type="http://schemas.openxmlformats.org/officeDocument/2006/relationships/image" Target="../media/image36.wmf"/><Relationship Id="rId15" Type="http://schemas.openxmlformats.org/officeDocument/2006/relationships/oleObject" Target="../embeddings/oleObject33.bin"/><Relationship Id="rId14" Type="http://schemas.openxmlformats.org/officeDocument/2006/relationships/image" Target="../media/image35.wmf"/><Relationship Id="rId13" Type="http://schemas.openxmlformats.org/officeDocument/2006/relationships/oleObject" Target="../embeddings/oleObject32.bin"/><Relationship Id="rId12" Type="http://schemas.openxmlformats.org/officeDocument/2006/relationships/image" Target="../media/image34.wmf"/><Relationship Id="rId11" Type="http://schemas.openxmlformats.org/officeDocument/2006/relationships/oleObject" Target="../embeddings/oleObject31.bin"/><Relationship Id="rId10" Type="http://schemas.openxmlformats.org/officeDocument/2006/relationships/image" Target="../media/image33.wmf"/><Relationship Id="rId1" Type="http://schemas.openxmlformats.org/officeDocument/2006/relationships/oleObject" Target="../embeddings/oleObject26.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42.bin"/><Relationship Id="rId8" Type="http://schemas.openxmlformats.org/officeDocument/2006/relationships/image" Target="../media/image43.wmf"/><Relationship Id="rId7" Type="http://schemas.openxmlformats.org/officeDocument/2006/relationships/oleObject" Target="../embeddings/oleObject41.bin"/><Relationship Id="rId6" Type="http://schemas.openxmlformats.org/officeDocument/2006/relationships/image" Target="../media/image42.wmf"/><Relationship Id="rId5" Type="http://schemas.openxmlformats.org/officeDocument/2006/relationships/oleObject" Target="../embeddings/oleObject40.bin"/><Relationship Id="rId4" Type="http://schemas.openxmlformats.org/officeDocument/2006/relationships/image" Target="../media/image41.wmf"/><Relationship Id="rId3" Type="http://schemas.openxmlformats.org/officeDocument/2006/relationships/oleObject" Target="../embeddings/oleObject39.bin"/><Relationship Id="rId2" Type="http://schemas.openxmlformats.org/officeDocument/2006/relationships/image" Target="../media/image40.emf"/><Relationship Id="rId12" Type="http://schemas.openxmlformats.org/officeDocument/2006/relationships/vmlDrawing" Target="../drawings/vmlDrawing3.vml"/><Relationship Id="rId11" Type="http://schemas.openxmlformats.org/officeDocument/2006/relationships/slideLayout" Target="../slideLayouts/slideLayout6.xml"/><Relationship Id="rId10" Type="http://schemas.openxmlformats.org/officeDocument/2006/relationships/image" Target="../media/image44.wmf"/><Relationship Id="rId1" Type="http://schemas.openxmlformats.org/officeDocument/2006/relationships/oleObject" Target="../embeddings/oleObject38.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47.bin"/><Relationship Id="rId8" Type="http://schemas.openxmlformats.org/officeDocument/2006/relationships/image" Target="../media/image48.wmf"/><Relationship Id="rId7" Type="http://schemas.openxmlformats.org/officeDocument/2006/relationships/oleObject" Target="../embeddings/oleObject46.bin"/><Relationship Id="rId6" Type="http://schemas.openxmlformats.org/officeDocument/2006/relationships/image" Target="../media/image47.wmf"/><Relationship Id="rId5" Type="http://schemas.openxmlformats.org/officeDocument/2006/relationships/oleObject" Target="../embeddings/oleObject45.bin"/><Relationship Id="rId4" Type="http://schemas.openxmlformats.org/officeDocument/2006/relationships/image" Target="../media/image46.wmf"/><Relationship Id="rId3" Type="http://schemas.openxmlformats.org/officeDocument/2006/relationships/oleObject" Target="../embeddings/oleObject44.bin"/><Relationship Id="rId2" Type="http://schemas.openxmlformats.org/officeDocument/2006/relationships/image" Target="../media/image45.wmf"/><Relationship Id="rId12" Type="http://schemas.openxmlformats.org/officeDocument/2006/relationships/vmlDrawing" Target="../drawings/vmlDrawing4.vml"/><Relationship Id="rId11" Type="http://schemas.openxmlformats.org/officeDocument/2006/relationships/slideLayout" Target="../slideLayouts/slideLayout6.xml"/><Relationship Id="rId10" Type="http://schemas.openxmlformats.org/officeDocument/2006/relationships/image" Target="../media/image49.wmf"/><Relationship Id="rId1"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43.wmf"/><Relationship Id="rId5" Type="http://schemas.openxmlformats.org/officeDocument/2006/relationships/oleObject" Target="../embeddings/oleObject50.bin"/><Relationship Id="rId4" Type="http://schemas.openxmlformats.org/officeDocument/2006/relationships/image" Target="../media/image49.wmf"/><Relationship Id="rId3" Type="http://schemas.openxmlformats.org/officeDocument/2006/relationships/oleObject" Target="../embeddings/oleObject49.bin"/><Relationship Id="rId2" Type="http://schemas.openxmlformats.org/officeDocument/2006/relationships/image" Target="../media/image48.wmf"/><Relationship Id="rId1" Type="http://schemas.openxmlformats.org/officeDocument/2006/relationships/oleObject" Target="../embeddings/oleObject48.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6.xml"/><Relationship Id="rId6" Type="http://schemas.openxmlformats.org/officeDocument/2006/relationships/image" Target="../media/image52.emf"/><Relationship Id="rId5" Type="http://schemas.openxmlformats.org/officeDocument/2006/relationships/oleObject" Target="../embeddings/oleObject53.bin"/><Relationship Id="rId4" Type="http://schemas.openxmlformats.org/officeDocument/2006/relationships/image" Target="../media/image51.wmf"/><Relationship Id="rId3" Type="http://schemas.openxmlformats.org/officeDocument/2006/relationships/oleObject" Target="../embeddings/oleObject52.bin"/><Relationship Id="rId2" Type="http://schemas.openxmlformats.org/officeDocument/2006/relationships/image" Target="../media/image50.emf"/><Relationship Id="rId1" Type="http://schemas.openxmlformats.org/officeDocument/2006/relationships/oleObject" Target="../embeddings/oleObject5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fld id="{FF7F1C1A-A93E-47FB-ACC9-B43337D9B93A}" type="slidenum">
              <a:rPr lang="zh-CN" altLang="en-US" smtClean="0"/>
            </a:fld>
            <a:r>
              <a:rPr lang="en-US" altLang="zh-CN"/>
              <a:t>/12</a:t>
            </a:r>
            <a:endParaRPr lang="zh-CN" altLang="en-US" dirty="0"/>
          </a:p>
        </p:txBody>
      </p:sp>
      <p:sp>
        <p:nvSpPr>
          <p:cNvPr id="4" name="文本占位符 4"/>
          <p:cNvSpPr txBox="1"/>
          <p:nvPr/>
        </p:nvSpPr>
        <p:spPr bwMode="auto">
          <a:xfrm>
            <a:off x="1259632" y="1916832"/>
            <a:ext cx="6048672" cy="15001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lvl1pPr marL="0" indent="0" algn="ctr" rtl="0" eaLnBrk="0" fontAlgn="base" hangingPunct="0">
              <a:spcBef>
                <a:spcPct val="20000"/>
              </a:spcBef>
              <a:spcAft>
                <a:spcPct val="0"/>
              </a:spcAft>
              <a:buClr>
                <a:schemeClr val="hlink"/>
              </a:buClr>
              <a:buFont typeface="Wingdings" panose="05000000000000000000" pitchFamily="2" charset="2"/>
              <a:buNone/>
              <a:defRPr sz="28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Clr>
                <a:schemeClr val="accent1"/>
              </a:buClr>
              <a:buFont typeface="Wingdings" panose="05000000000000000000" pitchFamily="2" charset="2"/>
              <a:buNone/>
              <a:defRPr sz="2300">
                <a:solidFill>
                  <a:schemeClr val="tx1">
                    <a:tint val="75000"/>
                  </a:schemeClr>
                </a:solidFill>
                <a:latin typeface="+mj-lt"/>
              </a:defRPr>
            </a:lvl2pPr>
            <a:lvl3pPr marL="914400" indent="0" algn="ctr" rtl="0" eaLnBrk="0" fontAlgn="base" hangingPunct="0">
              <a:spcBef>
                <a:spcPct val="20000"/>
              </a:spcBef>
              <a:spcAft>
                <a:spcPct val="0"/>
              </a:spcAft>
              <a:buClr>
                <a:schemeClr val="tx1"/>
              </a:buClr>
              <a:buNone/>
              <a:defRPr sz="2100">
                <a:solidFill>
                  <a:schemeClr val="tx1">
                    <a:tint val="75000"/>
                  </a:schemeClr>
                </a:solidFill>
                <a:latin typeface="+mj-lt"/>
              </a:defRPr>
            </a:lvl3pPr>
            <a:lvl4pPr marL="1371600" indent="0" algn="ctr" rtl="0" eaLnBrk="0" fontAlgn="base" hangingPunct="0">
              <a:spcBef>
                <a:spcPct val="20000"/>
              </a:spcBef>
              <a:spcAft>
                <a:spcPct val="0"/>
              </a:spcAft>
              <a:buNone/>
              <a:defRPr sz="1900">
                <a:solidFill>
                  <a:schemeClr val="tx1">
                    <a:tint val="75000"/>
                  </a:schemeClr>
                </a:solidFill>
                <a:latin typeface="+mj-lt"/>
              </a:defRPr>
            </a:lvl4pPr>
            <a:lvl5pPr marL="1828800" indent="0" algn="ctr" rtl="0" eaLnBrk="0" fontAlgn="base" hangingPunct="0">
              <a:spcBef>
                <a:spcPct val="20000"/>
              </a:spcBef>
              <a:spcAft>
                <a:spcPct val="0"/>
              </a:spcAft>
              <a:buNone/>
              <a:defRPr sz="1900">
                <a:solidFill>
                  <a:schemeClr val="tx1">
                    <a:tint val="75000"/>
                  </a:schemeClr>
                </a:solidFill>
                <a:latin typeface="+mj-lt"/>
              </a:defRPr>
            </a:lvl5pPr>
            <a:lvl6pPr marL="2286000" indent="0" algn="ctr" rtl="0" fontAlgn="base">
              <a:spcBef>
                <a:spcPct val="20000"/>
              </a:spcBef>
              <a:spcAft>
                <a:spcPct val="0"/>
              </a:spcAft>
              <a:buNone/>
              <a:defRPr sz="1900">
                <a:solidFill>
                  <a:schemeClr val="tx1">
                    <a:tint val="75000"/>
                  </a:schemeClr>
                </a:solidFill>
                <a:latin typeface="+mj-lt"/>
              </a:defRPr>
            </a:lvl6pPr>
            <a:lvl7pPr marL="2743200" indent="0" algn="ctr" rtl="0" fontAlgn="base">
              <a:spcBef>
                <a:spcPct val="20000"/>
              </a:spcBef>
              <a:spcAft>
                <a:spcPct val="0"/>
              </a:spcAft>
              <a:buNone/>
              <a:defRPr sz="1900">
                <a:solidFill>
                  <a:schemeClr val="tx1">
                    <a:tint val="75000"/>
                  </a:schemeClr>
                </a:solidFill>
                <a:latin typeface="+mj-lt"/>
              </a:defRPr>
            </a:lvl7pPr>
            <a:lvl8pPr marL="3200400" indent="0" algn="ctr" rtl="0" fontAlgn="base">
              <a:spcBef>
                <a:spcPct val="20000"/>
              </a:spcBef>
              <a:spcAft>
                <a:spcPct val="0"/>
              </a:spcAft>
              <a:buNone/>
              <a:defRPr sz="1900">
                <a:solidFill>
                  <a:schemeClr val="tx1">
                    <a:tint val="75000"/>
                  </a:schemeClr>
                </a:solidFill>
                <a:latin typeface="+mj-lt"/>
              </a:defRPr>
            </a:lvl8pPr>
            <a:lvl9pPr marL="3657600" indent="0" algn="ctr" rtl="0" fontAlgn="base">
              <a:spcBef>
                <a:spcPct val="20000"/>
              </a:spcBef>
              <a:spcAft>
                <a:spcPct val="0"/>
              </a:spcAft>
              <a:buNone/>
              <a:defRPr sz="1900">
                <a:solidFill>
                  <a:schemeClr val="tx1">
                    <a:tint val="75000"/>
                  </a:schemeClr>
                </a:solidFill>
                <a:latin typeface="+mj-lt"/>
              </a:defRPr>
            </a:lvl9pPr>
          </a:lstStyle>
          <a:p>
            <a:r>
              <a:rPr lang="zh-CN" altLang="en-US" sz="4400" b="1" kern="0" dirty="0">
                <a:solidFill>
                  <a:schemeClr val="tx1"/>
                </a:solidFill>
                <a:ea typeface="宋体" panose="02010600030101010101" pitchFamily="2" charset="-122"/>
              </a:rPr>
              <a:t>第一章  线性方程组</a:t>
            </a:r>
            <a:endParaRPr lang="en-US" altLang="zh-CN" sz="4400" b="1" kern="0" dirty="0">
              <a:solidFill>
                <a:schemeClr val="tx1"/>
              </a:solidFill>
              <a:ea typeface="宋体" panose="02010600030101010101" pitchFamily="2" charset="-122"/>
            </a:endParaRPr>
          </a:p>
          <a:p>
            <a:endParaRPr lang="en-US" altLang="zh-CN" sz="4400" b="1" kern="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TextBox 6"/>
          <p:cNvSpPr txBox="1">
            <a:spLocks noChangeArrowheads="1"/>
          </p:cNvSpPr>
          <p:nvPr/>
        </p:nvSpPr>
        <p:spPr bwMode="auto">
          <a:xfrm>
            <a:off x="254952" y="2860979"/>
            <a:ext cx="86340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dirty="0">
                <a:latin typeface="黑体" panose="02010609060101010101" pitchFamily="49" charset="-122"/>
                <a:ea typeface="黑体" panose="02010609060101010101" pitchFamily="49" charset="-122"/>
              </a:rPr>
              <a:t>1.2 </a:t>
            </a:r>
            <a:r>
              <a:rPr lang="zh-CN" altLang="en-US" sz="3200" b="1" dirty="0">
                <a:latin typeface="黑体" panose="02010609060101010101" pitchFamily="49" charset="-122"/>
                <a:ea typeface="黑体" panose="02010609060101010101" pitchFamily="49" charset="-122"/>
              </a:rPr>
              <a:t>行化简和阶梯型矩阵 解的存在性与唯一性</a:t>
            </a:r>
            <a:endParaRPr lang="zh-CN" altLang="en-US" sz="3200"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6" name="Object 12"/>
          <p:cNvGraphicFramePr>
            <a:graphicFrameLocks noChangeAspect="1"/>
          </p:cNvGraphicFramePr>
          <p:nvPr/>
        </p:nvGraphicFramePr>
        <p:xfrm>
          <a:off x="285750" y="404664"/>
          <a:ext cx="3668713" cy="2252663"/>
        </p:xfrm>
        <a:graphic>
          <a:graphicData uri="http://schemas.openxmlformats.org/presentationml/2006/ole">
            <mc:AlternateContent xmlns:mc="http://schemas.openxmlformats.org/markup-compatibility/2006">
              <mc:Choice xmlns:v="urn:schemas-microsoft-com:vml" Requires="v">
                <p:oleObj spid="_x0000_s16" name="Equation" r:id="rId1" imgW="2540000" imgH="1549400" progId="Equation.DSMT4">
                  <p:embed/>
                </p:oleObj>
              </mc:Choice>
              <mc:Fallback>
                <p:oleObj name="Equation" r:id="rId1" imgW="2540000" imgH="1549400" progId="Equation.DSMT4">
                  <p:embed/>
                  <p:pic>
                    <p:nvPicPr>
                      <p:cNvPr id="0" name="Picture 2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404664"/>
                        <a:ext cx="3668713"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1" name="直接箭头连接符 20"/>
          <p:cNvCxnSpPr>
            <a:cxnSpLocks noChangeShapeType="1"/>
          </p:cNvCxnSpPr>
          <p:nvPr/>
        </p:nvCxnSpPr>
        <p:spPr bwMode="auto">
          <a:xfrm>
            <a:off x="3929063" y="1833414"/>
            <a:ext cx="1357312"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13332" name="Object 20"/>
          <p:cNvGraphicFramePr>
            <a:graphicFrameLocks noChangeAspect="1"/>
          </p:cNvGraphicFramePr>
          <p:nvPr/>
        </p:nvGraphicFramePr>
        <p:xfrm>
          <a:off x="4078288" y="1327002"/>
          <a:ext cx="965200" cy="444500"/>
        </p:xfrm>
        <a:graphic>
          <a:graphicData uri="http://schemas.openxmlformats.org/presentationml/2006/ole">
            <mc:AlternateContent xmlns:mc="http://schemas.openxmlformats.org/markup-compatibility/2006">
              <mc:Choice xmlns:v="urn:schemas-microsoft-com:vml" Requires="v">
                <p:oleObj spid="_x0000_s2" name="Equation" r:id="rId3" imgW="23164800" imgH="10668000" progId="Equation.DSMT4">
                  <p:embed/>
                </p:oleObj>
              </mc:Choice>
              <mc:Fallback>
                <p:oleObj name="Equation" r:id="rId3" imgW="23164800" imgH="10668000" progId="Equation.DSMT4">
                  <p:embed/>
                  <p:pic>
                    <p:nvPicPr>
                      <p:cNvPr id="0" name="Picture 2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8288" y="1327002"/>
                        <a:ext cx="965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4" name="Object 22"/>
          <p:cNvGraphicFramePr>
            <a:graphicFrameLocks noChangeAspect="1"/>
          </p:cNvGraphicFramePr>
          <p:nvPr/>
        </p:nvGraphicFramePr>
        <p:xfrm>
          <a:off x="4143375" y="1041252"/>
          <a:ext cx="939800" cy="444500"/>
        </p:xfrm>
        <a:graphic>
          <a:graphicData uri="http://schemas.openxmlformats.org/presentationml/2006/ole">
            <mc:AlternateContent xmlns:mc="http://schemas.openxmlformats.org/markup-compatibility/2006">
              <mc:Choice xmlns:v="urn:schemas-microsoft-com:vml" Requires="v">
                <p:oleObj spid="_x0000_s5" name="Equation" r:id="rId5" imgW="22555200" imgH="10668000" progId="Equation.DSMT4">
                  <p:embed/>
                </p:oleObj>
              </mc:Choice>
              <mc:Fallback>
                <p:oleObj name="Equation" r:id="rId5" imgW="22555200" imgH="10668000" progId="Equation.DSMT4">
                  <p:embed/>
                  <p:pic>
                    <p:nvPicPr>
                      <p:cNvPr id="0" name="Picture 2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5" y="1041252"/>
                        <a:ext cx="9398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
          <p:cNvGraphicFramePr>
            <a:graphicFrameLocks noChangeAspect="1"/>
          </p:cNvGraphicFramePr>
          <p:nvPr/>
        </p:nvGraphicFramePr>
        <p:xfrm>
          <a:off x="5428933" y="476102"/>
          <a:ext cx="3497262" cy="2252662"/>
        </p:xfrm>
        <a:graphic>
          <a:graphicData uri="http://schemas.openxmlformats.org/presentationml/2006/ole">
            <mc:AlternateContent xmlns:mc="http://schemas.openxmlformats.org/markup-compatibility/2006">
              <mc:Choice xmlns:v="urn:schemas-microsoft-com:vml" Requires="v">
                <p:oleObj spid="_x0000_s7" name="Equation" r:id="rId7" imgW="2421255" imgH="1549400" progId="Equation.DSMT4">
                  <p:embed/>
                </p:oleObj>
              </mc:Choice>
              <mc:Fallback>
                <p:oleObj name="Equation" r:id="rId7" imgW="2421255" imgH="1549400" progId="Equation.DSMT4">
                  <p:embed/>
                  <p:pic>
                    <p:nvPicPr>
                      <p:cNvPr id="0" name="Picture 2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28933" y="476102"/>
                        <a:ext cx="3497262" cy="225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6" name="直接箭头连接符 25"/>
          <p:cNvCxnSpPr>
            <a:cxnSpLocks noChangeShapeType="1"/>
          </p:cNvCxnSpPr>
          <p:nvPr/>
        </p:nvCxnSpPr>
        <p:spPr bwMode="auto">
          <a:xfrm>
            <a:off x="0" y="4572000"/>
            <a:ext cx="1143000"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13336" name="Object 24"/>
          <p:cNvGraphicFramePr>
            <a:graphicFrameLocks noChangeAspect="1"/>
          </p:cNvGraphicFramePr>
          <p:nvPr/>
        </p:nvGraphicFramePr>
        <p:xfrm>
          <a:off x="6350" y="4065588"/>
          <a:ext cx="965200" cy="444500"/>
        </p:xfrm>
        <a:graphic>
          <a:graphicData uri="http://schemas.openxmlformats.org/presentationml/2006/ole">
            <mc:AlternateContent xmlns:mc="http://schemas.openxmlformats.org/markup-compatibility/2006">
              <mc:Choice xmlns:v="urn:schemas-microsoft-com:vml" Requires="v">
                <p:oleObj spid="_x0000_s8" name="Equation" r:id="rId9" imgW="23164800" imgH="10668000" progId="Equation.DSMT4">
                  <p:embed/>
                </p:oleObj>
              </mc:Choice>
              <mc:Fallback>
                <p:oleObj name="Equation" r:id="rId9" imgW="23164800" imgH="10668000" progId="Equation.DSMT4">
                  <p:embed/>
                  <p:pic>
                    <p:nvPicPr>
                      <p:cNvPr id="0" name="Picture 2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50" y="4065588"/>
                        <a:ext cx="965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38" name="Object 26"/>
          <p:cNvGraphicFramePr>
            <a:graphicFrameLocks noChangeAspect="1"/>
          </p:cNvGraphicFramePr>
          <p:nvPr/>
        </p:nvGraphicFramePr>
        <p:xfrm>
          <a:off x="0" y="3708400"/>
          <a:ext cx="1219200" cy="444500"/>
        </p:xfrm>
        <a:graphic>
          <a:graphicData uri="http://schemas.openxmlformats.org/presentationml/2006/ole">
            <mc:AlternateContent xmlns:mc="http://schemas.openxmlformats.org/markup-compatibility/2006">
              <mc:Choice xmlns:v="urn:schemas-microsoft-com:vml" Requires="v">
                <p:oleObj spid="_x0000_s11" name="Equation" r:id="rId11" imgW="35052000" imgH="10668000" progId="Equation.DSMT4">
                  <p:embed/>
                </p:oleObj>
              </mc:Choice>
              <mc:Fallback>
                <p:oleObj name="Equation" r:id="rId11" imgW="35052000" imgH="10668000" progId="Equation.DSMT4">
                  <p:embed/>
                  <p:pic>
                    <p:nvPicPr>
                      <p:cNvPr id="0" name="Picture 2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3708400"/>
                        <a:ext cx="12192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7"/>
          <p:cNvGraphicFramePr>
            <a:graphicFrameLocks noChangeAspect="1"/>
          </p:cNvGraphicFramePr>
          <p:nvPr/>
        </p:nvGraphicFramePr>
        <p:xfrm>
          <a:off x="1259205" y="3716655"/>
          <a:ext cx="3290888" cy="2252663"/>
        </p:xfrm>
        <a:graphic>
          <a:graphicData uri="http://schemas.openxmlformats.org/presentationml/2006/ole">
            <mc:AlternateContent xmlns:mc="http://schemas.openxmlformats.org/markup-compatibility/2006">
              <mc:Choice xmlns:v="urn:schemas-microsoft-com:vml" Requires="v">
                <p:oleObj spid="_x0000_s13" name="Equation" r:id="rId13" imgW="2281555" imgH="1549400" progId="Equation.DSMT4">
                  <p:embed/>
                </p:oleObj>
              </mc:Choice>
              <mc:Fallback>
                <p:oleObj name="Equation" r:id="rId13" imgW="2281555" imgH="1549400" progId="Equation.DSMT4">
                  <p:embed/>
                  <p:pic>
                    <p:nvPicPr>
                      <p:cNvPr id="0" name="Picture 2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205" y="3716655"/>
                        <a:ext cx="3290888"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6" name="直接箭头连接符 35"/>
          <p:cNvCxnSpPr>
            <a:cxnSpLocks noChangeShapeType="1"/>
          </p:cNvCxnSpPr>
          <p:nvPr/>
        </p:nvCxnSpPr>
        <p:spPr bwMode="auto">
          <a:xfrm>
            <a:off x="4643438" y="5000625"/>
            <a:ext cx="785812"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13340" name="Object 28"/>
          <p:cNvGraphicFramePr>
            <a:graphicFrameLocks noChangeAspect="1"/>
          </p:cNvGraphicFramePr>
          <p:nvPr/>
        </p:nvGraphicFramePr>
        <p:xfrm>
          <a:off x="4565650" y="4565650"/>
          <a:ext cx="990600" cy="444500"/>
        </p:xfrm>
        <a:graphic>
          <a:graphicData uri="http://schemas.openxmlformats.org/presentationml/2006/ole">
            <mc:AlternateContent xmlns:mc="http://schemas.openxmlformats.org/markup-compatibility/2006">
              <mc:Choice xmlns:v="urn:schemas-microsoft-com:vml" Requires="v">
                <p:oleObj spid="_x0000_s14" name="Equation" r:id="rId15" imgW="23774400" imgH="10668000" progId="Equation.DSMT4">
                  <p:embed/>
                </p:oleObj>
              </mc:Choice>
              <mc:Fallback>
                <p:oleObj name="Equation" r:id="rId15" imgW="23774400" imgH="10668000" progId="Equation.DSMT4">
                  <p:embed/>
                  <p:pic>
                    <p:nvPicPr>
                      <p:cNvPr id="0" name="Picture 2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5650" y="4565650"/>
                        <a:ext cx="990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29"/>
          <p:cNvGraphicFramePr>
            <a:graphicFrameLocks noChangeAspect="1"/>
          </p:cNvGraphicFramePr>
          <p:nvPr/>
        </p:nvGraphicFramePr>
        <p:xfrm>
          <a:off x="5643563" y="3714750"/>
          <a:ext cx="3146425" cy="2252663"/>
        </p:xfrm>
        <a:graphic>
          <a:graphicData uri="http://schemas.openxmlformats.org/presentationml/2006/ole">
            <mc:AlternateContent xmlns:mc="http://schemas.openxmlformats.org/markup-compatibility/2006">
              <mc:Choice xmlns:v="urn:schemas-microsoft-com:vml" Requires="v">
                <p:oleObj spid="_x0000_s17" name="Equation" r:id="rId17" imgW="2179955" imgH="1549400" progId="Equation.DSMT4">
                  <p:embed/>
                </p:oleObj>
              </mc:Choice>
              <mc:Fallback>
                <p:oleObj name="Equation" r:id="rId17" imgW="2179955" imgH="1549400" progId="Equation.DSMT4">
                  <p:embed/>
                  <p:pic>
                    <p:nvPicPr>
                      <p:cNvPr id="0" name="Picture 2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43563" y="3714750"/>
                        <a:ext cx="3146425"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圆角矩形标注 40"/>
          <p:cNvSpPr>
            <a:spLocks noChangeArrowheads="1"/>
          </p:cNvSpPr>
          <p:nvPr/>
        </p:nvSpPr>
        <p:spPr bwMode="auto">
          <a:xfrm>
            <a:off x="6286500" y="2643188"/>
            <a:ext cx="2143125" cy="612775"/>
          </a:xfrm>
          <a:prstGeom prst="wedgeRoundRectCallout">
            <a:avLst>
              <a:gd name="adj1" fmla="val -27190"/>
              <a:gd name="adj2" fmla="val 137125"/>
              <a:gd name="adj3" fmla="val 16667"/>
            </a:avLst>
          </a:prstGeom>
          <a:solidFill>
            <a:schemeClr val="accent3">
              <a:lumMod val="60000"/>
              <a:lumOff val="40000"/>
            </a:schemeClr>
          </a:solidFill>
          <a:ln w="9525" algn="ctr">
            <a:solidFill>
              <a:schemeClr val="tx1"/>
            </a:solidFill>
            <a:round/>
          </a:ln>
        </p:spPr>
        <p:txBody>
          <a:bodyPr/>
          <a:lstStyle/>
          <a:p>
            <a:pPr>
              <a:defRPr/>
            </a:pPr>
            <a:r>
              <a:rPr lang="zh-CN" altLang="en-US" dirty="0">
                <a:ea typeface="楷体_GB2312" panose="02010609030101010101" pitchFamily="49" charset="-122"/>
                <a:cs typeface="楷体_GB2312" panose="02010609030101010101" pitchFamily="49" charset="-122"/>
              </a:rPr>
              <a:t>阶梯形矩阵</a:t>
            </a:r>
            <a:endParaRPr lang="zh-CN" altLang="en-US" dirty="0">
              <a:ea typeface="楷体_GB2312" panose="02010609030101010101" pitchFamily="49" charset="-122"/>
              <a:cs typeface="楷体_GB2312" panose="02010609030101010101" pitchFamily="49" charset="-122"/>
            </a:endParaRPr>
          </a:p>
        </p:txBody>
      </p:sp>
      <p:sp>
        <p:nvSpPr>
          <p:cNvPr id="18"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6" name="Object 2"/>
          <p:cNvGraphicFramePr>
            <a:graphicFrameLocks noChangeAspect="1"/>
          </p:cNvGraphicFramePr>
          <p:nvPr/>
        </p:nvGraphicFramePr>
        <p:xfrm>
          <a:off x="323850" y="581025"/>
          <a:ext cx="3049588" cy="2252663"/>
        </p:xfrm>
        <a:graphic>
          <a:graphicData uri="http://schemas.openxmlformats.org/presentationml/2006/ole">
            <mc:AlternateContent xmlns:mc="http://schemas.openxmlformats.org/markup-compatibility/2006">
              <mc:Choice xmlns:v="urn:schemas-microsoft-com:vml" Requires="v">
                <p:oleObj spid="_x0000_s16" name="Equation" r:id="rId1" imgW="2108200" imgH="1549400" progId="Equation.DSMT4">
                  <p:embed/>
                </p:oleObj>
              </mc:Choice>
              <mc:Fallback>
                <p:oleObj name="Equation" r:id="rId1" imgW="2108200" imgH="1549400" progId="Equation.DSMT4">
                  <p:embed/>
                  <p:pic>
                    <p:nvPicPr>
                      <p:cNvPr id="0" name="Picture 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81025"/>
                        <a:ext cx="3049588"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箭头连接符 2"/>
          <p:cNvCxnSpPr>
            <a:cxnSpLocks noChangeShapeType="1"/>
          </p:cNvCxnSpPr>
          <p:nvPr/>
        </p:nvCxnSpPr>
        <p:spPr bwMode="auto">
          <a:xfrm>
            <a:off x="3508375" y="1697038"/>
            <a:ext cx="1214438"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30723" name="Object 3"/>
          <p:cNvGraphicFramePr>
            <a:graphicFrameLocks noChangeAspect="1"/>
          </p:cNvGraphicFramePr>
          <p:nvPr/>
        </p:nvGraphicFramePr>
        <p:xfrm>
          <a:off x="3436938" y="914936"/>
          <a:ext cx="1409700" cy="444500"/>
        </p:xfrm>
        <a:graphic>
          <a:graphicData uri="http://schemas.openxmlformats.org/presentationml/2006/ole">
            <mc:AlternateContent xmlns:mc="http://schemas.openxmlformats.org/markup-compatibility/2006">
              <mc:Choice xmlns:v="urn:schemas-microsoft-com:vml" Requires="v">
                <p:oleObj spid="_x0000_s2" name="Equation" r:id="rId3" imgW="33832800" imgH="10668000" progId="Equation.DSMT4">
                  <p:embed/>
                </p:oleObj>
              </mc:Choice>
              <mc:Fallback>
                <p:oleObj name="Equation" r:id="rId3" imgW="33832800" imgH="10668000" progId="Equation.DSMT4">
                  <p:embed/>
                  <p:pic>
                    <p:nvPicPr>
                      <p:cNvPr id="0" name="Picture 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938" y="914936"/>
                        <a:ext cx="1409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5" name="Object 5"/>
          <p:cNvGraphicFramePr>
            <a:graphicFrameLocks noChangeAspect="1"/>
          </p:cNvGraphicFramePr>
          <p:nvPr/>
        </p:nvGraphicFramePr>
        <p:xfrm>
          <a:off x="3635896" y="519981"/>
          <a:ext cx="774700" cy="444500"/>
        </p:xfrm>
        <a:graphic>
          <a:graphicData uri="http://schemas.openxmlformats.org/presentationml/2006/ole">
            <mc:AlternateContent xmlns:mc="http://schemas.openxmlformats.org/markup-compatibility/2006">
              <mc:Choice xmlns:v="urn:schemas-microsoft-com:vml" Requires="v">
                <p:oleObj spid="_x0000_s6" name="Equation" r:id="rId5" imgW="18592800" imgH="10668000" progId="Equation.DSMT4">
                  <p:embed/>
                </p:oleObj>
              </mc:Choice>
              <mc:Fallback>
                <p:oleObj name="Equation" r:id="rId5" imgW="18592800" imgH="10668000" progId="Equation.DSMT4">
                  <p:embed/>
                  <p:pic>
                    <p:nvPicPr>
                      <p:cNvPr id="0" name="Picture 1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519981"/>
                        <a:ext cx="7747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3683794" y="1273711"/>
          <a:ext cx="863600" cy="444500"/>
        </p:xfrm>
        <a:graphic>
          <a:graphicData uri="http://schemas.openxmlformats.org/presentationml/2006/ole">
            <mc:AlternateContent xmlns:mc="http://schemas.openxmlformats.org/markup-compatibility/2006">
              <mc:Choice xmlns:v="urn:schemas-microsoft-com:vml" Requires="v">
                <p:oleObj spid="_x0000_s9" name="Equation" r:id="rId7" imgW="20726400" imgH="10668000" progId="Equation.DSMT4">
                  <p:embed/>
                </p:oleObj>
              </mc:Choice>
              <mc:Fallback>
                <p:oleObj name="Equation" r:id="rId7" imgW="20726400" imgH="10668000" progId="Equation.DSMT4">
                  <p:embed/>
                  <p:pic>
                    <p:nvPicPr>
                      <p:cNvPr id="0" name="Picture 1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3794" y="1273711"/>
                        <a:ext cx="863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nvGraphicFramePr>
        <p:xfrm>
          <a:off x="4932045" y="581025"/>
          <a:ext cx="2976563" cy="2252663"/>
        </p:xfrm>
        <a:graphic>
          <a:graphicData uri="http://schemas.openxmlformats.org/presentationml/2006/ole">
            <mc:AlternateContent xmlns:mc="http://schemas.openxmlformats.org/markup-compatibility/2006">
              <mc:Choice xmlns:v="urn:schemas-microsoft-com:vml" Requires="v">
                <p:oleObj spid="_x0000_s11" name="Equation" r:id="rId9" imgW="2057400" imgH="1549400" progId="Equation.DSMT4">
                  <p:embed/>
                </p:oleObj>
              </mc:Choice>
              <mc:Fallback>
                <p:oleObj name="Equation" r:id="rId9" imgW="2057400" imgH="1549400" progId="Equation.DSMT4">
                  <p:embed/>
                  <p:pic>
                    <p:nvPicPr>
                      <p:cNvPr id="0" name="Picture 1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045" y="581025"/>
                        <a:ext cx="2976563"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0"/>
          <p:cNvSpPr txBox="1">
            <a:spLocks noChangeArrowheads="1"/>
          </p:cNvSpPr>
          <p:nvPr/>
        </p:nvSpPr>
        <p:spPr bwMode="auto">
          <a:xfrm>
            <a:off x="436563" y="3660775"/>
            <a:ext cx="6737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latin typeface="Times New Roman" panose="02020603050405020304" pitchFamily="18" charset="0"/>
              </a:rPr>
              <a:t>矩阵的主元列分别是第一、第三、第四列</a:t>
            </a:r>
            <a:r>
              <a:rPr kumimoji="1" lang="en-US" altLang="zh-CN" sz="2800">
                <a:latin typeface="Times New Roman" panose="02020603050405020304" pitchFamily="18" charset="0"/>
              </a:rPr>
              <a:t>.</a:t>
            </a:r>
            <a:endParaRPr kumimoji="1" lang="zh-CN" altLang="en-US" sz="2800">
              <a:latin typeface="Times New Roman" panose="02020603050405020304" pitchFamily="18" charset="0"/>
            </a:endParaRPr>
          </a:p>
        </p:txBody>
      </p:sp>
      <p:sp>
        <p:nvSpPr>
          <p:cNvPr id="13" name="圆角矩形标注 12"/>
          <p:cNvSpPr>
            <a:spLocks noChangeArrowheads="1"/>
          </p:cNvSpPr>
          <p:nvPr/>
        </p:nvSpPr>
        <p:spPr bwMode="auto">
          <a:xfrm>
            <a:off x="3436938" y="3054350"/>
            <a:ext cx="1785937" cy="469900"/>
          </a:xfrm>
          <a:prstGeom prst="wedgeRoundRectCallout">
            <a:avLst>
              <a:gd name="adj1" fmla="val 72579"/>
              <a:gd name="adj2" fmla="val -127005"/>
              <a:gd name="adj3" fmla="val 16667"/>
            </a:avLst>
          </a:prstGeom>
          <a:solidFill>
            <a:schemeClr val="accent4">
              <a:lumMod val="40000"/>
              <a:lumOff val="60000"/>
            </a:schemeClr>
          </a:solidFill>
          <a:ln w="9525" algn="ctr">
            <a:solidFill>
              <a:srgbClr val="FFFFFF"/>
            </a:solidFill>
            <a:round/>
          </a:ln>
        </p:spPr>
        <p:txBody>
          <a:bodyPr/>
          <a:lstStyle/>
          <a:p>
            <a:pPr>
              <a:defRPr/>
            </a:pPr>
            <a:r>
              <a:rPr lang="zh-CN" altLang="en-US" dirty="0">
                <a:ea typeface="楷体_GB2312" panose="02010609030101010101" pitchFamily="49" charset="-122"/>
                <a:cs typeface="楷体_GB2312" panose="02010609030101010101" pitchFamily="49" charset="-122"/>
              </a:rPr>
              <a:t>行最简形</a:t>
            </a:r>
            <a:endParaRPr lang="zh-CN" altLang="en-US" dirty="0">
              <a:ea typeface="楷体_GB2312" panose="02010609030101010101" pitchFamily="49" charset="-122"/>
              <a:cs typeface="楷体_GB2312" panose="02010609030101010101" pitchFamily="49" charset="-122"/>
            </a:endParaRPr>
          </a:p>
        </p:txBody>
      </p:sp>
      <p:sp>
        <p:nvSpPr>
          <p:cNvPr id="14" name="Rectangle 14"/>
          <p:cNvSpPr>
            <a:spLocks noChangeArrowheads="1"/>
          </p:cNvSpPr>
          <p:nvPr/>
        </p:nvSpPr>
        <p:spPr bwMode="auto">
          <a:xfrm>
            <a:off x="417513" y="4491038"/>
            <a:ext cx="84105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b="1">
                <a:solidFill>
                  <a:srgbClr val="0000FF"/>
                </a:solidFill>
                <a:latin typeface="楷体" panose="02010609060101010101" pitchFamily="49" charset="-122"/>
                <a:ea typeface="楷体" panose="02010609060101010101" pitchFamily="49" charset="-122"/>
              </a:rPr>
              <a:t>    不同的初等行变换化出的阶梯形不同，但是主元位置是相同的，且行最简形是唯一的。</a:t>
            </a:r>
            <a:endParaRPr kumimoji="1" lang="zh-CN" altLang="en-US" sz="2800" b="1">
              <a:solidFill>
                <a:srgbClr val="0000FF"/>
              </a:solidFill>
              <a:latin typeface="楷体" panose="02010609060101010101" pitchFamily="49" charset="-122"/>
              <a:ea typeface="楷体" panose="02010609060101010101" pitchFamily="49" charset="-122"/>
            </a:endParaRPr>
          </a:p>
        </p:txBody>
      </p:sp>
      <p:sp>
        <p:nvSpPr>
          <p:cNvPr id="15"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2" grpId="0"/>
      <p:bldP spid="12" grpId="1"/>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Rectangle 2"/>
          <p:cNvSpPr>
            <a:spLocks noGrp="1" noChangeArrowheads="1"/>
          </p:cNvSpPr>
          <p:nvPr>
            <p:ph type="title"/>
          </p:nvPr>
        </p:nvSpPr>
        <p:spPr>
          <a:xfrm>
            <a:off x="80963" y="527050"/>
            <a:ext cx="8604250" cy="533400"/>
          </a:xfrm>
          <a:solidFill>
            <a:schemeClr val="bg1">
              <a:lumMod val="95000"/>
            </a:schemeClr>
          </a:solidFill>
          <a:ln>
            <a:solidFill>
              <a:schemeClr val="accent2"/>
            </a:solidFill>
          </a:ln>
        </p:spPr>
        <p:txBody>
          <a:bodyPr/>
          <a:lstStyle/>
          <a:p>
            <a:pPr eaLnBrk="1" hangingPunct="1">
              <a:defRPr/>
            </a:pPr>
            <a:r>
              <a:rPr lang="zh-CN" altLang="en-US" sz="2800" b="1" dirty="0">
                <a:solidFill>
                  <a:schemeClr val="accent2"/>
                </a:solidFill>
                <a:ea typeface="楷体_GB2312" panose="02010609030101010101" pitchFamily="49" charset="-122"/>
              </a:rPr>
              <a:t>用初等变换化矩阵为阶梯形（行最简形）的一般步骤</a:t>
            </a:r>
            <a:endParaRPr lang="zh-CN" altLang="en-US" sz="2800" b="1" dirty="0">
              <a:solidFill>
                <a:schemeClr val="accent2"/>
              </a:solidFill>
              <a:ea typeface="楷体_GB2312" panose="02010609030101010101" pitchFamily="49" charset="-122"/>
            </a:endParaRPr>
          </a:p>
        </p:txBody>
      </p:sp>
      <p:sp>
        <p:nvSpPr>
          <p:cNvPr id="26" name="TextBox 25"/>
          <p:cNvSpPr txBox="1">
            <a:spLocks noChangeArrowheads="1"/>
          </p:cNvSpPr>
          <p:nvPr/>
        </p:nvSpPr>
        <p:spPr bwMode="auto">
          <a:xfrm>
            <a:off x="366713" y="1354138"/>
            <a:ext cx="82089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defRPr/>
            </a:pPr>
            <a:r>
              <a:rPr lang="en-US" altLang="zh-CN" sz="2400" b="1" dirty="0">
                <a:latin typeface="华文楷体" panose="02010600040101010101" pitchFamily="2" charset="-122"/>
                <a:ea typeface="华文楷体" panose="02010600040101010101" pitchFamily="2" charset="-122"/>
              </a:rPr>
              <a:t>1. </a:t>
            </a:r>
            <a:r>
              <a:rPr lang="zh-CN" altLang="en-US" sz="2400" b="1" dirty="0">
                <a:latin typeface="华文楷体" panose="02010600040101010101" pitchFamily="2" charset="-122"/>
                <a:ea typeface="华文楷体" panose="02010600040101010101" pitchFamily="2" charset="-122"/>
              </a:rPr>
              <a:t>从矩阵最左边的非零列开始，主元位置在该列的第一行；</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若该位置已有元为零，用</a:t>
            </a:r>
            <a:r>
              <a:rPr lang="zh-CN" altLang="en-US" sz="2400" b="1" u="sng" dirty="0">
                <a:solidFill>
                  <a:srgbClr val="FF0000"/>
                </a:solidFill>
                <a:uFill>
                  <a:solidFill>
                    <a:srgbClr val="FF0000"/>
                  </a:solidFill>
                </a:uFill>
                <a:latin typeface="华文楷体" panose="02010600040101010101" pitchFamily="2" charset="-122"/>
                <a:ea typeface="华文楷体" panose="02010600040101010101" pitchFamily="2" charset="-122"/>
                <a:cs typeface="楷体_GB2312" panose="02010609030101010101" pitchFamily="49" charset="-122"/>
              </a:rPr>
              <a:t>对换变换</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把其变为非零得到</a:t>
            </a:r>
            <a:r>
              <a:rPr lang="zh-CN" altLang="en-US" sz="2400" b="1" dirty="0">
                <a:solidFill>
                  <a:srgbClr val="C00000"/>
                </a:solidFill>
                <a:latin typeface="华文楷体" panose="02010600040101010101" pitchFamily="2" charset="-122"/>
                <a:ea typeface="华文楷体" panose="02010600040101010101" pitchFamily="2" charset="-122"/>
                <a:cs typeface="楷体_GB2312" panose="02010609030101010101" pitchFamily="49" charset="-122"/>
              </a:rPr>
              <a:t>主元</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a:t>
            </a:r>
            <a:endParaRPr lang="zh-CN" altLang="en-US" sz="2400" b="1" dirty="0">
              <a:latin typeface="华文楷体" panose="02010600040101010101" pitchFamily="2" charset="-122"/>
              <a:ea typeface="华文楷体" panose="02010600040101010101" pitchFamily="2" charset="-122"/>
              <a:cs typeface="楷体_GB2312" panose="02010609030101010101" pitchFamily="49" charset="-122"/>
            </a:endParaRPr>
          </a:p>
          <a:p>
            <a:pPr eaLnBrk="1" hangingPunct="1">
              <a:defRPr/>
            </a:pPr>
            <a:endParaRPr lang="zh-CN" altLang="en-US" sz="2400" b="1" dirty="0">
              <a:latin typeface="华文楷体" panose="02010600040101010101" pitchFamily="2" charset="-122"/>
              <a:ea typeface="华文楷体" panose="02010600040101010101" pitchFamily="2" charset="-122"/>
            </a:endParaRPr>
          </a:p>
        </p:txBody>
      </p:sp>
      <p:sp>
        <p:nvSpPr>
          <p:cNvPr id="28" name="TextBox 27"/>
          <p:cNvSpPr txBox="1">
            <a:spLocks noChangeArrowheads="1"/>
          </p:cNvSpPr>
          <p:nvPr/>
        </p:nvSpPr>
        <p:spPr bwMode="auto">
          <a:xfrm>
            <a:off x="368300" y="2563813"/>
            <a:ext cx="7551738" cy="461962"/>
          </a:xfrm>
          <a:prstGeom prst="rect">
            <a:avLst/>
          </a:prstGeom>
          <a:noFill/>
          <a:ln w="9525">
            <a:noFill/>
            <a:miter lim="800000"/>
          </a:ln>
        </p:spPr>
        <p:txBody>
          <a:bodyPr wrap="none">
            <a:spAutoFit/>
          </a:bodyPr>
          <a:lstStyle/>
          <a:p>
            <a:pPr>
              <a:defRPr/>
            </a:pPr>
            <a:r>
              <a:rPr lang="en-US" altLang="zh-CN" sz="2400" b="1" dirty="0">
                <a:latin typeface="华文楷体" panose="02010600040101010101" pitchFamily="2" charset="-122"/>
                <a:ea typeface="华文楷体" panose="02010600040101010101" pitchFamily="2" charset="-122"/>
                <a:cs typeface="楷体_GB2312" panose="02010609030101010101" pitchFamily="49" charset="-122"/>
              </a:rPr>
              <a:t>2. </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用初等行变换中的</a:t>
            </a:r>
            <a:r>
              <a:rPr lang="zh-CN" altLang="en-US" sz="2400" b="1" u="sng" dirty="0">
                <a:solidFill>
                  <a:srgbClr val="FF0000"/>
                </a:solidFill>
                <a:uFill>
                  <a:solidFill>
                    <a:srgbClr val="FF0000"/>
                  </a:solidFill>
                </a:uFill>
                <a:latin typeface="华文楷体" panose="02010600040101010101" pitchFamily="2" charset="-122"/>
                <a:ea typeface="华文楷体" panose="02010600040101010101" pitchFamily="2" charset="-122"/>
                <a:cs typeface="楷体_GB2312" panose="02010609030101010101" pitchFamily="49" charset="-122"/>
              </a:rPr>
              <a:t>倍加变换</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将主元下方的元化为</a:t>
            </a:r>
            <a:r>
              <a:rPr lang="zh-CN" altLang="en-US" sz="2400" b="1" dirty="0">
                <a:solidFill>
                  <a:srgbClr val="C00000"/>
                </a:solidFill>
                <a:latin typeface="华文楷体" panose="02010600040101010101" pitchFamily="2" charset="-122"/>
                <a:ea typeface="华文楷体" panose="02010600040101010101" pitchFamily="2" charset="-122"/>
                <a:cs typeface="楷体_GB2312" panose="02010609030101010101" pitchFamily="49" charset="-122"/>
              </a:rPr>
              <a:t>零</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a:t>
            </a:r>
            <a:endParaRPr lang="zh-CN" altLang="en-US" sz="2400" b="1" dirty="0">
              <a:latin typeface="华文楷体" panose="02010600040101010101" pitchFamily="2" charset="-122"/>
              <a:ea typeface="华文楷体" panose="02010600040101010101" pitchFamily="2" charset="-122"/>
              <a:cs typeface="楷体_GB2312" panose="02010609030101010101" pitchFamily="49" charset="-122"/>
            </a:endParaRPr>
          </a:p>
        </p:txBody>
      </p:sp>
      <p:sp>
        <p:nvSpPr>
          <p:cNvPr id="29" name="TextBox 28"/>
          <p:cNvSpPr txBox="1">
            <a:spLocks noChangeArrowheads="1"/>
          </p:cNvSpPr>
          <p:nvPr/>
        </p:nvSpPr>
        <p:spPr bwMode="auto">
          <a:xfrm>
            <a:off x="368300" y="3378200"/>
            <a:ext cx="84978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400" b="1">
                <a:latin typeface="华文楷体" panose="02010600040101010101" pitchFamily="2" charset="-122"/>
                <a:ea typeface="华文楷体" panose="02010600040101010101" pitchFamily="2" charset="-122"/>
              </a:rPr>
              <a:t>3. </a:t>
            </a:r>
            <a:r>
              <a:rPr kumimoji="1" lang="zh-CN" altLang="en-US" sz="2400" b="1">
                <a:latin typeface="华文楷体" panose="02010600040101010101" pitchFamily="2" charset="-122"/>
                <a:ea typeface="华文楷体" panose="02010600040101010101" pitchFamily="2" charset="-122"/>
              </a:rPr>
              <a:t>盖住或忽略含有主元位置的行和它上面的所有行。对余下的子矩阵应用第一步到第三步，就可以得到阶梯形矩阵。</a:t>
            </a:r>
            <a:endParaRPr kumimoji="1" lang="zh-CN" altLang="en-US" sz="2400" b="1">
              <a:latin typeface="华文楷体" panose="02010600040101010101" pitchFamily="2" charset="-122"/>
              <a:ea typeface="华文楷体" panose="02010600040101010101" pitchFamily="2" charset="-122"/>
            </a:endParaRPr>
          </a:p>
        </p:txBody>
      </p:sp>
      <p:sp>
        <p:nvSpPr>
          <p:cNvPr id="17" name="TextBox 16"/>
          <p:cNvSpPr txBox="1">
            <a:spLocks noChangeArrowheads="1"/>
          </p:cNvSpPr>
          <p:nvPr/>
        </p:nvSpPr>
        <p:spPr bwMode="auto">
          <a:xfrm>
            <a:off x="366713" y="4433888"/>
            <a:ext cx="8496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defRPr/>
            </a:pPr>
            <a:r>
              <a:rPr lang="en-US" altLang="zh-CN" sz="2400" b="1" dirty="0">
                <a:latin typeface="华文楷体" panose="02010600040101010101" pitchFamily="2" charset="-122"/>
                <a:ea typeface="华文楷体" panose="02010600040101010101" pitchFamily="2" charset="-122"/>
              </a:rPr>
              <a:t>4. </a:t>
            </a:r>
            <a:r>
              <a:rPr lang="zh-CN" altLang="en-US" sz="2400" b="1" dirty="0">
                <a:latin typeface="华文楷体" panose="02010600040101010101" pitchFamily="2" charset="-122"/>
                <a:ea typeface="华文楷体" panose="02010600040101010101" pitchFamily="2" charset="-122"/>
              </a:rPr>
              <a:t>若进一步要得到行最简形，运用倍加变换</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将主元列中主元以外的所有元化为零，并用</a:t>
            </a:r>
            <a:r>
              <a:rPr lang="zh-CN" altLang="en-US" sz="2400" b="1" u="sng" dirty="0">
                <a:solidFill>
                  <a:srgbClr val="FF0000"/>
                </a:solidFill>
                <a:uFill>
                  <a:solidFill>
                    <a:srgbClr val="FF0000"/>
                  </a:solidFill>
                </a:uFill>
                <a:latin typeface="华文楷体" panose="02010600040101010101" pitchFamily="2" charset="-122"/>
                <a:ea typeface="华文楷体" panose="02010600040101010101" pitchFamily="2" charset="-122"/>
                <a:cs typeface="楷体_GB2312" panose="02010609030101010101" pitchFamily="49" charset="-122"/>
              </a:rPr>
              <a:t>数乘变换</a:t>
            </a:r>
            <a:r>
              <a:rPr lang="zh-CN" altLang="en-US" sz="2400" b="1" dirty="0">
                <a:latin typeface="华文楷体" panose="02010600040101010101" pitchFamily="2" charset="-122"/>
                <a:ea typeface="华文楷体" panose="02010600040101010101" pitchFamily="2" charset="-122"/>
                <a:cs typeface="楷体_GB2312" panose="02010609030101010101" pitchFamily="49" charset="-122"/>
              </a:rPr>
              <a:t>将主元化为</a:t>
            </a:r>
            <a:r>
              <a:rPr lang="en-US" altLang="zh-CN" sz="2400" b="1" dirty="0">
                <a:solidFill>
                  <a:srgbClr val="C00000"/>
                </a:solidFill>
                <a:latin typeface="华文楷体" panose="02010600040101010101" pitchFamily="2" charset="-122"/>
                <a:ea typeface="华文楷体" panose="02010600040101010101" pitchFamily="2" charset="-122"/>
                <a:cs typeface="楷体_GB2312" panose="02010609030101010101" pitchFamily="49" charset="-122"/>
              </a:rPr>
              <a:t>1.</a:t>
            </a:r>
            <a:endParaRPr lang="zh-CN" altLang="en-US" sz="2400" b="1" dirty="0">
              <a:solidFill>
                <a:srgbClr val="C00000"/>
              </a:solidFill>
              <a:latin typeface="华文楷体" panose="02010600040101010101" pitchFamily="2" charset="-122"/>
              <a:ea typeface="华文楷体" panose="02010600040101010101" pitchFamily="2" charset="-122"/>
              <a:cs typeface="楷体_GB2312" panose="02010609030101010101" pitchFamily="49" charset="-122"/>
            </a:endParaRPr>
          </a:p>
          <a:p>
            <a:pPr eaLnBrk="1" hangingPunct="1">
              <a:defRPr/>
            </a:pPr>
            <a:endParaRPr lang="zh-CN" altLang="en-US" sz="2400" b="1" dirty="0">
              <a:latin typeface="华文楷体" panose="02010600040101010101" pitchFamily="2" charset="-122"/>
              <a:ea typeface="华文楷体" panose="02010600040101010101" pitchFamily="2" charset="-122"/>
            </a:endParaRPr>
          </a:p>
        </p:txBody>
      </p:sp>
      <p:sp>
        <p:nvSpPr>
          <p:cNvPr id="7"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wipe(left)">
                                      <p:cBhvr>
                                        <p:cTn id="7" dur="500"/>
                                        <p:tgtEl>
                                          <p:spTgt spid="61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p:bldP spid="26" grpId="0"/>
      <p:bldP spid="28" grpId="0"/>
      <p:bldP spid="29"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3" name="Rectangle 2"/>
          <p:cNvSpPr>
            <a:spLocks noGrp="1" noChangeArrowheads="1"/>
          </p:cNvSpPr>
          <p:nvPr>
            <p:ph type="title"/>
          </p:nvPr>
        </p:nvSpPr>
        <p:spPr>
          <a:xfrm>
            <a:off x="152400" y="476250"/>
            <a:ext cx="8205788" cy="609600"/>
          </a:xfrm>
        </p:spPr>
        <p:txBody>
          <a:bodyPr/>
          <a:lstStyle/>
          <a:p>
            <a:pPr eaLnBrk="1" hangingPunct="1"/>
            <a:r>
              <a:rPr lang="zh-CN" altLang="en-US" sz="2400" b="1">
                <a:solidFill>
                  <a:srgbClr val="C00000"/>
                </a:solidFill>
                <a:ea typeface="楷体_GB2312" panose="02010609030101010101" pitchFamily="49" charset="-122"/>
              </a:rPr>
              <a:t>用化矩阵为阶梯形的方法求解线性方程组</a:t>
            </a:r>
            <a:endParaRPr lang="en-US" altLang="zh-CN" sz="2400" b="1">
              <a:solidFill>
                <a:srgbClr val="C00000"/>
              </a:solidFill>
              <a:ea typeface="楷体_GB2312" panose="02010609030101010101" pitchFamily="49" charset="-122"/>
            </a:endParaRPr>
          </a:p>
        </p:txBody>
      </p:sp>
      <p:sp>
        <p:nvSpPr>
          <p:cNvPr id="19" name="TextBox 18"/>
          <p:cNvSpPr txBox="1">
            <a:spLocks noChangeArrowheads="1"/>
          </p:cNvSpPr>
          <p:nvPr/>
        </p:nvSpPr>
        <p:spPr bwMode="auto">
          <a:xfrm>
            <a:off x="571500" y="1285875"/>
            <a:ext cx="304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400" b="1">
                <a:solidFill>
                  <a:schemeClr val="tx2"/>
                </a:solidFill>
                <a:latin typeface="Times New Roman" panose="02020603050405020304" pitchFamily="18" charset="0"/>
              </a:rPr>
              <a:t>例</a:t>
            </a:r>
            <a:r>
              <a:rPr kumimoji="1" lang="en-US" altLang="zh-CN" sz="2400" b="1">
                <a:solidFill>
                  <a:schemeClr val="tx2"/>
                </a:solidFill>
                <a:latin typeface="Times New Roman" panose="02020603050405020304" pitchFamily="18" charset="0"/>
              </a:rPr>
              <a:t>2   </a:t>
            </a:r>
            <a:r>
              <a:rPr kumimoji="1" lang="zh-CN" altLang="en-US" sz="2400" b="1">
                <a:solidFill>
                  <a:srgbClr val="7030A0"/>
                </a:solidFill>
                <a:latin typeface="Times New Roman" panose="02020603050405020304" pitchFamily="18" charset="0"/>
              </a:rPr>
              <a:t>求解线性方程组</a:t>
            </a:r>
            <a:endParaRPr kumimoji="1" lang="zh-CN" altLang="en-US" sz="2400" b="1">
              <a:solidFill>
                <a:srgbClr val="7030A0"/>
              </a:solidFill>
              <a:latin typeface="Times New Roman" panose="02020603050405020304" pitchFamily="18" charset="0"/>
            </a:endParaRPr>
          </a:p>
        </p:txBody>
      </p:sp>
      <p:graphicFrame>
        <p:nvGraphicFramePr>
          <p:cNvPr id="67596" name="Object 12"/>
          <p:cNvGraphicFramePr>
            <a:graphicFrameLocks noChangeAspect="1"/>
          </p:cNvGraphicFramePr>
          <p:nvPr/>
        </p:nvGraphicFramePr>
        <p:xfrm>
          <a:off x="1000125" y="1714500"/>
          <a:ext cx="5067300" cy="3098800"/>
        </p:xfrm>
        <a:graphic>
          <a:graphicData uri="http://schemas.openxmlformats.org/presentationml/2006/ole">
            <mc:AlternateContent xmlns:mc="http://schemas.openxmlformats.org/markup-compatibility/2006">
              <mc:Choice xmlns:v="urn:schemas-microsoft-com:vml" Requires="v">
                <p:oleObj spid="_x0000_s16" name="Equation" r:id="rId1" imgW="3352800" imgH="2040255" progId="Equation.DSMT4">
                  <p:embed/>
                </p:oleObj>
              </mc:Choice>
              <mc:Fallback>
                <p:oleObj name="Equation" r:id="rId1" imgW="3352800" imgH="2040255" progId="Equation.DSMT4">
                  <p:embed/>
                  <p:pic>
                    <p:nvPicPr>
                      <p:cNvPr id="0"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714500"/>
                        <a:ext cx="5067300" cy="309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 Box 5"/>
          <p:cNvSpPr txBox="1">
            <a:spLocks noChangeArrowheads="1"/>
          </p:cNvSpPr>
          <p:nvPr/>
        </p:nvSpPr>
        <p:spPr bwMode="auto">
          <a:xfrm>
            <a:off x="500063" y="485775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b="1">
                <a:solidFill>
                  <a:schemeClr val="tx2"/>
                </a:solidFill>
                <a:latin typeface="Times New Roman" panose="02020603050405020304" pitchFamily="18" charset="0"/>
                <a:ea typeface="楷体_GB2312" panose="02010609030101010101" pitchFamily="49" charset="-122"/>
              </a:rPr>
              <a:t>解</a:t>
            </a:r>
            <a:r>
              <a:rPr kumimoji="1" lang="en-US" altLang="zh-CN" sz="2800" b="1">
                <a:solidFill>
                  <a:schemeClr val="tx2"/>
                </a:solidFill>
                <a:latin typeface="Times New Roman" panose="02020603050405020304" pitchFamily="18" charset="0"/>
                <a:ea typeface="楷体_GB2312" panose="02010609030101010101" pitchFamily="49" charset="-122"/>
              </a:rPr>
              <a:t>:</a:t>
            </a:r>
            <a:endParaRPr kumimoji="1" lang="en-US" altLang="zh-CN" sz="2800" b="1">
              <a:solidFill>
                <a:schemeClr val="tx2"/>
              </a:solidFill>
              <a:latin typeface="Times New Roman" panose="02020603050405020304" pitchFamily="18" charset="0"/>
              <a:ea typeface="楷体_GB2312" panose="02010609030101010101" pitchFamily="49" charset="-122"/>
            </a:endParaRPr>
          </a:p>
        </p:txBody>
      </p:sp>
      <p:sp>
        <p:nvSpPr>
          <p:cNvPr id="22" name="Text Box 9"/>
          <p:cNvSpPr txBox="1">
            <a:spLocks noChangeArrowheads="1"/>
          </p:cNvSpPr>
          <p:nvPr/>
        </p:nvSpPr>
        <p:spPr bwMode="auto">
          <a:xfrm>
            <a:off x="1214438" y="4857750"/>
            <a:ext cx="728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400" b="1">
                <a:latin typeface="华文仿宋" panose="02010600040101010101" pitchFamily="2" charset="-122"/>
                <a:ea typeface="华文仿宋" panose="02010600040101010101" pitchFamily="2" charset="-122"/>
              </a:rPr>
              <a:t>首先对方程组的增广矩阵用初等行变换化为行最简形</a:t>
            </a:r>
            <a:endParaRPr kumimoji="1" lang="zh-CN" altLang="en-US" sz="2400" b="1">
              <a:latin typeface="华文仿宋" panose="02010600040101010101" pitchFamily="2" charset="-122"/>
              <a:ea typeface="华文仿宋" panose="02010600040101010101" pitchFamily="2" charset="-122"/>
            </a:endParaRPr>
          </a:p>
        </p:txBody>
      </p:sp>
      <p:sp>
        <p:nvSpPr>
          <p:cNvPr id="7"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7596"/>
                                        </p:tgtEl>
                                        <p:attrNameLst>
                                          <p:attrName>style.visibility</p:attrName>
                                        </p:attrNameLst>
                                      </p:cBhvr>
                                      <p:to>
                                        <p:strVal val="visible"/>
                                      </p:to>
                                    </p:set>
                                    <p:animEffect transition="in" filter="wipe(left)">
                                      <p:cBhvr>
                                        <p:cTn id="11" dur="500"/>
                                        <p:tgtEl>
                                          <p:spTgt spid="6759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utoUpdateAnimBg="0"/>
      <p:bldP spid="2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Object 27"/>
          <p:cNvGraphicFramePr>
            <a:graphicFrameLocks noChangeAspect="1"/>
          </p:cNvGraphicFramePr>
          <p:nvPr/>
        </p:nvGraphicFramePr>
        <p:xfrm>
          <a:off x="269875" y="476672"/>
          <a:ext cx="3784600" cy="2705100"/>
        </p:xfrm>
        <a:graphic>
          <a:graphicData uri="http://schemas.openxmlformats.org/presentationml/2006/ole">
            <mc:AlternateContent xmlns:mc="http://schemas.openxmlformats.org/markup-compatibility/2006">
              <mc:Choice xmlns:v="urn:schemas-microsoft-com:vml" Requires="v">
                <p:oleObj spid="_x0000_s16" name="Equation" r:id="rId1" imgW="90830400" imgH="64922400" progId="Equation.DSMT4">
                  <p:embed/>
                </p:oleObj>
              </mc:Choice>
              <mc:Fallback>
                <p:oleObj name="Equation" r:id="rId1" imgW="90830400" imgH="64922400" progId="Equation.DSMT4">
                  <p:embed/>
                  <p:pic>
                    <p:nvPicPr>
                      <p:cNvPr id="0" name="Picture 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476672"/>
                        <a:ext cx="3784600"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 name="直接箭头连接符 2"/>
          <p:cNvCxnSpPr>
            <a:cxnSpLocks noChangeShapeType="1"/>
          </p:cNvCxnSpPr>
          <p:nvPr/>
        </p:nvCxnSpPr>
        <p:spPr bwMode="auto">
          <a:xfrm>
            <a:off x="4284663" y="2065760"/>
            <a:ext cx="642937"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2" name="Object 4"/>
          <p:cNvGraphicFramePr>
            <a:graphicFrameLocks noChangeAspect="1"/>
          </p:cNvGraphicFramePr>
          <p:nvPr/>
        </p:nvGraphicFramePr>
        <p:xfrm>
          <a:off x="5364163" y="508422"/>
          <a:ext cx="3162300" cy="2705100"/>
        </p:xfrm>
        <a:graphic>
          <a:graphicData uri="http://schemas.openxmlformats.org/presentationml/2006/ole">
            <mc:AlternateContent xmlns:mc="http://schemas.openxmlformats.org/markup-compatibility/2006">
              <mc:Choice xmlns:v="urn:schemas-microsoft-com:vml" Requires="v">
                <p:oleObj spid="_x0000_s4" name="Equation" r:id="rId3" imgW="75895200" imgH="64922400" progId="Equation.DSMT4">
                  <p:embed/>
                </p:oleObj>
              </mc:Choice>
              <mc:Fallback>
                <p:oleObj name="Equation" r:id="rId3" imgW="75895200" imgH="64922400" progId="Equation.DSMT4">
                  <p:embed/>
                  <p:pic>
                    <p:nvPicPr>
                      <p:cNvPr id="0" name="Picture 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508422"/>
                        <a:ext cx="3162300"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7" name="直接箭头连接符 6"/>
          <p:cNvCxnSpPr>
            <a:cxnSpLocks noChangeShapeType="1"/>
          </p:cNvCxnSpPr>
          <p:nvPr/>
        </p:nvCxnSpPr>
        <p:spPr bwMode="auto">
          <a:xfrm>
            <a:off x="149796" y="4964261"/>
            <a:ext cx="642937" cy="1588"/>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5" name="Object 5"/>
          <p:cNvGraphicFramePr>
            <a:graphicFrameLocks noChangeAspect="1"/>
          </p:cNvGraphicFramePr>
          <p:nvPr/>
        </p:nvGraphicFramePr>
        <p:xfrm>
          <a:off x="863600" y="3678386"/>
          <a:ext cx="3149600" cy="2705100"/>
        </p:xfrm>
        <a:graphic>
          <a:graphicData uri="http://schemas.openxmlformats.org/presentationml/2006/ole">
            <mc:AlternateContent xmlns:mc="http://schemas.openxmlformats.org/markup-compatibility/2006">
              <mc:Choice xmlns:v="urn:schemas-microsoft-com:vml" Requires="v">
                <p:oleObj spid="_x0000_s6" name="Equation" r:id="rId5" imgW="75590400" imgH="64922400" progId="Equation.DSMT4">
                  <p:embed/>
                </p:oleObj>
              </mc:Choice>
              <mc:Fallback>
                <p:oleObj name="Equation" r:id="rId5" imgW="75590400" imgH="64922400" progId="Equation.DSMT4">
                  <p:embed/>
                  <p:pic>
                    <p:nvPicPr>
                      <p:cNvPr id="0" name="Picture 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3600" y="3678386"/>
                        <a:ext cx="3149600"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9" name="直接箭头连接符 8"/>
          <p:cNvCxnSpPr>
            <a:cxnSpLocks noChangeShapeType="1"/>
          </p:cNvCxnSpPr>
          <p:nvPr/>
        </p:nvCxnSpPr>
        <p:spPr bwMode="auto">
          <a:xfrm>
            <a:off x="4143375" y="4892824"/>
            <a:ext cx="642938"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8" name="Object 6"/>
          <p:cNvGraphicFramePr>
            <a:graphicFrameLocks noChangeAspect="1"/>
          </p:cNvGraphicFramePr>
          <p:nvPr/>
        </p:nvGraphicFramePr>
        <p:xfrm>
          <a:off x="5075555" y="3678386"/>
          <a:ext cx="3352800" cy="2705100"/>
        </p:xfrm>
        <a:graphic>
          <a:graphicData uri="http://schemas.openxmlformats.org/presentationml/2006/ole">
            <mc:AlternateContent xmlns:mc="http://schemas.openxmlformats.org/markup-compatibility/2006">
              <mc:Choice xmlns:v="urn:schemas-microsoft-com:vml" Requires="v">
                <p:oleObj spid="_x0000_s10" name="Equation" r:id="rId7" imgW="3352800" imgH="2705100" progId="Equation.DSMT4">
                  <p:embed/>
                </p:oleObj>
              </mc:Choice>
              <mc:Fallback>
                <p:oleObj name="Equation" r:id="rId7" imgW="3352800" imgH="2705100" progId="Equation.DSMT4">
                  <p:embed/>
                  <p:pic>
                    <p:nvPicPr>
                      <p:cNvPr id="0" name="Picture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5555" y="3678386"/>
                        <a:ext cx="3352800" cy="270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graphicFrame>
        <p:nvGraphicFramePr>
          <p:cNvPr id="12" name="Object 26"/>
          <p:cNvGraphicFramePr>
            <a:graphicFrameLocks noChangeAspect="1"/>
          </p:cNvGraphicFramePr>
          <p:nvPr/>
        </p:nvGraphicFramePr>
        <p:xfrm>
          <a:off x="4274815" y="836712"/>
          <a:ext cx="657225" cy="431800"/>
        </p:xfrm>
        <a:graphic>
          <a:graphicData uri="http://schemas.openxmlformats.org/presentationml/2006/ole">
            <mc:AlternateContent xmlns:mc="http://schemas.openxmlformats.org/markup-compatibility/2006">
              <mc:Choice xmlns:v="urn:schemas-microsoft-com:vml" Requires="v">
                <p:oleObj spid="_x0000_s13" name="Equation" r:id="rId9" imgW="18897600" imgH="10363200" progId="Equation.DSMT4">
                  <p:embed/>
                </p:oleObj>
              </mc:Choice>
              <mc:Fallback>
                <p:oleObj name="Equation" r:id="rId9" imgW="18897600" imgH="10363200" progId="Equation.DSMT4">
                  <p:embed/>
                  <p:pic>
                    <p:nvPicPr>
                      <p:cNvPr id="0" name="Picture 1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4815" y="836712"/>
                        <a:ext cx="6572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6"/>
          <p:cNvGraphicFramePr>
            <a:graphicFrameLocks noChangeAspect="1"/>
          </p:cNvGraphicFramePr>
          <p:nvPr/>
        </p:nvGraphicFramePr>
        <p:xfrm>
          <a:off x="4211960" y="1269008"/>
          <a:ext cx="795338" cy="431800"/>
        </p:xfrm>
        <a:graphic>
          <a:graphicData uri="http://schemas.openxmlformats.org/presentationml/2006/ole">
            <mc:AlternateContent xmlns:mc="http://schemas.openxmlformats.org/markup-compatibility/2006">
              <mc:Choice xmlns:v="urn:schemas-microsoft-com:vml" Requires="v">
                <p:oleObj spid="_x0000_s15" name="Equation" r:id="rId11" imgW="22860000" imgH="10363200" progId="Equation.DSMT4">
                  <p:embed/>
                </p:oleObj>
              </mc:Choice>
              <mc:Fallback>
                <p:oleObj name="Equation" r:id="rId11" imgW="22860000" imgH="10363200" progId="Equation.DSMT4">
                  <p:embed/>
                  <p:pic>
                    <p:nvPicPr>
                      <p:cNvPr id="0" name="Picture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960" y="1269008"/>
                        <a:ext cx="795338"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26"/>
          <p:cNvGraphicFramePr>
            <a:graphicFrameLocks noChangeAspect="1"/>
          </p:cNvGraphicFramePr>
          <p:nvPr/>
        </p:nvGraphicFramePr>
        <p:xfrm>
          <a:off x="4283968" y="1629048"/>
          <a:ext cx="646112" cy="431800"/>
        </p:xfrm>
        <a:graphic>
          <a:graphicData uri="http://schemas.openxmlformats.org/presentationml/2006/ole">
            <mc:AlternateContent xmlns:mc="http://schemas.openxmlformats.org/markup-compatibility/2006">
              <mc:Choice xmlns:v="urn:schemas-microsoft-com:vml" Requires="v">
                <p:oleObj spid="_x0000_s18" name="Equation" r:id="rId13" imgW="18592800" imgH="10363200" progId="Equation.DSMT4">
                  <p:embed/>
                </p:oleObj>
              </mc:Choice>
              <mc:Fallback>
                <p:oleObj name="Equation" r:id="rId13" imgW="18592800" imgH="10363200" progId="Equation.DSMT4">
                  <p:embed/>
                  <p:pic>
                    <p:nvPicPr>
                      <p:cNvPr id="0" name="Picture 1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83968" y="1629048"/>
                        <a:ext cx="6461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26"/>
          <p:cNvGraphicFramePr>
            <a:graphicFrameLocks noChangeAspect="1"/>
          </p:cNvGraphicFramePr>
          <p:nvPr/>
        </p:nvGraphicFramePr>
        <p:xfrm>
          <a:off x="35496" y="3863975"/>
          <a:ext cx="827087" cy="431800"/>
        </p:xfrm>
        <a:graphic>
          <a:graphicData uri="http://schemas.openxmlformats.org/presentationml/2006/ole">
            <mc:AlternateContent xmlns:mc="http://schemas.openxmlformats.org/markup-compatibility/2006">
              <mc:Choice xmlns:v="urn:schemas-microsoft-com:vml" Requires="v">
                <p:oleObj spid="_x0000_s20" name="Equation" r:id="rId15" imgW="23774400" imgH="10363200" progId="Equation.DSMT4">
                  <p:embed/>
                </p:oleObj>
              </mc:Choice>
              <mc:Fallback>
                <p:oleObj name="Equation" r:id="rId15" imgW="23774400" imgH="10363200" progId="Equation.DSMT4">
                  <p:embed/>
                  <p:pic>
                    <p:nvPicPr>
                      <p:cNvPr id="0" name="Picture 1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496" y="3863975"/>
                        <a:ext cx="8270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26"/>
          <p:cNvGraphicFramePr>
            <a:graphicFrameLocks noChangeAspect="1"/>
          </p:cNvGraphicFramePr>
          <p:nvPr/>
        </p:nvGraphicFramePr>
        <p:xfrm>
          <a:off x="76771" y="4221163"/>
          <a:ext cx="690562" cy="431800"/>
        </p:xfrm>
        <a:graphic>
          <a:graphicData uri="http://schemas.openxmlformats.org/presentationml/2006/ole">
            <mc:AlternateContent xmlns:mc="http://schemas.openxmlformats.org/markup-compatibility/2006">
              <mc:Choice xmlns:v="urn:schemas-microsoft-com:vml" Requires="v">
                <p:oleObj spid="_x0000_s22" name="Equation" r:id="rId17" imgW="19812000" imgH="10363200" progId="Equation.DSMT4">
                  <p:embed/>
                </p:oleObj>
              </mc:Choice>
              <mc:Fallback>
                <p:oleObj name="Equation" r:id="rId17" imgW="19812000" imgH="10363200" progId="Equation.DSMT4">
                  <p:embed/>
                  <p:pic>
                    <p:nvPicPr>
                      <p:cNvPr id="0" name="Picture 1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6771" y="4221163"/>
                        <a:ext cx="6905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26"/>
          <p:cNvGraphicFramePr>
            <a:graphicFrameLocks noChangeAspect="1"/>
          </p:cNvGraphicFramePr>
          <p:nvPr/>
        </p:nvGraphicFramePr>
        <p:xfrm>
          <a:off x="76771" y="4529138"/>
          <a:ext cx="679450" cy="431800"/>
        </p:xfrm>
        <a:graphic>
          <a:graphicData uri="http://schemas.openxmlformats.org/presentationml/2006/ole">
            <mc:AlternateContent xmlns:mc="http://schemas.openxmlformats.org/markup-compatibility/2006">
              <mc:Choice xmlns:v="urn:schemas-microsoft-com:vml" Requires="v">
                <p:oleObj spid="_x0000_s24" name="Equation" r:id="rId19" imgW="19507200" imgH="10363200" progId="Equation.DSMT4">
                  <p:embed/>
                </p:oleObj>
              </mc:Choice>
              <mc:Fallback>
                <p:oleObj name="Equation" r:id="rId19" imgW="19507200" imgH="10363200" progId="Equation.DSMT4">
                  <p:embed/>
                  <p:pic>
                    <p:nvPicPr>
                      <p:cNvPr id="0" name="Picture 14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6771" y="4529138"/>
                        <a:ext cx="6794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26"/>
          <p:cNvGraphicFramePr>
            <a:graphicFrameLocks noChangeAspect="1"/>
          </p:cNvGraphicFramePr>
          <p:nvPr/>
        </p:nvGraphicFramePr>
        <p:xfrm>
          <a:off x="4111625" y="3717032"/>
          <a:ext cx="658813" cy="431800"/>
        </p:xfrm>
        <a:graphic>
          <a:graphicData uri="http://schemas.openxmlformats.org/presentationml/2006/ole">
            <mc:AlternateContent xmlns:mc="http://schemas.openxmlformats.org/markup-compatibility/2006">
              <mc:Choice xmlns:v="urn:schemas-microsoft-com:vml" Requires="v">
                <p:oleObj spid="_x0000_s26" name="Equation" r:id="rId21" imgW="18897600" imgH="10363200" progId="Equation.DSMT4">
                  <p:embed/>
                </p:oleObj>
              </mc:Choice>
              <mc:Fallback>
                <p:oleObj name="Equation" r:id="rId21" imgW="18897600" imgH="10363200" progId="Equation.DSMT4">
                  <p:embed/>
                  <p:pic>
                    <p:nvPicPr>
                      <p:cNvPr id="0" name="Picture 14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111625" y="3717032"/>
                        <a:ext cx="6588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26"/>
          <p:cNvGraphicFramePr>
            <a:graphicFrameLocks noChangeAspect="1"/>
          </p:cNvGraphicFramePr>
          <p:nvPr/>
        </p:nvGraphicFramePr>
        <p:xfrm>
          <a:off x="4133850" y="4075807"/>
          <a:ext cx="647700" cy="431800"/>
        </p:xfrm>
        <a:graphic>
          <a:graphicData uri="http://schemas.openxmlformats.org/presentationml/2006/ole">
            <mc:AlternateContent xmlns:mc="http://schemas.openxmlformats.org/markup-compatibility/2006">
              <mc:Choice xmlns:v="urn:schemas-microsoft-com:vml" Requires="v">
                <p:oleObj spid="_x0000_s29" name="Equation" r:id="rId23" imgW="18592800" imgH="10363200" progId="Equation.DSMT4">
                  <p:embed/>
                </p:oleObj>
              </mc:Choice>
              <mc:Fallback>
                <p:oleObj name="Equation" r:id="rId23" imgW="18592800" imgH="10363200" progId="Equation.DSMT4">
                  <p:embed/>
                  <p:pic>
                    <p:nvPicPr>
                      <p:cNvPr id="0" name="Picture 15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33850" y="4075807"/>
                        <a:ext cx="647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26"/>
          <p:cNvGraphicFramePr>
            <a:graphicFrameLocks noChangeAspect="1"/>
          </p:cNvGraphicFramePr>
          <p:nvPr/>
        </p:nvGraphicFramePr>
        <p:xfrm>
          <a:off x="4049713" y="4437063"/>
          <a:ext cx="828675" cy="431800"/>
        </p:xfrm>
        <a:graphic>
          <a:graphicData uri="http://schemas.openxmlformats.org/presentationml/2006/ole">
            <mc:AlternateContent xmlns:mc="http://schemas.openxmlformats.org/markup-compatibility/2006">
              <mc:Choice xmlns:v="urn:schemas-microsoft-com:vml" Requires="v">
                <p:oleObj spid="_x0000_s31" name="Equation" r:id="rId25" imgW="23774400" imgH="10363200" progId="Equation.DSMT4">
                  <p:embed/>
                </p:oleObj>
              </mc:Choice>
              <mc:Fallback>
                <p:oleObj name="Equation" r:id="rId25" imgW="23774400" imgH="10363200" progId="Equation.DSMT4">
                  <p:embed/>
                  <p:pic>
                    <p:nvPicPr>
                      <p:cNvPr id="0" name="Picture 15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049713" y="4437063"/>
                        <a:ext cx="8286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80" name="Text Box 52"/>
          <p:cNvSpPr txBox="1">
            <a:spLocks noChangeArrowheads="1"/>
          </p:cNvSpPr>
          <p:nvPr/>
        </p:nvSpPr>
        <p:spPr bwMode="auto">
          <a:xfrm>
            <a:off x="2393950" y="538163"/>
            <a:ext cx="6286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华文楷体" panose="02010600040101010101" pitchFamily="2" charset="-122"/>
                <a:ea typeface="华文楷体" panose="02010600040101010101" pitchFamily="2" charset="-122"/>
              </a:rPr>
              <a:t>写出行最简形对应的原方程组的同解方程组</a:t>
            </a:r>
            <a:endParaRPr lang="en-US" altLang="zh-CN" sz="2400" b="1">
              <a:latin typeface="华文楷体" panose="02010600040101010101" pitchFamily="2" charset="-122"/>
              <a:ea typeface="华文楷体" panose="02010600040101010101" pitchFamily="2" charset="-122"/>
            </a:endParaRPr>
          </a:p>
        </p:txBody>
      </p:sp>
      <p:graphicFrame>
        <p:nvGraphicFramePr>
          <p:cNvPr id="67596" name="Object 12"/>
          <p:cNvGraphicFramePr>
            <a:graphicFrameLocks noChangeAspect="1"/>
          </p:cNvGraphicFramePr>
          <p:nvPr/>
        </p:nvGraphicFramePr>
        <p:xfrm>
          <a:off x="755650" y="2175570"/>
          <a:ext cx="2139950" cy="1541462"/>
        </p:xfrm>
        <a:graphic>
          <a:graphicData uri="http://schemas.openxmlformats.org/presentationml/2006/ole">
            <mc:AlternateContent xmlns:mc="http://schemas.openxmlformats.org/markup-compatibility/2006">
              <mc:Choice xmlns:v="urn:schemas-microsoft-com:vml" Requires="v">
                <p:oleObj spid="_x0000_s16" name="Equation" r:id="rId1" imgW="1668145" imgH="1193800" progId="Equation.DSMT4">
                  <p:embed/>
                </p:oleObj>
              </mc:Choice>
              <mc:Fallback>
                <p:oleObj name="Equation" r:id="rId1" imgW="1668145" imgH="1193800" progId="Equation.DSMT4">
                  <p:embed/>
                  <p:pic>
                    <p:nvPicPr>
                      <p:cNvPr id="0" name="Picture 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175570"/>
                        <a:ext cx="2139950" cy="154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 Box 52"/>
          <p:cNvSpPr txBox="1">
            <a:spLocks noChangeArrowheads="1"/>
          </p:cNvSpPr>
          <p:nvPr/>
        </p:nvSpPr>
        <p:spPr bwMode="auto">
          <a:xfrm>
            <a:off x="2393950" y="1650107"/>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rgbClr val="FF0000"/>
                </a:solidFill>
                <a:latin typeface="华文楷体" panose="02010600040101010101" pitchFamily="2" charset="-122"/>
                <a:ea typeface="华文楷体" panose="02010600040101010101" pitchFamily="2" charset="-122"/>
              </a:rPr>
              <a:t>只有三个方程，解出三个未知量</a:t>
            </a:r>
            <a:endParaRPr lang="en-US" altLang="zh-CN" sz="2400" b="1">
              <a:solidFill>
                <a:srgbClr val="FF0000"/>
              </a:solidFill>
              <a:latin typeface="华文楷体" panose="02010600040101010101" pitchFamily="2" charset="-122"/>
              <a:ea typeface="华文楷体" panose="02010600040101010101" pitchFamily="2" charset="-122"/>
            </a:endParaRPr>
          </a:p>
        </p:txBody>
      </p:sp>
      <p:graphicFrame>
        <p:nvGraphicFramePr>
          <p:cNvPr id="3" name="Object 16"/>
          <p:cNvGraphicFramePr>
            <a:graphicFrameLocks noChangeAspect="1"/>
          </p:cNvGraphicFramePr>
          <p:nvPr/>
        </p:nvGraphicFramePr>
        <p:xfrm>
          <a:off x="4716463" y="2166045"/>
          <a:ext cx="2100262" cy="1550987"/>
        </p:xfrm>
        <a:graphic>
          <a:graphicData uri="http://schemas.openxmlformats.org/presentationml/2006/ole">
            <mc:AlternateContent xmlns:mc="http://schemas.openxmlformats.org/markup-compatibility/2006">
              <mc:Choice xmlns:v="urn:schemas-microsoft-com:vml" Requires="v">
                <p:oleObj spid="_x0000_s4" name="Equation" r:id="rId3" imgW="1625600" imgH="1193800" progId="Equation.DSMT4">
                  <p:embed/>
                </p:oleObj>
              </mc:Choice>
              <mc:Fallback>
                <p:oleObj name="Equation" r:id="rId3" imgW="1625600" imgH="1193800" progId="Equation.DSMT4">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166045"/>
                        <a:ext cx="2100262" cy="1550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组合 19"/>
          <p:cNvGrpSpPr/>
          <p:nvPr/>
        </p:nvGrpSpPr>
        <p:grpSpPr bwMode="auto">
          <a:xfrm>
            <a:off x="642938" y="4005064"/>
            <a:ext cx="8001000" cy="1200154"/>
            <a:chOff x="642910" y="4005066"/>
            <a:chExt cx="8001056" cy="1200332"/>
          </a:xfrm>
        </p:grpSpPr>
        <p:sp>
          <p:nvSpPr>
            <p:cNvPr id="33803" name="Text Box 52"/>
            <p:cNvSpPr txBox="1">
              <a:spLocks noChangeArrowheads="1"/>
            </p:cNvSpPr>
            <p:nvPr/>
          </p:nvSpPr>
          <p:spPr bwMode="auto">
            <a:xfrm>
              <a:off x="642910" y="4005069"/>
              <a:ext cx="800105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latin typeface="华文楷体" panose="02010600040101010101" pitchFamily="2" charset="-122"/>
                  <a:ea typeface="华文楷体" panose="02010600040101010101" pitchFamily="2" charset="-122"/>
                </a:rPr>
                <a:t>其中变量                 与阶梯形矩阵的主元位置对应，称为</a:t>
              </a:r>
              <a:r>
                <a:rPr lang="zh-CN" altLang="en-US" sz="2400" b="1" dirty="0">
                  <a:solidFill>
                    <a:srgbClr val="C00000"/>
                  </a:solidFill>
                  <a:latin typeface="华文楷体" panose="02010600040101010101" pitchFamily="2" charset="-122"/>
                  <a:ea typeface="华文楷体" panose="02010600040101010101" pitchFamily="2" charset="-122"/>
                </a:rPr>
                <a:t>基本变量或首变量</a:t>
              </a:r>
              <a:r>
                <a:rPr lang="zh-CN" altLang="en-US" sz="2400" b="1" dirty="0">
                  <a:latin typeface="华文楷体" panose="02010600040101010101" pitchFamily="2" charset="-122"/>
                  <a:ea typeface="华文楷体" panose="02010600040101010101" pitchFamily="2" charset="-122"/>
                </a:rPr>
                <a:t>。在行最简形中，这三个变量分别只在一个方程中出现，可以将其解出来，显示表示。</a:t>
              </a:r>
              <a:endParaRPr lang="en-US" altLang="zh-CN" sz="2400" b="1" dirty="0">
                <a:latin typeface="华文楷体" panose="02010600040101010101" pitchFamily="2" charset="-122"/>
                <a:ea typeface="华文楷体" panose="02010600040101010101" pitchFamily="2" charset="-122"/>
              </a:endParaRPr>
            </a:p>
          </p:txBody>
        </p:sp>
        <p:graphicFrame>
          <p:nvGraphicFramePr>
            <p:cNvPr id="33804" name="Object 17"/>
            <p:cNvGraphicFramePr>
              <a:graphicFrameLocks noChangeAspect="1"/>
            </p:cNvGraphicFramePr>
            <p:nvPr/>
          </p:nvGraphicFramePr>
          <p:xfrm>
            <a:off x="1993881" y="4005066"/>
            <a:ext cx="1257309" cy="444566"/>
          </p:xfrm>
          <a:graphic>
            <a:graphicData uri="http://schemas.openxmlformats.org/presentationml/2006/ole">
              <mc:AlternateContent xmlns:mc="http://schemas.openxmlformats.org/markup-compatibility/2006">
                <mc:Choice xmlns:v="urn:schemas-microsoft-com:vml" Requires="v">
                  <p:oleObj spid="_x0000_s6" name="Equation" r:id="rId5" imgW="30175200" imgH="10668000" progId="Equation.DSMT4">
                    <p:embed/>
                  </p:oleObj>
                </mc:Choice>
                <mc:Fallback>
                  <p:oleObj name="Equation" r:id="rId5" imgW="30175200" imgH="10668000" progId="Equation.DSMT4">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3881" y="4005066"/>
                          <a:ext cx="1257309" cy="4445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 name="组合 24"/>
          <p:cNvGrpSpPr/>
          <p:nvPr/>
        </p:nvGrpSpPr>
        <p:grpSpPr bwMode="auto">
          <a:xfrm>
            <a:off x="683568" y="5328691"/>
            <a:ext cx="7858125" cy="836613"/>
            <a:chOff x="714348" y="5137156"/>
            <a:chExt cx="7858180" cy="837353"/>
          </a:xfrm>
        </p:grpSpPr>
        <p:sp>
          <p:nvSpPr>
            <p:cNvPr id="33801" name="Text Box 52"/>
            <p:cNvSpPr txBox="1">
              <a:spLocks noChangeArrowheads="1"/>
            </p:cNvSpPr>
            <p:nvPr/>
          </p:nvSpPr>
          <p:spPr bwMode="auto">
            <a:xfrm>
              <a:off x="714348" y="5143512"/>
              <a:ext cx="7858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latin typeface="华文楷体" panose="02010600040101010101" pitchFamily="2" charset="-122"/>
                  <a:ea typeface="华文楷体" panose="02010600040101010101" pitchFamily="2" charset="-122"/>
                </a:rPr>
                <a:t>方程组余下的变量            可以任意取值，因此它们被称为</a:t>
              </a:r>
              <a:r>
                <a:rPr lang="zh-CN" altLang="en-US" sz="2400" b="1" dirty="0">
                  <a:solidFill>
                    <a:srgbClr val="C00000"/>
                  </a:solidFill>
                  <a:latin typeface="华文楷体" panose="02010600040101010101" pitchFamily="2" charset="-122"/>
                  <a:ea typeface="华文楷体" panose="02010600040101010101" pitchFamily="2" charset="-122"/>
                </a:rPr>
                <a:t>自由变量</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p:txBody>
        </p:sp>
        <p:graphicFrame>
          <p:nvGraphicFramePr>
            <p:cNvPr id="33802" name="Object 18"/>
            <p:cNvGraphicFramePr>
              <a:graphicFrameLocks noChangeAspect="1"/>
            </p:cNvGraphicFramePr>
            <p:nvPr/>
          </p:nvGraphicFramePr>
          <p:xfrm>
            <a:off x="3286116" y="5137156"/>
            <a:ext cx="825506" cy="444893"/>
          </p:xfrm>
          <a:graphic>
            <a:graphicData uri="http://schemas.openxmlformats.org/presentationml/2006/ole">
              <mc:AlternateContent xmlns:mc="http://schemas.openxmlformats.org/markup-compatibility/2006">
                <mc:Choice xmlns:v="urn:schemas-microsoft-com:vml" Requires="v">
                  <p:oleObj spid="_x0000_s8" name="Equation" r:id="rId7" imgW="19812000" imgH="10668000" progId="Equation.DSMT4">
                    <p:embed/>
                  </p:oleObj>
                </mc:Choice>
                <mc:Fallback>
                  <p:oleObj name="Equation" r:id="rId7" imgW="19812000" imgH="10668000" progId="Equation.DSMT4">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6116" y="5137156"/>
                          <a:ext cx="825506" cy="4448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8" name="Object 6"/>
          <p:cNvGraphicFramePr>
            <a:graphicFrameLocks noChangeAspect="1"/>
          </p:cNvGraphicFramePr>
          <p:nvPr/>
        </p:nvGraphicFramePr>
        <p:xfrm>
          <a:off x="323850" y="404664"/>
          <a:ext cx="1973263" cy="1593850"/>
        </p:xfrm>
        <a:graphic>
          <a:graphicData uri="http://schemas.openxmlformats.org/presentationml/2006/ole">
            <mc:AlternateContent xmlns:mc="http://schemas.openxmlformats.org/markup-compatibility/2006">
              <mc:Choice xmlns:v="urn:schemas-microsoft-com:vml" Requires="v">
                <p:oleObj spid="_x0000_s9" name="Equation" r:id="rId9" imgW="3352800" imgH="2705100" progId="Equation.DSMT4">
                  <p:embed/>
                </p:oleObj>
              </mc:Choice>
              <mc:Fallback>
                <p:oleObj name="Equation" r:id="rId9" imgW="3352800" imgH="2705100" progId="Equation.DSMT4">
                  <p:embed/>
                  <p:pic>
                    <p:nvPicPr>
                      <p:cNvPr id="0" name="Picture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3850" y="404664"/>
                        <a:ext cx="1973263"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80" grpId="0"/>
      <p:bldP spid="73780"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6" name="Object 2"/>
          <p:cNvGraphicFramePr>
            <a:graphicFrameLocks noChangeAspect="1"/>
          </p:cNvGraphicFramePr>
          <p:nvPr/>
        </p:nvGraphicFramePr>
        <p:xfrm>
          <a:off x="4987925" y="823913"/>
          <a:ext cx="1905000" cy="1417637"/>
        </p:xfrm>
        <a:graphic>
          <a:graphicData uri="http://schemas.openxmlformats.org/presentationml/2006/ole">
            <mc:AlternateContent xmlns:mc="http://schemas.openxmlformats.org/markup-compatibility/2006">
              <mc:Choice xmlns:v="urn:schemas-microsoft-com:vml" Requires="v">
                <p:oleObj spid="_x0000_s16" name="Equation" r:id="rId1" imgW="59436000" imgH="43891200" progId="Equation.DSMT4">
                  <p:embed/>
                </p:oleObj>
              </mc:Choice>
              <mc:Fallback>
                <p:oleObj name="Equation" r:id="rId1" imgW="59436000" imgH="43891200" progId="Equation.DSMT4">
                  <p:embed/>
                  <p:pic>
                    <p:nvPicPr>
                      <p:cNvPr id="0" name="Picture 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925" y="823913"/>
                        <a:ext cx="1905000" cy="1417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3"/>
          <p:cNvGraphicFramePr>
            <a:graphicFrameLocks noChangeAspect="1"/>
          </p:cNvGraphicFramePr>
          <p:nvPr/>
        </p:nvGraphicFramePr>
        <p:xfrm>
          <a:off x="795070" y="404664"/>
          <a:ext cx="2849830" cy="2299295"/>
        </p:xfrm>
        <a:graphic>
          <a:graphicData uri="http://schemas.openxmlformats.org/presentationml/2006/ole">
            <mc:AlternateContent xmlns:mc="http://schemas.openxmlformats.org/markup-compatibility/2006">
              <mc:Choice xmlns:v="urn:schemas-microsoft-com:vml" Requires="v">
                <p:oleObj spid="_x0000_s2" name="Equation" r:id="rId3" imgW="80467200" imgH="64922400" progId="Equation.DSMT4">
                  <p:embed/>
                </p:oleObj>
              </mc:Choice>
              <mc:Fallback>
                <p:oleObj name="Equation" r:id="rId3" imgW="80467200" imgH="64922400" progId="Equation.DSMT4">
                  <p:embed/>
                  <p:pic>
                    <p:nvPicPr>
                      <p:cNvPr id="0" name="Picture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070" y="404664"/>
                        <a:ext cx="2849830" cy="2299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2"/>
          <p:cNvSpPr txBox="1">
            <a:spLocks noChangeArrowheads="1"/>
          </p:cNvSpPr>
          <p:nvPr/>
        </p:nvSpPr>
        <p:spPr bwMode="auto">
          <a:xfrm>
            <a:off x="500063" y="2857500"/>
            <a:ext cx="7786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solidFill>
                  <a:schemeClr val="tx2"/>
                </a:solidFill>
                <a:latin typeface="华文楷体" panose="02010600040101010101" pitchFamily="2" charset="-122"/>
                <a:ea typeface="华文楷体" panose="02010600040101010101" pitchFamily="2" charset="-122"/>
              </a:rPr>
              <a:t>注意一</a:t>
            </a:r>
            <a:r>
              <a:rPr lang="en-US" altLang="zh-CN" sz="2400" b="1">
                <a:solidFill>
                  <a:schemeClr val="tx2"/>
                </a:solidFill>
                <a:latin typeface="华文楷体" panose="02010600040101010101" pitchFamily="2" charset="-122"/>
                <a:ea typeface="华文楷体" panose="02010600040101010101" pitchFamily="2" charset="-122"/>
              </a:rPr>
              <a:t> </a:t>
            </a:r>
            <a:r>
              <a:rPr lang="zh-CN" altLang="en-US" sz="2400" b="1">
                <a:latin typeface="华文楷体" panose="02010600040101010101" pitchFamily="2" charset="-122"/>
                <a:ea typeface="华文楷体" panose="02010600040101010101" pitchFamily="2" charset="-122"/>
              </a:rPr>
              <a:t> 此例中自由变量的出现是因为线性方程组的主元列数少于未知量个数。</a:t>
            </a:r>
            <a:endParaRPr lang="en-US" altLang="zh-CN" sz="2400" b="1">
              <a:latin typeface="华文楷体" panose="02010600040101010101" pitchFamily="2" charset="-122"/>
              <a:ea typeface="华文楷体" panose="02010600040101010101" pitchFamily="2" charset="-122"/>
            </a:endParaRPr>
          </a:p>
        </p:txBody>
      </p:sp>
      <p:sp>
        <p:nvSpPr>
          <p:cNvPr id="5" name="Text Box 52"/>
          <p:cNvSpPr txBox="1">
            <a:spLocks noChangeArrowheads="1"/>
          </p:cNvSpPr>
          <p:nvPr/>
        </p:nvSpPr>
        <p:spPr bwMode="auto">
          <a:xfrm>
            <a:off x="500063" y="3714750"/>
            <a:ext cx="800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华文楷体" panose="02010600040101010101" pitchFamily="2" charset="-122"/>
                <a:ea typeface="华文楷体" panose="02010600040101010101" pitchFamily="2" charset="-122"/>
              </a:rPr>
              <a:t>主元列数为</a:t>
            </a:r>
            <a:r>
              <a:rPr lang="en-US" altLang="zh-CN" sz="2400" b="1">
                <a:latin typeface="华文楷体" panose="02010600040101010101" pitchFamily="2" charset="-122"/>
                <a:ea typeface="华文楷体" panose="02010600040101010101" pitchFamily="2" charset="-122"/>
              </a:rPr>
              <a:t>3</a:t>
            </a:r>
            <a:r>
              <a:rPr lang="zh-CN" altLang="en-US" sz="2400" b="1">
                <a:latin typeface="华文楷体" panose="02010600040101010101" pitchFamily="2" charset="-122"/>
                <a:ea typeface="华文楷体" panose="02010600040101010101" pitchFamily="2" charset="-122"/>
              </a:rPr>
              <a:t>，基本变量为</a:t>
            </a:r>
            <a:r>
              <a:rPr lang="en-US" altLang="zh-CN" sz="2400" b="1">
                <a:latin typeface="华文楷体" panose="02010600040101010101" pitchFamily="2" charset="-122"/>
                <a:ea typeface="华文楷体" panose="02010600040101010101" pitchFamily="2" charset="-122"/>
              </a:rPr>
              <a:t>3</a:t>
            </a:r>
            <a:r>
              <a:rPr lang="zh-CN" altLang="en-US" sz="2400" b="1">
                <a:latin typeface="华文楷体" panose="02010600040101010101" pitchFamily="2" charset="-122"/>
                <a:ea typeface="华文楷体" panose="02010600040101010101" pitchFamily="2" charset="-122"/>
              </a:rPr>
              <a:t>，对应于</a:t>
            </a:r>
            <a:r>
              <a:rPr lang="en-US" altLang="zh-CN" sz="2400" b="1">
                <a:latin typeface="华文楷体" panose="02010600040101010101" pitchFamily="2" charset="-122"/>
                <a:ea typeface="华文楷体" panose="02010600040101010101" pitchFamily="2" charset="-122"/>
              </a:rPr>
              <a:t>3</a:t>
            </a:r>
            <a:r>
              <a:rPr lang="zh-CN" altLang="en-US" sz="2400" b="1">
                <a:latin typeface="华文楷体" panose="02010600040101010101" pitchFamily="2" charset="-122"/>
                <a:ea typeface="华文楷体" panose="02010600040101010101" pitchFamily="2" charset="-122"/>
              </a:rPr>
              <a:t>个方程，而总的未知量个数为</a:t>
            </a:r>
            <a:r>
              <a:rPr lang="en-US" altLang="zh-CN" sz="2400" b="1">
                <a:latin typeface="华文楷体" panose="02010600040101010101" pitchFamily="2" charset="-122"/>
                <a:ea typeface="华文楷体" panose="02010600040101010101" pitchFamily="2" charset="-122"/>
              </a:rPr>
              <a:t>5</a:t>
            </a:r>
            <a:r>
              <a:rPr lang="zh-CN" altLang="en-US" sz="2400" b="1">
                <a:latin typeface="华文楷体" panose="02010600040101010101" pitchFamily="2" charset="-122"/>
                <a:ea typeface="华文楷体" panose="02010600040101010101" pitchFamily="2" charset="-122"/>
              </a:rPr>
              <a:t>，剩下的两个变量就成为了自由变量。</a:t>
            </a:r>
            <a:endParaRPr lang="en-US" altLang="zh-CN" sz="2400" b="1">
              <a:latin typeface="华文楷体" panose="02010600040101010101" pitchFamily="2" charset="-122"/>
              <a:ea typeface="华文楷体" panose="02010600040101010101" pitchFamily="2" charset="-122"/>
            </a:endParaRPr>
          </a:p>
        </p:txBody>
      </p:sp>
      <p:sp>
        <p:nvSpPr>
          <p:cNvPr id="6" name="Text Box 52"/>
          <p:cNvSpPr txBox="1">
            <a:spLocks noChangeArrowheads="1"/>
          </p:cNvSpPr>
          <p:nvPr/>
        </p:nvSpPr>
        <p:spPr bwMode="auto">
          <a:xfrm>
            <a:off x="532581" y="4572000"/>
            <a:ext cx="8143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chemeClr val="tx2"/>
                </a:solidFill>
                <a:latin typeface="华文楷体" panose="02010600040101010101" pitchFamily="2" charset="-122"/>
                <a:ea typeface="华文楷体" panose="02010600040101010101" pitchFamily="2" charset="-122"/>
              </a:rPr>
              <a:t>方程组相容时，自由变量个数</a:t>
            </a:r>
            <a:r>
              <a:rPr lang="en-US" altLang="zh-CN" sz="2400" b="1" dirty="0">
                <a:solidFill>
                  <a:schemeClr val="tx2"/>
                </a:solidFill>
                <a:latin typeface="华文楷体" panose="02010600040101010101" pitchFamily="2" charset="-122"/>
                <a:ea typeface="华文楷体" panose="02010600040101010101" pitchFamily="2" charset="-122"/>
              </a:rPr>
              <a:t>=</a:t>
            </a:r>
            <a:r>
              <a:rPr lang="zh-CN" altLang="en-US" sz="2400" b="1" dirty="0">
                <a:solidFill>
                  <a:schemeClr val="tx2"/>
                </a:solidFill>
                <a:latin typeface="华文楷体" panose="02010600040101010101" pitchFamily="2" charset="-122"/>
                <a:ea typeface="华文楷体" panose="02010600040101010101" pitchFamily="2" charset="-122"/>
              </a:rPr>
              <a:t>总未知量个数 </a:t>
            </a:r>
            <a:r>
              <a:rPr lang="en-US" altLang="zh-CN" sz="2400" b="1" dirty="0">
                <a:solidFill>
                  <a:schemeClr val="tx2"/>
                </a:solidFill>
                <a:latin typeface="华文楷体" panose="02010600040101010101" pitchFamily="2" charset="-122"/>
                <a:ea typeface="华文楷体" panose="02010600040101010101" pitchFamily="2" charset="-122"/>
              </a:rPr>
              <a:t>-</a:t>
            </a:r>
            <a:r>
              <a:rPr lang="zh-CN" altLang="en-US" sz="2400" b="1" dirty="0">
                <a:solidFill>
                  <a:schemeClr val="tx2"/>
                </a:solidFill>
                <a:latin typeface="华文楷体" panose="02010600040101010101" pitchFamily="2" charset="-122"/>
                <a:ea typeface="华文楷体" panose="02010600040101010101" pitchFamily="2" charset="-122"/>
              </a:rPr>
              <a:t>主元列数</a:t>
            </a:r>
            <a:endParaRPr lang="en-US" altLang="zh-CN" sz="2400" b="1" dirty="0">
              <a:solidFill>
                <a:schemeClr val="tx2"/>
              </a:solidFill>
              <a:latin typeface="华文楷体" panose="02010600040101010101" pitchFamily="2" charset="-122"/>
              <a:ea typeface="华文楷体" panose="02010600040101010101" pitchFamily="2" charset="-122"/>
            </a:endParaRPr>
          </a:p>
        </p:txBody>
      </p:sp>
      <p:sp>
        <p:nvSpPr>
          <p:cNvPr id="7" name="Text Box 52"/>
          <p:cNvSpPr txBox="1">
            <a:spLocks noChangeArrowheads="1"/>
          </p:cNvSpPr>
          <p:nvPr/>
        </p:nvSpPr>
        <p:spPr bwMode="auto">
          <a:xfrm>
            <a:off x="601737" y="5072063"/>
            <a:ext cx="7786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dirty="0">
                <a:solidFill>
                  <a:schemeClr val="tx2"/>
                </a:solidFill>
                <a:latin typeface="华文楷体" panose="02010600040101010101" pitchFamily="2" charset="-122"/>
                <a:ea typeface="华文楷体" panose="02010600040101010101" pitchFamily="2" charset="-122"/>
              </a:rPr>
              <a:t>注意二</a:t>
            </a:r>
            <a:r>
              <a:rPr lang="en-US" altLang="zh-CN" sz="2400" b="1" dirty="0">
                <a:solidFill>
                  <a:schemeClr val="tx2"/>
                </a:solidFill>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 此例中解有无穷多个。</a:t>
            </a:r>
            <a:endParaRPr lang="en-US" altLang="zh-CN" sz="2400" b="1" dirty="0">
              <a:latin typeface="华文楷体" panose="02010600040101010101" pitchFamily="2" charset="-122"/>
              <a:ea typeface="华文楷体" panose="02010600040101010101" pitchFamily="2" charset="-122"/>
            </a:endParaRPr>
          </a:p>
        </p:txBody>
      </p:sp>
      <p:graphicFrame>
        <p:nvGraphicFramePr>
          <p:cNvPr id="3" name="Object 4"/>
          <p:cNvGraphicFramePr>
            <a:graphicFrameLocks noChangeAspect="1"/>
          </p:cNvGraphicFramePr>
          <p:nvPr/>
        </p:nvGraphicFramePr>
        <p:xfrm>
          <a:off x="4929188" y="5121723"/>
          <a:ext cx="2523132" cy="374153"/>
        </p:xfrm>
        <a:graphic>
          <a:graphicData uri="http://schemas.openxmlformats.org/presentationml/2006/ole">
            <mc:AlternateContent xmlns:mc="http://schemas.openxmlformats.org/markup-compatibility/2006">
              <mc:Choice xmlns:v="urn:schemas-microsoft-com:vml" Requires="v">
                <p:oleObj spid="_x0000_s8" name="Equation" r:id="rId5" imgW="2201545" imgH="304800" progId="Equation.DSMT4">
                  <p:embed/>
                </p:oleObj>
              </mc:Choice>
              <mc:Fallback>
                <p:oleObj name="Equation" r:id="rId5" imgW="2201545" imgH="304800" progId="Equation.DSMT4">
                  <p:embed/>
                  <p:pic>
                    <p:nvPicPr>
                      <p:cNvPr id="0" name="Picture 8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9188" y="5121723"/>
                        <a:ext cx="2523132" cy="374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5"/>
          <p:cNvGraphicFramePr>
            <a:graphicFrameLocks noChangeAspect="1"/>
          </p:cNvGraphicFramePr>
          <p:nvPr/>
        </p:nvGraphicFramePr>
        <p:xfrm>
          <a:off x="1285876" y="5643563"/>
          <a:ext cx="5826084" cy="449733"/>
        </p:xfrm>
        <a:graphic>
          <a:graphicData uri="http://schemas.openxmlformats.org/presentationml/2006/ole">
            <mc:AlternateContent xmlns:mc="http://schemas.openxmlformats.org/markup-compatibility/2006">
              <mc:Choice xmlns:v="urn:schemas-microsoft-com:vml" Requires="v">
                <p:oleObj spid="_x0000_s10" name="Equation" r:id="rId7" imgW="4800600" imgH="347345" progId="Equation.DSMT4">
                  <p:embed/>
                </p:oleObj>
              </mc:Choice>
              <mc:Fallback>
                <p:oleObj name="Equation" r:id="rId7" imgW="4800600" imgH="347345" progId="Equation.DSMT4">
                  <p:embed/>
                  <p:pic>
                    <p:nvPicPr>
                      <p:cNvPr id="0" name="Picture 8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85876" y="5643563"/>
                        <a:ext cx="5826084" cy="449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96"/>
                                        </p:tgtEl>
                                        <p:attrNameLst>
                                          <p:attrName>style.visibility</p:attrName>
                                        </p:attrNameLst>
                                      </p:cBhvr>
                                      <p:to>
                                        <p:strVal val="visible"/>
                                      </p:to>
                                    </p:set>
                                    <p:animEffect transition="in" filter="wipe(left)">
                                      <p:cBhvr>
                                        <p:cTn id="7" dur="500"/>
                                        <p:tgtEl>
                                          <p:spTgt spid="675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2"/>
          <p:cNvGraphicFramePr>
            <a:graphicFrameLocks noChangeAspect="1"/>
          </p:cNvGraphicFramePr>
          <p:nvPr/>
        </p:nvGraphicFramePr>
        <p:xfrm>
          <a:off x="611560" y="1010596"/>
          <a:ext cx="1947044" cy="1437817"/>
        </p:xfrm>
        <a:graphic>
          <a:graphicData uri="http://schemas.openxmlformats.org/presentationml/2006/ole">
            <mc:AlternateContent xmlns:mc="http://schemas.openxmlformats.org/markup-compatibility/2006">
              <mc:Choice xmlns:v="urn:schemas-microsoft-com:vml" Requires="v">
                <p:oleObj spid="_x0000_s16" name="Equation" r:id="rId1" imgW="1625600" imgH="1193800" progId="Equation.DSMT4">
                  <p:embed/>
                </p:oleObj>
              </mc:Choice>
              <mc:Fallback>
                <p:oleObj name="Equation" r:id="rId1" imgW="1625600" imgH="1193800" progId="Equation.DSMT4">
                  <p:embed/>
                  <p:pic>
                    <p:nvPicPr>
                      <p:cNvPr id="0"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10596"/>
                        <a:ext cx="1947044" cy="14378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3" name="直接箭头连接符 22"/>
          <p:cNvCxnSpPr>
            <a:cxnSpLocks noChangeShapeType="1"/>
          </p:cNvCxnSpPr>
          <p:nvPr/>
        </p:nvCxnSpPr>
        <p:spPr bwMode="auto">
          <a:xfrm>
            <a:off x="2714625" y="1756622"/>
            <a:ext cx="785813" cy="1587"/>
          </a:xfrm>
          <a:prstGeom prst="straightConnector1">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5" name="Object 23"/>
          <p:cNvGraphicFramePr>
            <a:graphicFrameLocks noChangeAspect="1"/>
          </p:cNvGraphicFramePr>
          <p:nvPr/>
        </p:nvGraphicFramePr>
        <p:xfrm>
          <a:off x="3584576" y="578548"/>
          <a:ext cx="1890428" cy="2346396"/>
        </p:xfrm>
        <a:graphic>
          <a:graphicData uri="http://schemas.openxmlformats.org/presentationml/2006/ole">
            <mc:AlternateContent xmlns:mc="http://schemas.openxmlformats.org/markup-compatibility/2006">
              <mc:Choice xmlns:v="urn:schemas-microsoft-com:vml" Requires="v">
                <p:oleObj spid="_x0000_s2" name="Equation" r:id="rId3" imgW="1625600" imgH="2023745" progId="Equation.DSMT4">
                  <p:embed/>
                </p:oleObj>
              </mc:Choice>
              <mc:Fallback>
                <p:oleObj name="Equation" r:id="rId3" imgW="1625600" imgH="2023745" progId="Equation.DSMT4">
                  <p:embed/>
                  <p:pic>
                    <p:nvPicPr>
                      <p:cNvPr id="0" name="Picture 1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6" y="578548"/>
                        <a:ext cx="1890428" cy="23463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4"/>
          <p:cNvGraphicFramePr>
            <a:graphicFrameLocks noChangeAspect="1"/>
          </p:cNvGraphicFramePr>
          <p:nvPr/>
        </p:nvGraphicFramePr>
        <p:xfrm>
          <a:off x="6660232" y="643796"/>
          <a:ext cx="1795090" cy="2239008"/>
        </p:xfrm>
        <a:graphic>
          <a:graphicData uri="http://schemas.openxmlformats.org/presentationml/2006/ole">
            <mc:AlternateContent xmlns:mc="http://schemas.openxmlformats.org/markup-compatibility/2006">
              <mc:Choice xmlns:v="urn:schemas-microsoft-com:vml" Requires="v">
                <p:oleObj spid="_x0000_s3" name="Equation" r:id="rId5" imgW="58826400" imgH="73761600" progId="Equation.DSMT4">
                  <p:embed/>
                </p:oleObj>
              </mc:Choice>
              <mc:Fallback>
                <p:oleObj name="Equation" r:id="rId5" imgW="58826400" imgH="73761600" progId="Equation.DSMT4">
                  <p:embed/>
                  <p:pic>
                    <p:nvPicPr>
                      <p:cNvPr id="0" name="Picture 1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643796"/>
                        <a:ext cx="1795090" cy="2239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直接箭头连接符 28"/>
          <p:cNvCxnSpPr>
            <a:cxnSpLocks noChangeShapeType="1"/>
          </p:cNvCxnSpPr>
          <p:nvPr/>
        </p:nvCxnSpPr>
        <p:spPr bwMode="auto">
          <a:xfrm>
            <a:off x="76200" y="4587875"/>
            <a:ext cx="642938" cy="1588"/>
          </a:xfrm>
          <a:prstGeom prst="straightConnector1">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7" name="Object 25"/>
          <p:cNvGraphicFramePr>
            <a:graphicFrameLocks noChangeAspect="1"/>
          </p:cNvGraphicFramePr>
          <p:nvPr/>
        </p:nvGraphicFramePr>
        <p:xfrm>
          <a:off x="777875" y="3378200"/>
          <a:ext cx="3279775" cy="2420938"/>
        </p:xfrm>
        <a:graphic>
          <a:graphicData uri="http://schemas.openxmlformats.org/presentationml/2006/ole">
            <mc:AlternateContent xmlns:mc="http://schemas.openxmlformats.org/markup-compatibility/2006">
              <mc:Choice xmlns:v="urn:schemas-microsoft-com:vml" Requires="v">
                <p:oleObj spid="_x0000_s8" name="Equation" r:id="rId7" imgW="2751455" imgH="2023745" progId="Equation.DSMT4">
                  <p:embed/>
                </p:oleObj>
              </mc:Choice>
              <mc:Fallback>
                <p:oleObj name="Equation" r:id="rId7" imgW="2751455" imgH="2023745" progId="Equation.DSMT4">
                  <p:embed/>
                  <p:pic>
                    <p:nvPicPr>
                      <p:cNvPr id="0" name="Picture 1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5" y="3378200"/>
                        <a:ext cx="3279775" cy="242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5" name="直接箭头连接符 34"/>
          <p:cNvCxnSpPr>
            <a:cxnSpLocks noChangeShapeType="1"/>
          </p:cNvCxnSpPr>
          <p:nvPr/>
        </p:nvCxnSpPr>
        <p:spPr bwMode="auto">
          <a:xfrm>
            <a:off x="5651500" y="1769322"/>
            <a:ext cx="785813" cy="1587"/>
          </a:xfrm>
          <a:prstGeom prst="straightConnector1">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cxnSp>
        <p:nvCxnSpPr>
          <p:cNvPr id="37" name="直接箭头连接符 36"/>
          <p:cNvCxnSpPr>
            <a:cxnSpLocks noChangeShapeType="1"/>
          </p:cNvCxnSpPr>
          <p:nvPr/>
        </p:nvCxnSpPr>
        <p:spPr bwMode="auto">
          <a:xfrm>
            <a:off x="3859213" y="4641850"/>
            <a:ext cx="785812" cy="1588"/>
          </a:xfrm>
          <a:prstGeom prst="straightConnector1">
            <a:avLst/>
          </a:prstGeom>
          <a:noFill/>
          <a:ln w="19050"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9" name="Object 26"/>
          <p:cNvGraphicFramePr>
            <a:graphicFrameLocks noChangeAspect="1"/>
          </p:cNvGraphicFramePr>
          <p:nvPr/>
        </p:nvGraphicFramePr>
        <p:xfrm>
          <a:off x="4716463" y="3419475"/>
          <a:ext cx="3836987" cy="2160588"/>
        </p:xfrm>
        <a:graphic>
          <a:graphicData uri="http://schemas.openxmlformats.org/presentationml/2006/ole">
            <mc:AlternateContent xmlns:mc="http://schemas.openxmlformats.org/markup-compatibility/2006">
              <mc:Choice xmlns:v="urn:schemas-microsoft-com:vml" Requires="v">
                <p:oleObj spid="_x0000_s10" name="Equation" r:id="rId9" imgW="128320800" imgH="71932800" progId="Equation.DSMT4">
                  <p:embed/>
                </p:oleObj>
              </mc:Choice>
              <mc:Fallback>
                <p:oleObj name="Equation" r:id="rId9" imgW="128320800" imgH="71932800" progId="Equation.DSMT4">
                  <p:embed/>
                  <p:pic>
                    <p:nvPicPr>
                      <p:cNvPr id="0" name="Picture 1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3419475"/>
                        <a:ext cx="3836987" cy="2160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1" name="对象 2"/>
          <p:cNvGraphicFramePr>
            <a:graphicFrameLocks noChangeAspect="1"/>
          </p:cNvGraphicFramePr>
          <p:nvPr/>
        </p:nvGraphicFramePr>
        <p:xfrm>
          <a:off x="4932363" y="5826125"/>
          <a:ext cx="2701925" cy="422275"/>
        </p:xfrm>
        <a:graphic>
          <a:graphicData uri="http://schemas.openxmlformats.org/presentationml/2006/ole">
            <mc:AlternateContent xmlns:mc="http://schemas.openxmlformats.org/markup-compatibility/2006">
              <mc:Choice xmlns:v="urn:schemas-microsoft-com:vml" Requires="v">
                <p:oleObj spid="_x0000_s11" name="Equation" r:id="rId11" imgW="35052000" imgH="5486400" progId="Equation.DSMT4">
                  <p:embed/>
                </p:oleObj>
              </mc:Choice>
              <mc:Fallback>
                <p:oleObj name="Equation" r:id="rId11" imgW="35052000" imgH="5486400" progId="Equation.DSMT4">
                  <p:embed/>
                  <p:pic>
                    <p:nvPicPr>
                      <p:cNvPr id="0" name="Picture 1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5826125"/>
                        <a:ext cx="2701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28625" y="285750"/>
            <a:ext cx="3044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400" b="1">
                <a:solidFill>
                  <a:schemeClr val="tx2"/>
                </a:solidFill>
                <a:latin typeface="Times New Roman" panose="02020603050405020304" pitchFamily="18" charset="0"/>
              </a:rPr>
              <a:t>例</a:t>
            </a:r>
            <a:r>
              <a:rPr kumimoji="1" lang="en-US" altLang="zh-CN" sz="2400" b="1">
                <a:latin typeface="Times New Roman" panose="02020603050405020304" pitchFamily="18" charset="0"/>
              </a:rPr>
              <a:t>3   </a:t>
            </a:r>
            <a:r>
              <a:rPr kumimoji="1" lang="zh-CN" altLang="en-US" sz="2400" b="1">
                <a:latin typeface="Times New Roman" panose="02020603050405020304" pitchFamily="18" charset="0"/>
              </a:rPr>
              <a:t>求解线性方程组</a:t>
            </a:r>
            <a:endParaRPr kumimoji="1" lang="zh-CN" altLang="en-US" sz="2400" b="1">
              <a:latin typeface="Times New Roman" panose="02020603050405020304" pitchFamily="18" charset="0"/>
            </a:endParaRPr>
          </a:p>
        </p:txBody>
      </p:sp>
      <p:graphicFrame>
        <p:nvGraphicFramePr>
          <p:cNvPr id="67596" name="Object 12"/>
          <p:cNvGraphicFramePr>
            <a:graphicFrameLocks noChangeAspect="1"/>
          </p:cNvGraphicFramePr>
          <p:nvPr/>
        </p:nvGraphicFramePr>
        <p:xfrm>
          <a:off x="2555776" y="811617"/>
          <a:ext cx="3879304" cy="2372306"/>
        </p:xfrm>
        <a:graphic>
          <a:graphicData uri="http://schemas.openxmlformats.org/presentationml/2006/ole">
            <mc:AlternateContent xmlns:mc="http://schemas.openxmlformats.org/markup-compatibility/2006">
              <mc:Choice xmlns:v="urn:schemas-microsoft-com:vml" Requires="v">
                <p:oleObj spid="_x0000_s16" name="Equation" r:id="rId1" imgW="3352800" imgH="2040255" progId="Equation.DSMT4">
                  <p:embed/>
                </p:oleObj>
              </mc:Choice>
              <mc:Fallback>
                <p:oleObj name="Equation" r:id="rId1" imgW="3352800" imgH="2040255" progId="Equation.DSMT4">
                  <p:embed/>
                  <p:pic>
                    <p:nvPicPr>
                      <p:cNvPr id="0" name="Picture 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811617"/>
                        <a:ext cx="3879304" cy="2372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 Box 5"/>
          <p:cNvSpPr txBox="1">
            <a:spLocks noChangeArrowheads="1"/>
          </p:cNvSpPr>
          <p:nvPr/>
        </p:nvSpPr>
        <p:spPr bwMode="auto">
          <a:xfrm>
            <a:off x="571500" y="32861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b="1">
                <a:solidFill>
                  <a:schemeClr val="tx2"/>
                </a:solidFill>
                <a:latin typeface="Times New Roman" panose="02020603050405020304" pitchFamily="18" charset="0"/>
                <a:ea typeface="楷体_GB2312" panose="02010609030101010101" pitchFamily="49" charset="-122"/>
              </a:rPr>
              <a:t>解</a:t>
            </a:r>
            <a:r>
              <a:rPr kumimoji="1" lang="en-US" altLang="zh-CN" sz="2800" b="1">
                <a:solidFill>
                  <a:schemeClr val="tx2"/>
                </a:solidFill>
                <a:latin typeface="Times New Roman" panose="02020603050405020304" pitchFamily="18" charset="0"/>
                <a:ea typeface="楷体_GB2312" panose="02010609030101010101" pitchFamily="49" charset="-122"/>
              </a:rPr>
              <a:t>:</a:t>
            </a:r>
            <a:endParaRPr kumimoji="1" lang="en-US" altLang="zh-CN" sz="2800" b="1">
              <a:solidFill>
                <a:schemeClr val="tx2"/>
              </a:solidFill>
              <a:latin typeface="Times New Roman" panose="02020603050405020304" pitchFamily="18" charset="0"/>
              <a:ea typeface="楷体_GB2312" panose="02010609030101010101" pitchFamily="49" charset="-122"/>
            </a:endParaRPr>
          </a:p>
        </p:txBody>
      </p:sp>
      <p:sp>
        <p:nvSpPr>
          <p:cNvPr id="5" name="Text Box 9"/>
          <p:cNvSpPr txBox="1">
            <a:spLocks noChangeArrowheads="1"/>
          </p:cNvSpPr>
          <p:nvPr/>
        </p:nvSpPr>
        <p:spPr bwMode="auto">
          <a:xfrm>
            <a:off x="1285875" y="3357563"/>
            <a:ext cx="757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400" b="1">
                <a:latin typeface="华文仿宋" panose="02010600040101010101" pitchFamily="2" charset="-122"/>
                <a:ea typeface="华文仿宋" panose="02010600040101010101" pitchFamily="2" charset="-122"/>
              </a:rPr>
              <a:t>首先对方程组的增广矩阵用初等行变换化为阶梯形矩阵</a:t>
            </a:r>
            <a:endParaRPr kumimoji="1" lang="zh-CN" altLang="en-US" sz="2400" b="1">
              <a:latin typeface="华文仿宋" panose="02010600040101010101" pitchFamily="2" charset="-122"/>
              <a:ea typeface="华文仿宋" panose="02010600040101010101" pitchFamily="2" charset="-122"/>
            </a:endParaRPr>
          </a:p>
        </p:txBody>
      </p:sp>
      <p:graphicFrame>
        <p:nvGraphicFramePr>
          <p:cNvPr id="28" name="Object 27"/>
          <p:cNvGraphicFramePr>
            <a:graphicFrameLocks noChangeAspect="1"/>
          </p:cNvGraphicFramePr>
          <p:nvPr/>
        </p:nvGraphicFramePr>
        <p:xfrm>
          <a:off x="1043608" y="3857624"/>
          <a:ext cx="3044825" cy="2176335"/>
        </p:xfrm>
        <a:graphic>
          <a:graphicData uri="http://schemas.openxmlformats.org/presentationml/2006/ole">
            <mc:AlternateContent xmlns:mc="http://schemas.openxmlformats.org/markup-compatibility/2006">
              <mc:Choice xmlns:v="urn:schemas-microsoft-com:vml" Requires="v">
                <p:oleObj spid="_x0000_s3" name="Equation" r:id="rId3" imgW="90830400" imgH="64922400" progId="Equation.DSMT4">
                  <p:embed/>
                </p:oleObj>
              </mc:Choice>
              <mc:Fallback>
                <p:oleObj name="Equation" r:id="rId3" imgW="90830400" imgH="64922400" progId="Equation.DSMT4">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3857624"/>
                        <a:ext cx="3044825" cy="21763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nvGraphicFramePr>
        <p:xfrm>
          <a:off x="5364163" y="3786188"/>
          <a:ext cx="2611580" cy="2243010"/>
        </p:xfrm>
        <a:graphic>
          <a:graphicData uri="http://schemas.openxmlformats.org/presentationml/2006/ole">
            <mc:AlternateContent xmlns:mc="http://schemas.openxmlformats.org/markup-compatibility/2006">
              <mc:Choice xmlns:v="urn:schemas-microsoft-com:vml" Requires="v">
                <p:oleObj spid="_x0000_s7" name="Equation" r:id="rId5" imgW="75590400" imgH="64922400" progId="Equation.DSMT4">
                  <p:embed/>
                </p:oleObj>
              </mc:Choice>
              <mc:Fallback>
                <p:oleObj name="Equation" r:id="rId5" imgW="75590400" imgH="64922400" progId="Equation.DSMT4">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3786188"/>
                        <a:ext cx="2611580" cy="2243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8" name="直接箭头连接符 7"/>
          <p:cNvCxnSpPr>
            <a:cxnSpLocks noChangeShapeType="1"/>
          </p:cNvCxnSpPr>
          <p:nvPr/>
        </p:nvCxnSpPr>
        <p:spPr bwMode="auto">
          <a:xfrm>
            <a:off x="4357688" y="4929188"/>
            <a:ext cx="785812"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sp>
        <p:nvSpPr>
          <p:cNvPr id="9"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graphicFrame>
        <p:nvGraphicFramePr>
          <p:cNvPr id="11" name="Object 26"/>
          <p:cNvGraphicFramePr>
            <a:graphicFrameLocks noChangeAspect="1"/>
          </p:cNvGraphicFramePr>
          <p:nvPr/>
        </p:nvGraphicFramePr>
        <p:xfrm>
          <a:off x="4378449" y="3815195"/>
          <a:ext cx="657225" cy="431800"/>
        </p:xfrm>
        <a:graphic>
          <a:graphicData uri="http://schemas.openxmlformats.org/presentationml/2006/ole">
            <mc:AlternateContent xmlns:mc="http://schemas.openxmlformats.org/markup-compatibility/2006">
              <mc:Choice xmlns:v="urn:schemas-microsoft-com:vml" Requires="v">
                <p:oleObj spid="_x0000_s10" name="Equation" r:id="rId7" imgW="18897600" imgH="10363200" progId="Equation.DSMT4">
                  <p:embed/>
                </p:oleObj>
              </mc:Choice>
              <mc:Fallback>
                <p:oleObj name="Equation" r:id="rId7" imgW="18897600" imgH="10363200" progId="Equation.DSMT4">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78449" y="3815195"/>
                        <a:ext cx="6572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6"/>
          <p:cNvGraphicFramePr>
            <a:graphicFrameLocks noChangeAspect="1"/>
          </p:cNvGraphicFramePr>
          <p:nvPr/>
        </p:nvGraphicFramePr>
        <p:xfrm>
          <a:off x="4389562" y="4497388"/>
          <a:ext cx="646112" cy="431800"/>
        </p:xfrm>
        <a:graphic>
          <a:graphicData uri="http://schemas.openxmlformats.org/presentationml/2006/ole">
            <mc:AlternateContent xmlns:mc="http://schemas.openxmlformats.org/markup-compatibility/2006">
              <mc:Choice xmlns:v="urn:schemas-microsoft-com:vml" Requires="v">
                <p:oleObj spid="_x0000_s13" name="Equation" r:id="rId9" imgW="18592800" imgH="10363200" progId="Equation.DSMT4">
                  <p:embed/>
                </p:oleObj>
              </mc:Choice>
              <mc:Fallback>
                <p:oleObj name="Equation" r:id="rId9" imgW="18592800" imgH="10363200" progId="Equation.DSMT4">
                  <p:embed/>
                  <p:pic>
                    <p:nvPicPr>
                      <p:cNvPr id="0"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9562" y="4497388"/>
                        <a:ext cx="64611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26"/>
          <p:cNvGraphicFramePr>
            <a:graphicFrameLocks noChangeAspect="1"/>
          </p:cNvGraphicFramePr>
          <p:nvPr/>
        </p:nvGraphicFramePr>
        <p:xfrm>
          <a:off x="4283075" y="4149725"/>
          <a:ext cx="804863" cy="431800"/>
        </p:xfrm>
        <a:graphic>
          <a:graphicData uri="http://schemas.openxmlformats.org/presentationml/2006/ole">
            <mc:AlternateContent xmlns:mc="http://schemas.openxmlformats.org/markup-compatibility/2006">
              <mc:Choice xmlns:v="urn:schemas-microsoft-com:vml" Requires="v">
                <p:oleObj spid="_x0000_s15" name="Equation" r:id="rId11" imgW="23164800" imgH="10363200" progId="Equation.DSMT4">
                  <p:embed/>
                </p:oleObj>
              </mc:Choice>
              <mc:Fallback>
                <p:oleObj name="Equation" r:id="rId11" imgW="23164800" imgH="10363200" progId="Equation.DSMT4">
                  <p:embed/>
                  <p:pic>
                    <p:nvPicPr>
                      <p:cNvPr id="0" name="Picture 8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3075" y="4149725"/>
                        <a:ext cx="8048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96"/>
                                        </p:tgtEl>
                                        <p:attrNameLst>
                                          <p:attrName>style.visibility</p:attrName>
                                        </p:attrNameLst>
                                      </p:cBhvr>
                                      <p:to>
                                        <p:strVal val="visible"/>
                                      </p:to>
                                    </p:set>
                                    <p:animEffect transition="in" filter="wipe(left)">
                                      <p:cBhvr>
                                        <p:cTn id="7" dur="500"/>
                                        <p:tgtEl>
                                          <p:spTgt spid="675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left)">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2"/>
          <p:cNvSpPr txBox="1">
            <a:spLocks noChangeArrowheads="1"/>
          </p:cNvSpPr>
          <p:nvPr/>
        </p:nvSpPr>
        <p:spPr bwMode="auto">
          <a:xfrm>
            <a:off x="571500" y="500063"/>
            <a:ext cx="6286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华文楷体" panose="02010600040101010101" pitchFamily="2" charset="-122"/>
                <a:ea typeface="华文楷体" panose="02010600040101010101" pitchFamily="2" charset="-122"/>
              </a:rPr>
              <a:t>写出阶梯形矩阵对应的原方程组的同解方程组</a:t>
            </a:r>
            <a:endParaRPr lang="en-US" altLang="zh-CN" sz="2400" b="1">
              <a:latin typeface="华文楷体" panose="02010600040101010101" pitchFamily="2" charset="-122"/>
              <a:ea typeface="华文楷体" panose="02010600040101010101" pitchFamily="2" charset="-122"/>
            </a:endParaRPr>
          </a:p>
        </p:txBody>
      </p:sp>
      <p:graphicFrame>
        <p:nvGraphicFramePr>
          <p:cNvPr id="4" name="Object 12"/>
          <p:cNvGraphicFramePr>
            <a:graphicFrameLocks noChangeAspect="1"/>
          </p:cNvGraphicFramePr>
          <p:nvPr/>
        </p:nvGraphicFramePr>
        <p:xfrm>
          <a:off x="429260" y="1287145"/>
          <a:ext cx="4572000" cy="2438400"/>
        </p:xfrm>
        <a:graphic>
          <a:graphicData uri="http://schemas.openxmlformats.org/presentationml/2006/ole">
            <mc:AlternateContent xmlns:mc="http://schemas.openxmlformats.org/markup-compatibility/2006">
              <mc:Choice xmlns:v="urn:schemas-microsoft-com:vml" Requires="v">
                <p:oleObj spid="_x0000_s16" name="Equation" r:id="rId1" imgW="3022600" imgH="1600200" progId="Equation.DSMT4">
                  <p:embed/>
                </p:oleObj>
              </mc:Choice>
              <mc:Fallback>
                <p:oleObj name="Equation" r:id="rId1" imgW="3022600" imgH="1600200" progId="Equation.DSMT4">
                  <p:embed/>
                  <p:pic>
                    <p:nvPicPr>
                      <p:cNvPr id="0"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260" y="1287145"/>
                        <a:ext cx="45720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52"/>
          <p:cNvSpPr txBox="1">
            <a:spLocks noChangeArrowheads="1"/>
          </p:cNvSpPr>
          <p:nvPr/>
        </p:nvSpPr>
        <p:spPr bwMode="auto">
          <a:xfrm>
            <a:off x="500698" y="3716020"/>
            <a:ext cx="6286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华文楷体" panose="02010600040101010101" pitchFamily="2" charset="-122"/>
                <a:ea typeface="华文楷体" panose="02010600040101010101" pitchFamily="2" charset="-122"/>
              </a:rPr>
              <a:t>矛盾方程的出现决定了方程组无解。</a:t>
            </a:r>
            <a:endParaRPr lang="en-US" altLang="zh-CN" sz="2400" b="1">
              <a:latin typeface="华文楷体" panose="02010600040101010101" pitchFamily="2" charset="-122"/>
              <a:ea typeface="华文楷体" panose="02010600040101010101" pitchFamily="2" charset="-122"/>
            </a:endParaRPr>
          </a:p>
        </p:txBody>
      </p:sp>
      <p:sp>
        <p:nvSpPr>
          <p:cNvPr id="23" name="椭圆形标注 22"/>
          <p:cNvSpPr/>
          <p:nvPr/>
        </p:nvSpPr>
        <p:spPr bwMode="auto">
          <a:xfrm>
            <a:off x="5644204" y="2072946"/>
            <a:ext cx="2286016" cy="928694"/>
          </a:xfrm>
          <a:prstGeom prst="wedgeEllipseCallout">
            <a:avLst>
              <a:gd name="adj1" fmla="val -90813"/>
              <a:gd name="adj2" fmla="val 97862"/>
            </a:avLst>
          </a:prstGeom>
          <a:noFill/>
          <a:ln w="9525" cap="flat" cmpd="sng" algn="ctr">
            <a:gradFill flip="none" rotWithShape="1">
              <a:gsLst>
                <a:gs pos="0">
                  <a:schemeClr val="accent1"/>
                </a:gs>
                <a:gs pos="39999">
                  <a:schemeClr val="accent2"/>
                </a:gs>
                <a:gs pos="70000">
                  <a:srgbClr val="92D050"/>
                </a:gs>
                <a:gs pos="88000">
                  <a:srgbClr val="7005D4"/>
                </a:gs>
                <a:gs pos="100000">
                  <a:schemeClr val="tx2">
                    <a:lumMod val="60000"/>
                    <a:lumOff val="40000"/>
                  </a:schemeClr>
                </a:gs>
              </a:gsLst>
              <a:path path="rect">
                <a:fillToRect l="100000" t="100000"/>
              </a:path>
              <a:tileRect r="-100000" b="-100000"/>
            </a:gradFill>
            <a:prstDash val="solid"/>
            <a:round/>
            <a:headEnd type="none" w="med" len="med"/>
            <a:tailEnd type="none" w="med" len="med"/>
          </a:ln>
          <a:effectLst/>
        </p:spPr>
        <p:txBody>
          <a:bodyPr/>
          <a:lstStyle/>
          <a:p>
            <a:pPr>
              <a:defRPr/>
            </a:pPr>
            <a:r>
              <a:rPr lang="zh-CN" altLang="en-US" sz="2400" dirty="0">
                <a:solidFill>
                  <a:schemeClr val="tx2"/>
                </a:solidFill>
                <a:latin typeface="华文行楷" panose="02010800040101010101" pitchFamily="2" charset="-122"/>
                <a:ea typeface="华文行楷" panose="02010800040101010101" pitchFamily="2" charset="-122"/>
                <a:cs typeface="楷体_GB2312" panose="02010609030101010101" pitchFamily="49" charset="-122"/>
              </a:rPr>
              <a:t>矛盾方程</a:t>
            </a:r>
            <a:endParaRPr lang="zh-CN" altLang="en-US" sz="2400" dirty="0">
              <a:solidFill>
                <a:schemeClr val="tx2"/>
              </a:solidFill>
              <a:latin typeface="华文行楷" panose="02010800040101010101" pitchFamily="2" charset="-122"/>
              <a:ea typeface="华文行楷" panose="02010800040101010101" pitchFamily="2" charset="-122"/>
              <a:cs typeface="楷体_GB2312" panose="02010609030101010101" pitchFamily="49" charset="-122"/>
            </a:endParaRPr>
          </a:p>
        </p:txBody>
      </p:sp>
      <p:sp>
        <p:nvSpPr>
          <p:cNvPr id="24" name="Text Box 52"/>
          <p:cNvSpPr txBox="1">
            <a:spLocks noChangeArrowheads="1"/>
          </p:cNvSpPr>
          <p:nvPr/>
        </p:nvSpPr>
        <p:spPr bwMode="auto">
          <a:xfrm>
            <a:off x="572135" y="4358958"/>
            <a:ext cx="4714875" cy="1200150"/>
          </a:xfrm>
          <a:prstGeom prst="rect">
            <a:avLst/>
          </a:prstGeom>
          <a:solidFill>
            <a:schemeClr val="accent4">
              <a:lumMod val="20000"/>
              <a:lumOff val="80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a:defRPr/>
            </a:pPr>
            <a:r>
              <a:rPr kumimoji="0" lang="zh-CN" altLang="en-US" sz="2400" b="1" dirty="0">
                <a:latin typeface="华文楷体" panose="02010600040101010101" pitchFamily="2" charset="-122"/>
                <a:ea typeface="华文楷体" panose="02010600040101010101" pitchFamily="2" charset="-122"/>
              </a:rPr>
              <a:t>矛盾方程的出现实际上是因为方程组的</a:t>
            </a:r>
            <a:r>
              <a:rPr kumimoji="0" lang="zh-CN" altLang="en-US" sz="2400" b="1" dirty="0">
                <a:solidFill>
                  <a:srgbClr val="0000FF"/>
                </a:solidFill>
                <a:latin typeface="华文楷体" panose="02010600040101010101" pitchFamily="2" charset="-122"/>
                <a:ea typeface="华文楷体" panose="02010600040101010101" pitchFamily="2" charset="-122"/>
              </a:rPr>
              <a:t>系数矩阵的主元列数</a:t>
            </a:r>
            <a:r>
              <a:rPr kumimoji="0" lang="zh-CN" altLang="en-US" sz="2400" b="1" dirty="0">
                <a:solidFill>
                  <a:srgbClr val="FF00FF"/>
                </a:solidFill>
                <a:latin typeface="华文楷体" panose="02010600040101010101" pitchFamily="2" charset="-122"/>
                <a:ea typeface="华文楷体" panose="02010600040101010101" pitchFamily="2" charset="-122"/>
              </a:rPr>
              <a:t>少于</a:t>
            </a:r>
            <a:r>
              <a:rPr kumimoji="0" lang="zh-CN" altLang="en-US" sz="2400" b="1" dirty="0">
                <a:solidFill>
                  <a:srgbClr val="0000FF"/>
                </a:solidFill>
                <a:latin typeface="华文楷体" panose="02010600040101010101" pitchFamily="2" charset="-122"/>
                <a:ea typeface="华文楷体" panose="02010600040101010101" pitchFamily="2" charset="-122"/>
              </a:rPr>
              <a:t>增广矩阵的主元列数</a:t>
            </a:r>
            <a:r>
              <a:rPr kumimoji="0" lang="zh-CN" altLang="en-US" sz="2400" b="1" dirty="0">
                <a:latin typeface="华文楷体" panose="02010600040101010101" pitchFamily="2" charset="-122"/>
                <a:ea typeface="华文楷体" panose="02010600040101010101" pitchFamily="2" charset="-122"/>
              </a:rPr>
              <a:t>。</a:t>
            </a:r>
            <a:endParaRPr kumimoji="0" lang="en-US" altLang="zh-CN" sz="2400" b="1" dirty="0">
              <a:latin typeface="华文楷体" panose="02010600040101010101" pitchFamily="2" charset="-122"/>
              <a:ea typeface="华文楷体" panose="02010600040101010101" pitchFamily="2" charset="-122"/>
            </a:endParaRPr>
          </a:p>
        </p:txBody>
      </p:sp>
      <p:graphicFrame>
        <p:nvGraphicFramePr>
          <p:cNvPr id="5" name="Object 21"/>
          <p:cNvGraphicFramePr>
            <a:graphicFrameLocks noChangeAspect="1"/>
          </p:cNvGraphicFramePr>
          <p:nvPr/>
        </p:nvGraphicFramePr>
        <p:xfrm>
          <a:off x="6006148" y="3430270"/>
          <a:ext cx="2733675" cy="2347913"/>
        </p:xfrm>
        <a:graphic>
          <a:graphicData uri="http://schemas.openxmlformats.org/presentationml/2006/ole">
            <mc:AlternateContent xmlns:mc="http://schemas.openxmlformats.org/markup-compatibility/2006">
              <mc:Choice xmlns:v="urn:schemas-microsoft-com:vml" Requires="v">
                <p:oleObj spid="_x0000_s2" name="Equation" r:id="rId3" imgW="75590400" imgH="64922400" progId="Equation.DSMT4">
                  <p:embed/>
                </p:oleObj>
              </mc:Choice>
              <mc:Fallback>
                <p:oleObj name="Equation" r:id="rId3" imgW="75590400" imgH="64922400" progId="Equation.DSMT4">
                  <p:embed/>
                  <p:pic>
                    <p:nvPicPr>
                      <p:cNvPr id="0" name="Picture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6148" y="3430270"/>
                        <a:ext cx="2733675"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7" name="直接连接符 26"/>
          <p:cNvCxnSpPr>
            <a:cxnSpLocks noChangeShapeType="1"/>
          </p:cNvCxnSpPr>
          <p:nvPr/>
        </p:nvCxnSpPr>
        <p:spPr bwMode="auto">
          <a:xfrm rot="16200000" flipH="1">
            <a:off x="7108666" y="4608989"/>
            <a:ext cx="2428875" cy="71438"/>
          </a:xfrm>
          <a:prstGeom prst="line">
            <a:avLst/>
          </a:prstGeom>
          <a:noFill/>
          <a:ln w="9525" algn="ctr">
            <a:solidFill>
              <a:schemeClr val="tx1"/>
            </a:solidFill>
            <a:prstDash val="lgDash"/>
            <a:round/>
          </a:ln>
          <a:extLst>
            <a:ext uri="{909E8E84-426E-40DD-AFC4-6F175D3DCCD1}">
              <a14:hiddenFill xmlns:a14="http://schemas.microsoft.com/office/drawing/2010/main">
                <a:noFill/>
              </a14:hiddenFill>
            </a:ext>
          </a:extLst>
        </p:spPr>
      </p:cxnSp>
      <p:sp>
        <p:nvSpPr>
          <p:cNvPr id="31" name="椭圆 30"/>
          <p:cNvSpPr>
            <a:spLocks noChangeArrowheads="1"/>
          </p:cNvSpPr>
          <p:nvPr/>
        </p:nvSpPr>
        <p:spPr bwMode="auto">
          <a:xfrm>
            <a:off x="6144260" y="3501708"/>
            <a:ext cx="357188" cy="357187"/>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kumimoji="1" lang="zh-CN" altLang="en-US" sz="2800">
              <a:latin typeface="Times New Roman" panose="02020603050405020304" pitchFamily="18" charset="0"/>
              <a:ea typeface="楷体_GB2312" panose="02010609030101010101" pitchFamily="49" charset="-122"/>
            </a:endParaRPr>
          </a:p>
        </p:txBody>
      </p:sp>
      <p:sp>
        <p:nvSpPr>
          <p:cNvPr id="33" name="椭圆 32"/>
          <p:cNvSpPr>
            <a:spLocks noChangeArrowheads="1"/>
          </p:cNvSpPr>
          <p:nvPr/>
        </p:nvSpPr>
        <p:spPr bwMode="auto">
          <a:xfrm>
            <a:off x="7001510" y="3930333"/>
            <a:ext cx="357188" cy="357187"/>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kumimoji="1" lang="zh-CN" altLang="en-US" sz="2800">
              <a:latin typeface="Times New Roman" panose="02020603050405020304" pitchFamily="18" charset="0"/>
              <a:ea typeface="楷体_GB2312" panose="02010609030101010101" pitchFamily="49" charset="-122"/>
            </a:endParaRPr>
          </a:p>
        </p:txBody>
      </p:sp>
      <p:sp>
        <p:nvSpPr>
          <p:cNvPr id="34" name="椭圆 33"/>
          <p:cNvSpPr>
            <a:spLocks noChangeArrowheads="1"/>
          </p:cNvSpPr>
          <p:nvPr/>
        </p:nvSpPr>
        <p:spPr bwMode="auto">
          <a:xfrm>
            <a:off x="7858760" y="4430395"/>
            <a:ext cx="357188" cy="357188"/>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kumimoji="1" lang="zh-CN" altLang="en-US" sz="2800">
              <a:latin typeface="Times New Roman" panose="02020603050405020304" pitchFamily="18" charset="0"/>
              <a:ea typeface="楷体_GB2312" panose="02010609030101010101" pitchFamily="49" charset="-122"/>
            </a:endParaRPr>
          </a:p>
        </p:txBody>
      </p:sp>
      <p:sp>
        <p:nvSpPr>
          <p:cNvPr id="35" name="椭圆 34"/>
          <p:cNvSpPr>
            <a:spLocks noChangeArrowheads="1"/>
          </p:cNvSpPr>
          <p:nvPr/>
        </p:nvSpPr>
        <p:spPr bwMode="auto">
          <a:xfrm>
            <a:off x="8358823" y="4859020"/>
            <a:ext cx="357187" cy="357188"/>
          </a:xfrm>
          <a:prstGeom prst="ellipse">
            <a:avLst/>
          </a:prstGeom>
          <a:noFill/>
          <a:ln w="9525"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endParaRPr kumimoji="1" lang="zh-CN" altLang="en-US" sz="2800">
              <a:latin typeface="Times New Roman" panose="02020603050405020304" pitchFamily="18" charset="0"/>
              <a:ea typeface="楷体_GB2312" panose="02010609030101010101" pitchFamily="49" charset="-122"/>
            </a:endParaRPr>
          </a:p>
        </p:txBody>
      </p:sp>
      <p:sp>
        <p:nvSpPr>
          <p:cNvPr id="13"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left)">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left)">
                                      <p:cBhvr>
                                        <p:cTn id="5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bldLvl="0" animBg="1" autoUpdateAnimBg="0"/>
      <p:bldP spid="31" grpId="0" bldLvl="0" animBg="1"/>
      <p:bldP spid="33" grpId="0" bldLvl="0" animBg="1"/>
      <p:bldP spid="34" grpId="0" bldLvl="0" animBg="1"/>
      <p:bldP spid="3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2"/>
          <p:cNvSpPr txBox="1">
            <a:spLocks noChangeArrowheads="1"/>
          </p:cNvSpPr>
          <p:nvPr/>
        </p:nvSpPr>
        <p:spPr bwMode="auto">
          <a:xfrm>
            <a:off x="1403648" y="4284960"/>
            <a:ext cx="69818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r>
              <a:rPr lang="zh-CN" altLang="en-US" sz="3200" b="1">
                <a:ea typeface="楷体" panose="02010609060101010101" pitchFamily="49" charset="-122"/>
              </a:rPr>
              <a:t>三、使用初等行变换求解线性方程组</a:t>
            </a:r>
            <a:endParaRPr lang="zh-CN" altLang="en-US" sz="3200" b="1">
              <a:ea typeface="楷体" panose="02010609060101010101" pitchFamily="49" charset="-122"/>
            </a:endParaRPr>
          </a:p>
        </p:txBody>
      </p:sp>
      <p:sp>
        <p:nvSpPr>
          <p:cNvPr id="31747" name="Text Box 51"/>
          <p:cNvSpPr txBox="1">
            <a:spLocks noChangeArrowheads="1"/>
          </p:cNvSpPr>
          <p:nvPr/>
        </p:nvSpPr>
        <p:spPr bwMode="auto">
          <a:xfrm>
            <a:off x="1427039" y="3196354"/>
            <a:ext cx="4714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r>
              <a:rPr kumimoji="0" lang="zh-CN" altLang="en-US" sz="3200" b="1">
                <a:latin typeface="楷体" panose="02010609060101010101" pitchFamily="49" charset="-122"/>
                <a:ea typeface="楷体" panose="02010609060101010101" pitchFamily="49" charset="-122"/>
              </a:rPr>
              <a:t>二、方程组有无解的判定</a:t>
            </a:r>
            <a:endParaRPr kumimoji="0" lang="zh-CN" altLang="en-US" sz="3200" b="1">
              <a:latin typeface="楷体" panose="02010609060101010101" pitchFamily="49" charset="-122"/>
              <a:ea typeface="楷体" panose="02010609060101010101" pitchFamily="49" charset="-122"/>
            </a:endParaRPr>
          </a:p>
        </p:txBody>
      </p:sp>
      <p:sp>
        <p:nvSpPr>
          <p:cNvPr id="31748" name="Text Box 47"/>
          <p:cNvSpPr txBox="1">
            <a:spLocks noChangeArrowheads="1"/>
          </p:cNvSpPr>
          <p:nvPr/>
        </p:nvSpPr>
        <p:spPr bwMode="auto">
          <a:xfrm>
            <a:off x="1427039" y="2175014"/>
            <a:ext cx="5357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r>
              <a:rPr kumimoji="0" lang="zh-CN" altLang="en-US" sz="3200" b="1">
                <a:latin typeface="楷体" panose="02010609060101010101" pitchFamily="49" charset="-122"/>
                <a:ea typeface="楷体" panose="02010609060101010101" pitchFamily="49" charset="-122"/>
              </a:rPr>
              <a:t>一、阶梯形矩阵与行最简形</a:t>
            </a:r>
            <a:endParaRPr kumimoji="0" lang="zh-CN" altLang="en-US" sz="3200" b="1">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4"/>
          </p:nvPr>
        </p:nvSpPr>
        <p:spPr/>
        <p:txBody>
          <a:bodyPr/>
          <a:lstStyle/>
          <a:p>
            <a:fld id="{FF7F1C1A-A93E-47FB-ACC9-B43337D9B93A}" type="slidenum">
              <a:rPr lang="zh-CN" altLang="en-US" smtClean="0"/>
            </a:fld>
            <a:r>
              <a:rPr lang="en-US" altLang="zh-CN" dirty="0"/>
              <a:t>/23</a:t>
            </a:r>
            <a:endParaRPr lang="zh-CN" altLang="en-US" dirty="0"/>
          </a:p>
        </p:txBody>
      </p:sp>
      <p:sp>
        <p:nvSpPr>
          <p:cNvPr id="7" name="文本框 6"/>
          <p:cNvSpPr txBox="1"/>
          <p:nvPr/>
        </p:nvSpPr>
        <p:spPr>
          <a:xfrm>
            <a:off x="2843808" y="1100488"/>
            <a:ext cx="273630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zh-CN" altLang="en-US" sz="2800" dirty="0"/>
              <a:t>本节课主要内容</a:t>
            </a:r>
            <a:endParaRPr lang="zh-CN"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32" name="Text Box 16"/>
          <p:cNvSpPr txBox="1">
            <a:spLocks noChangeArrowheads="1"/>
          </p:cNvSpPr>
          <p:nvPr/>
        </p:nvSpPr>
        <p:spPr bwMode="auto">
          <a:xfrm>
            <a:off x="468313" y="549275"/>
            <a:ext cx="8262937" cy="954088"/>
          </a:xfrm>
          <a:prstGeom prst="rect">
            <a:avLst/>
          </a:prstGeom>
          <a:solidFill>
            <a:schemeClr val="bg1">
              <a:lumMod val="95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defRPr/>
            </a:pPr>
            <a:r>
              <a:rPr lang="zh-CN" altLang="en-US" b="1" dirty="0">
                <a:solidFill>
                  <a:srgbClr val="C00000"/>
                </a:solidFill>
                <a:latin typeface="楷体" panose="02010609060101010101" pitchFamily="49" charset="-122"/>
                <a:ea typeface="楷体" panose="02010609060101010101" pitchFamily="49" charset="-122"/>
              </a:rPr>
              <a:t>定理</a:t>
            </a:r>
            <a:r>
              <a:rPr lang="en-US" altLang="zh-CN" b="1" dirty="0">
                <a:solidFill>
                  <a:srgbClr val="C00000"/>
                </a:solidFill>
                <a:latin typeface="楷体" panose="02010609060101010101" pitchFamily="49" charset="-122"/>
                <a:ea typeface="楷体" panose="02010609060101010101" pitchFamily="49" charset="-122"/>
              </a:rPr>
              <a:t>1 </a:t>
            </a:r>
            <a:r>
              <a:rPr lang="zh-CN" altLang="en-US" b="1" dirty="0">
                <a:solidFill>
                  <a:srgbClr val="C00000"/>
                </a:solidFill>
                <a:latin typeface="楷体" panose="02010609060101010101" pitchFamily="49" charset="-122"/>
                <a:ea typeface="楷体" panose="02010609060101010101" pitchFamily="49" charset="-122"/>
              </a:rPr>
              <a:t>一线性方程组是相容的当且仅当增广矩阵的最右边一列不为主元列。</a:t>
            </a:r>
            <a:endParaRPr lang="zh-CN" altLang="en-US" b="1" dirty="0">
              <a:solidFill>
                <a:srgbClr val="C00000"/>
              </a:solidFill>
              <a:latin typeface="楷体" panose="02010609060101010101" pitchFamily="49" charset="-122"/>
              <a:ea typeface="楷体" panose="02010609060101010101" pitchFamily="49" charset="-122"/>
            </a:endParaRPr>
          </a:p>
        </p:txBody>
      </p:sp>
      <p:sp>
        <p:nvSpPr>
          <p:cNvPr id="39" name="Text Box 49"/>
          <p:cNvSpPr txBox="1">
            <a:spLocks noChangeArrowheads="1"/>
          </p:cNvSpPr>
          <p:nvPr/>
        </p:nvSpPr>
        <p:spPr bwMode="auto">
          <a:xfrm>
            <a:off x="781050" y="1770063"/>
            <a:ext cx="735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华文楷体" panose="02010600040101010101" pitchFamily="2" charset="-122"/>
                <a:ea typeface="华文楷体" panose="02010600040101010101" pitchFamily="2" charset="-122"/>
              </a:rPr>
              <a:t>即 增广矩阵的阶梯形矩阵中无</a:t>
            </a:r>
            <a:r>
              <a:rPr lang="en-US" altLang="zh-CN" sz="2400" b="1">
                <a:latin typeface="Times New Roman" panose="02020603050405020304" pitchFamily="18" charset="0"/>
                <a:ea typeface="华文楷体" panose="02010600040101010101" pitchFamily="2" charset="-122"/>
                <a:cs typeface="Times New Roman" panose="02020603050405020304" pitchFamily="18" charset="0"/>
              </a:rPr>
              <a:t>[0 …0 b]</a:t>
            </a:r>
            <a:r>
              <a:rPr lang="zh-CN" altLang="en-US" sz="2400" b="1">
                <a:latin typeface="华文楷体" panose="02010600040101010101" pitchFamily="2" charset="-122"/>
                <a:ea typeface="华文楷体" panose="02010600040101010101" pitchFamily="2" charset="-122"/>
              </a:rPr>
              <a:t>的行</a:t>
            </a:r>
            <a:r>
              <a:rPr lang="en-US" altLang="zh-CN" sz="2400" b="1">
                <a:latin typeface="华文楷体" panose="02010600040101010101" pitchFamily="2" charset="-122"/>
                <a:ea typeface="华文楷体" panose="02010600040101010101" pitchFamily="2" charset="-122"/>
              </a:rPr>
              <a:t>(</a:t>
            </a:r>
            <a:r>
              <a:rPr lang="en-US" altLang="zh-CN" sz="2400" b="1">
                <a:latin typeface="Times New Roman" panose="02020603050405020304" pitchFamily="18" charset="0"/>
                <a:ea typeface="华文楷体" panose="02010600040101010101" pitchFamily="2" charset="-122"/>
              </a:rPr>
              <a:t>b</a:t>
            </a:r>
            <a:r>
              <a:rPr lang="zh-CN" altLang="en-US" sz="2400" b="1">
                <a:latin typeface="华文楷体" panose="02010600040101010101" pitchFamily="2" charset="-122"/>
                <a:ea typeface="华文楷体" panose="02010600040101010101" pitchFamily="2" charset="-122"/>
              </a:rPr>
              <a:t>不为零</a:t>
            </a:r>
            <a:r>
              <a:rPr lang="en-US" altLang="zh-CN" sz="2400" b="1">
                <a:latin typeface="华文楷体" panose="02010600040101010101" pitchFamily="2" charset="-122"/>
                <a:ea typeface="华文楷体" panose="02010600040101010101" pitchFamily="2" charset="-122"/>
              </a:rPr>
              <a:t>)</a:t>
            </a:r>
            <a:endParaRPr lang="zh-CN" altLang="en-US" sz="2400" b="1">
              <a:latin typeface="华文楷体" panose="02010600040101010101" pitchFamily="2" charset="-122"/>
              <a:ea typeface="华文楷体" panose="02010600040101010101" pitchFamily="2" charset="-122"/>
            </a:endParaRPr>
          </a:p>
        </p:txBody>
      </p:sp>
      <p:sp>
        <p:nvSpPr>
          <p:cNvPr id="17" name="Text Box 16"/>
          <p:cNvSpPr txBox="1">
            <a:spLocks noChangeArrowheads="1"/>
          </p:cNvSpPr>
          <p:nvPr/>
        </p:nvSpPr>
        <p:spPr bwMode="auto">
          <a:xfrm>
            <a:off x="568325" y="2592388"/>
            <a:ext cx="8107363" cy="954087"/>
          </a:xfrm>
          <a:prstGeom prst="rect">
            <a:avLst/>
          </a:prstGeom>
          <a:solidFill>
            <a:schemeClr val="bg1">
              <a:lumMod val="95000"/>
            </a:schemeClr>
          </a:solidFill>
          <a:ln>
            <a:noFill/>
          </a:ln>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defRPr/>
            </a:pPr>
            <a:r>
              <a:rPr lang="zh-CN" altLang="en-US" b="1" dirty="0">
                <a:solidFill>
                  <a:srgbClr val="C00000"/>
                </a:solidFill>
                <a:latin typeface="楷体" panose="02010609060101010101" pitchFamily="49" charset="-122"/>
                <a:ea typeface="楷体" panose="02010609060101010101" pitchFamily="49" charset="-122"/>
              </a:rPr>
              <a:t>定理</a:t>
            </a:r>
            <a:r>
              <a:rPr lang="en-US" altLang="zh-CN" b="1" dirty="0">
                <a:solidFill>
                  <a:srgbClr val="C00000"/>
                </a:solidFill>
                <a:latin typeface="楷体" panose="02010609060101010101" pitchFamily="49" charset="-122"/>
                <a:ea typeface="楷体" panose="02010609060101010101" pitchFamily="49" charset="-122"/>
              </a:rPr>
              <a:t>2 </a:t>
            </a:r>
            <a:r>
              <a:rPr lang="zh-CN" altLang="en-US" b="1" dirty="0">
                <a:solidFill>
                  <a:srgbClr val="C00000"/>
                </a:solidFill>
                <a:latin typeface="楷体" panose="02010609060101010101" pitchFamily="49" charset="-122"/>
                <a:ea typeface="楷体" panose="02010609060101010101" pitchFamily="49" charset="-122"/>
              </a:rPr>
              <a:t>一线性方程组是相容的当且仅当系数矩阵与增广矩阵有相同的主元列数。</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2" name="文本框 1"/>
          <p:cNvSpPr txBox="1"/>
          <p:nvPr/>
        </p:nvSpPr>
        <p:spPr>
          <a:xfrm>
            <a:off x="571500" y="4292600"/>
            <a:ext cx="8159750" cy="1108075"/>
          </a:xfrm>
          <a:prstGeom prst="rect">
            <a:avLst/>
          </a:prstGeom>
          <a:solidFill>
            <a:schemeClr val="accent4">
              <a:lumMod val="20000"/>
              <a:lumOff val="80000"/>
            </a:schemeClr>
          </a:solidFill>
        </p:spPr>
        <p:txBody>
          <a:bodyPr>
            <a:spAutoFit/>
          </a:bodyPr>
          <a:lstStyle/>
          <a:p>
            <a:pPr>
              <a:defRPr/>
            </a:pPr>
            <a:r>
              <a:rPr lang="zh-CN" altLang="en-US" sz="2400" b="1" dirty="0">
                <a:latin typeface="华文楷体" panose="02010600040101010101" pitchFamily="2" charset="-122"/>
                <a:ea typeface="华文楷体" panose="02010600040101010101" pitchFamily="2" charset="-122"/>
              </a:rPr>
              <a:t>        在相容时，若主元列数等于未知量个数，方程组有唯一解；若主元列数少于未知量个数，方程组有无穷多解。</a:t>
            </a:r>
            <a:endParaRPr lang="zh-CN" altLang="en-US" sz="2400" b="1" dirty="0">
              <a:latin typeface="华文楷体" panose="02010600040101010101" pitchFamily="2" charset="-122"/>
              <a:ea typeface="华文楷体" panose="02010600040101010101" pitchFamily="2" charset="-122"/>
            </a:endParaRPr>
          </a:p>
          <a:p>
            <a:pPr>
              <a:defRPr/>
            </a:pPr>
            <a:endParaRPr lang="zh-CN" altLang="en-US" dirty="0"/>
          </a:p>
        </p:txBody>
      </p:sp>
      <p:sp>
        <p:nvSpPr>
          <p:cNvPr id="6"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utoUpdateAnimBg="0"/>
      <p:bldP spid="17" grpId="0" animBg="1" autoUpdateAnimBg="0"/>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a:spLocks noChangeArrowheads="1"/>
              </p:cNvSpPr>
              <p:nvPr/>
            </p:nvSpPr>
            <p:spPr bwMode="auto">
              <a:xfrm>
                <a:off x="500062" y="3220497"/>
                <a:ext cx="807243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0000"/>
                  </a:lnSpc>
                  <a:spcBef>
                    <a:spcPct val="0"/>
                  </a:spcBef>
                  <a:buNone/>
                </a:pPr>
                <a:r>
                  <a:rPr kumimoji="1" lang="zh-CN" altLang="en-US" sz="2800" b="1" dirty="0">
                    <a:solidFill>
                      <a:srgbClr val="C00000"/>
                    </a:solidFill>
                    <a:latin typeface="楷体" panose="02010609060101010101" pitchFamily="49" charset="-122"/>
                    <a:ea typeface="楷体" panose="02010609060101010101" pitchFamily="49" charset="-122"/>
                  </a:rPr>
                  <a:t>推论</a:t>
                </a:r>
                <a:r>
                  <a:rPr kumimoji="1" lang="en-US" altLang="zh-CN" sz="2800" b="1" dirty="0">
                    <a:solidFill>
                      <a:srgbClr val="C00000"/>
                    </a:solidFill>
                    <a:latin typeface="楷体" panose="02010609060101010101" pitchFamily="49" charset="-122"/>
                    <a:ea typeface="楷体" panose="02010609060101010101" pitchFamily="49" charset="-122"/>
                  </a:rPr>
                  <a:t>1</a:t>
                </a:r>
                <a:r>
                  <a:rPr kumimoji="1" lang="zh-CN" altLang="en-US" sz="2800" b="1" dirty="0">
                    <a:solidFill>
                      <a:srgbClr val="C00000"/>
                    </a:solidFill>
                    <a:latin typeface="楷体" panose="02010609060101010101" pitchFamily="49" charset="-122"/>
                    <a:ea typeface="楷体" panose="02010609060101010101" pitchFamily="49" charset="-122"/>
                  </a:rPr>
                  <a:t>  齐次线性方程组一定相容。</a:t>
                </a:r>
                <a14:m>
                  <m:oMath xmlns:m="http://schemas.openxmlformats.org/officeDocument/2006/math">
                    <m:r>
                      <a:rPr kumimoji="1" lang="en-US" altLang="zh-CN" sz="2800" b="1" i="1" smtClean="0">
                        <a:solidFill>
                          <a:srgbClr val="C00000"/>
                        </a:solidFill>
                        <a:latin typeface="Cambria Math" panose="02040503050406030204" pitchFamily="18" charset="0"/>
                        <a:ea typeface="楷体" panose="02010609060101010101" pitchFamily="49" charset="-122"/>
                      </a:rPr>
                      <m:t>𝒎</m:t>
                    </m:r>
                    <m:r>
                      <a:rPr kumimoji="1" lang="en-US" altLang="zh-CN" sz="2800" b="1" i="1" smtClean="0">
                        <a:solidFill>
                          <a:srgbClr val="C00000"/>
                        </a:solidFill>
                        <a:latin typeface="Cambria Math" panose="02040503050406030204" pitchFamily="18" charset="0"/>
                        <a:ea typeface="Cambria Math" panose="02040503050406030204" pitchFamily="18" charset="0"/>
                      </a:rPr>
                      <m:t>×</m:t>
                    </m:r>
                    <m:r>
                      <a:rPr kumimoji="1" lang="en-US" altLang="zh-CN" sz="2800" b="1" i="1" smtClean="0">
                        <a:solidFill>
                          <a:srgbClr val="C00000"/>
                        </a:solidFill>
                        <a:latin typeface="Cambria Math" panose="02040503050406030204" pitchFamily="18" charset="0"/>
                        <a:ea typeface="Cambria Math" panose="02040503050406030204" pitchFamily="18" charset="0"/>
                      </a:rPr>
                      <m:t>𝒏</m:t>
                    </m:r>
                  </m:oMath>
                </a14:m>
                <a:r>
                  <a:rPr kumimoji="1" lang="zh-CN" altLang="en-US" sz="2800" b="1" dirty="0">
                    <a:solidFill>
                      <a:srgbClr val="C00000"/>
                    </a:solidFill>
                    <a:latin typeface="楷体" panose="02010609060101010101" pitchFamily="49" charset="-122"/>
                    <a:ea typeface="楷体" panose="02010609060101010101" pitchFamily="49" charset="-122"/>
                  </a:rPr>
                  <a:t>阶线性齐次方程组只有零解当且仅当系数矩阵的主元列数等于未知量个数 </a:t>
                </a:r>
                <a:r>
                  <a:rPr kumimoji="1" lang="en-US" altLang="zh-CN" sz="2800" b="1" dirty="0">
                    <a:solidFill>
                      <a:srgbClr val="C00000"/>
                    </a:solidFill>
                    <a:latin typeface="楷体" panose="02010609060101010101" pitchFamily="49" charset="-122"/>
                    <a:ea typeface="楷体" panose="02010609060101010101" pitchFamily="49" charset="-122"/>
                  </a:rPr>
                  <a:t>n</a:t>
                </a:r>
                <a:r>
                  <a:rPr kumimoji="1" lang="zh-CN" altLang="en-US" sz="2800" b="1" dirty="0">
                    <a:solidFill>
                      <a:srgbClr val="C00000"/>
                    </a:solidFill>
                    <a:latin typeface="楷体" panose="02010609060101010101" pitchFamily="49" charset="-122"/>
                    <a:ea typeface="楷体" panose="02010609060101010101" pitchFamily="49" charset="-122"/>
                  </a:rPr>
                  <a:t>；</a:t>
                </a:r>
                <a14:m>
                  <m:oMath xmlns:m="http://schemas.openxmlformats.org/officeDocument/2006/math">
                    <m:r>
                      <a:rPr kumimoji="1" lang="en-US" altLang="zh-CN" sz="2800" b="1" i="1">
                        <a:solidFill>
                          <a:srgbClr val="C00000"/>
                        </a:solidFill>
                        <a:latin typeface="Cambria Math" panose="02040503050406030204" pitchFamily="18" charset="0"/>
                        <a:ea typeface="楷体" panose="02010609060101010101" pitchFamily="49" charset="-122"/>
                      </a:rPr>
                      <m:t>𝒎</m:t>
                    </m:r>
                    <m:r>
                      <a:rPr kumimoji="1" lang="en-US" altLang="zh-CN" sz="2800" b="1" i="1">
                        <a:solidFill>
                          <a:srgbClr val="C00000"/>
                        </a:solidFill>
                        <a:latin typeface="Cambria Math" panose="02040503050406030204" pitchFamily="18" charset="0"/>
                        <a:ea typeface="Cambria Math" panose="02040503050406030204" pitchFamily="18" charset="0"/>
                      </a:rPr>
                      <m:t>×</m:t>
                    </m:r>
                    <m:r>
                      <a:rPr kumimoji="1" lang="en-US" altLang="zh-CN" sz="2800" b="1" i="1">
                        <a:solidFill>
                          <a:srgbClr val="C00000"/>
                        </a:solidFill>
                        <a:latin typeface="Cambria Math" panose="02040503050406030204" pitchFamily="18" charset="0"/>
                        <a:ea typeface="Cambria Math" panose="02040503050406030204" pitchFamily="18" charset="0"/>
                      </a:rPr>
                      <m:t>𝒏</m:t>
                    </m:r>
                  </m:oMath>
                </a14:m>
                <a:r>
                  <a:rPr kumimoji="1" lang="zh-CN" altLang="en-US" sz="2800" b="1" dirty="0">
                    <a:solidFill>
                      <a:srgbClr val="C00000"/>
                    </a:solidFill>
                    <a:latin typeface="楷体" panose="02010609060101010101" pitchFamily="49" charset="-122"/>
                    <a:ea typeface="楷体" panose="02010609060101010101" pitchFamily="49" charset="-122"/>
                  </a:rPr>
                  <a:t>阶线性齐次方程组有非零解当且仅当系数矩阵的主元列数小于未知量个数。</a:t>
                </a:r>
                <a:endParaRPr kumimoji="1" lang="zh-CN" altLang="en-US" sz="2800" b="1" dirty="0">
                  <a:solidFill>
                    <a:srgbClr val="C00000"/>
                  </a:solidFill>
                  <a:latin typeface="楷体" panose="02010609060101010101" pitchFamily="49" charset="-122"/>
                  <a:ea typeface="楷体"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bwMode="auto">
              <a:xfrm>
                <a:off x="500062" y="3220497"/>
                <a:ext cx="8072437" cy="2246769"/>
              </a:xfrm>
              <a:prstGeom prst="rect">
                <a:avLst/>
              </a:prstGeom>
              <a:blipFill rotWithShape="1">
                <a:blip r:embed="rId1"/>
                <a:stretch>
                  <a:fillRect l="-4" t="-18" r="-2989" b="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a:spLocks noChangeArrowheads="1"/>
              </p:cNvSpPr>
              <p:nvPr/>
            </p:nvSpPr>
            <p:spPr bwMode="auto">
              <a:xfrm>
                <a:off x="533151" y="5499229"/>
                <a:ext cx="8215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kumimoji="1" lang="zh-CN" altLang="en-US" sz="2800" b="1" dirty="0">
                    <a:solidFill>
                      <a:srgbClr val="C00000"/>
                    </a:solidFill>
                    <a:latin typeface="楷体" panose="02010609060101010101" pitchFamily="49" charset="-122"/>
                    <a:ea typeface="楷体" panose="02010609060101010101" pitchFamily="49" charset="-122"/>
                  </a:rPr>
                  <a:t>推论</a:t>
                </a:r>
                <a:r>
                  <a:rPr kumimoji="1" lang="en-US" altLang="zh-CN" sz="2800" b="1" dirty="0">
                    <a:solidFill>
                      <a:srgbClr val="C00000"/>
                    </a:solidFill>
                    <a:latin typeface="楷体" panose="02010609060101010101" pitchFamily="49" charset="-122"/>
                    <a:ea typeface="楷体" panose="02010609060101010101" pitchFamily="49" charset="-122"/>
                  </a:rPr>
                  <a:t>2  </a:t>
                </a:r>
                <a:r>
                  <a:rPr kumimoji="1" lang="zh-CN" altLang="en-US" sz="2800" b="1" dirty="0">
                    <a:solidFill>
                      <a:srgbClr val="C00000"/>
                    </a:solidFill>
                    <a:latin typeface="楷体" panose="02010609060101010101" pitchFamily="49" charset="-122"/>
                    <a:ea typeface="楷体" panose="02010609060101010101" pitchFamily="49" charset="-122"/>
                  </a:rPr>
                  <a:t>若</a:t>
                </a:r>
                <a:r>
                  <a:rPr kumimoji="1" lang="en-US" altLang="zh-CN" sz="2800" b="1" dirty="0">
                    <a:solidFill>
                      <a:srgbClr val="C00000"/>
                    </a:solidFill>
                    <a:latin typeface="楷体" panose="02010609060101010101" pitchFamily="49" charset="-122"/>
                    <a:ea typeface="楷体" panose="02010609060101010101" pitchFamily="49" charset="-122"/>
                  </a:rPr>
                  <a:t>m&lt;n, </a:t>
                </a:r>
                <a:r>
                  <a:rPr kumimoji="1" lang="zh-CN" altLang="en-US" sz="2800" b="1" dirty="0">
                    <a:solidFill>
                      <a:srgbClr val="C00000"/>
                    </a:solidFill>
                    <a:latin typeface="楷体" panose="02010609060101010101" pitchFamily="49" charset="-122"/>
                    <a:ea typeface="楷体" panose="02010609060101010101" pitchFamily="49" charset="-122"/>
                  </a:rPr>
                  <a:t>则</a:t>
                </a:r>
                <a14:m>
                  <m:oMath xmlns:m="http://schemas.openxmlformats.org/officeDocument/2006/math">
                    <m:r>
                      <a:rPr kumimoji="1" lang="en-US" altLang="zh-CN" sz="2800" b="1" i="1">
                        <a:solidFill>
                          <a:srgbClr val="C00000"/>
                        </a:solidFill>
                        <a:latin typeface="Cambria Math" panose="02040503050406030204" pitchFamily="18" charset="0"/>
                        <a:ea typeface="楷体" panose="02010609060101010101" pitchFamily="49" charset="-122"/>
                      </a:rPr>
                      <m:t>𝒎</m:t>
                    </m:r>
                    <m:r>
                      <a:rPr kumimoji="1" lang="en-US" altLang="zh-CN" sz="2800" b="1" i="1">
                        <a:solidFill>
                          <a:srgbClr val="C00000"/>
                        </a:solidFill>
                        <a:latin typeface="Cambria Math" panose="02040503050406030204" pitchFamily="18" charset="0"/>
                        <a:ea typeface="Cambria Math" panose="02040503050406030204" pitchFamily="18" charset="0"/>
                      </a:rPr>
                      <m:t>×</m:t>
                    </m:r>
                    <m:r>
                      <a:rPr kumimoji="1" lang="en-US" altLang="zh-CN" sz="2800" b="1" i="1" smtClean="0">
                        <a:solidFill>
                          <a:srgbClr val="C00000"/>
                        </a:solidFill>
                        <a:latin typeface="Cambria Math" panose="02040503050406030204" pitchFamily="18" charset="0"/>
                        <a:ea typeface="Cambria Math" panose="02040503050406030204" pitchFamily="18" charset="0"/>
                      </a:rPr>
                      <m:t>𝒏</m:t>
                    </m:r>
                  </m:oMath>
                </a14:m>
                <a:r>
                  <a:rPr kumimoji="1" lang="zh-CN" altLang="en-US" sz="2800" b="1" dirty="0">
                    <a:solidFill>
                      <a:srgbClr val="C00000"/>
                    </a:solidFill>
                    <a:latin typeface="楷体" panose="02010609060101010101" pitchFamily="49" charset="-122"/>
                    <a:ea typeface="楷体" panose="02010609060101010101" pitchFamily="49" charset="-122"/>
                  </a:rPr>
                  <a:t>阶齐次线性方程组有非零解。</a:t>
                </a:r>
                <a:endParaRPr kumimoji="1" lang="zh-CN" altLang="en-US" sz="2800" b="1" dirty="0">
                  <a:solidFill>
                    <a:srgbClr val="C00000"/>
                  </a:solidFill>
                  <a:latin typeface="楷体" panose="02010609060101010101" pitchFamily="49" charset="-122"/>
                  <a:ea typeface="楷体" panose="02010609060101010101" pitchFamily="49" charset="-122"/>
                </a:endParaRPr>
              </a:p>
            </p:txBody>
          </p:sp>
        </mc:Choice>
        <mc:Fallback>
          <p:sp>
            <p:nvSpPr>
              <p:cNvPr id="3" name="矩形 2"/>
              <p:cNvSpPr>
                <a:spLocks noRot="1" noChangeAspect="1" noMove="1" noResize="1" noEditPoints="1" noAdjustHandles="1" noChangeArrowheads="1" noChangeShapeType="1" noTextEdit="1"/>
              </p:cNvSpPr>
              <p:nvPr/>
            </p:nvSpPr>
            <p:spPr bwMode="auto">
              <a:xfrm>
                <a:off x="533151" y="5499229"/>
                <a:ext cx="8215313" cy="954107"/>
              </a:xfrm>
              <a:prstGeom prst="rect">
                <a:avLst/>
              </a:prstGeom>
              <a:blipFill rotWithShape="1">
                <a:blip r:embed="rId2"/>
                <a:stretch>
                  <a:fillRect l="-5" t="-14" r="1" b="4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82945" name="Object 1"/>
          <p:cNvGraphicFramePr>
            <a:graphicFrameLocks noChangeAspect="1"/>
          </p:cNvGraphicFramePr>
          <p:nvPr/>
        </p:nvGraphicFramePr>
        <p:xfrm>
          <a:off x="785813" y="575028"/>
          <a:ext cx="5080000" cy="2438400"/>
        </p:xfrm>
        <a:graphic>
          <a:graphicData uri="http://schemas.openxmlformats.org/presentationml/2006/ole">
            <mc:AlternateContent xmlns:mc="http://schemas.openxmlformats.org/markup-compatibility/2006">
              <mc:Choice xmlns:v="urn:schemas-microsoft-com:vml" Requires="v">
                <p:oleObj spid="_x0000_s16" name="Equation" r:id="rId3" imgW="3357245" imgH="1600200" progId="Equation.DSMT4">
                  <p:embed/>
                </p:oleObj>
              </mc:Choice>
              <mc:Fallback>
                <p:oleObj name="Equation" r:id="rId3" imgW="3357245" imgH="1600200" progId="Equation.DSMT4">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575028"/>
                        <a:ext cx="50800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椭圆形标注 4"/>
          <p:cNvSpPr>
            <a:spLocks noChangeArrowheads="1"/>
          </p:cNvSpPr>
          <p:nvPr/>
        </p:nvSpPr>
        <p:spPr bwMode="auto">
          <a:xfrm>
            <a:off x="6643688" y="789340"/>
            <a:ext cx="2000250" cy="1071563"/>
          </a:xfrm>
          <a:prstGeom prst="wedgeEllipseCallout">
            <a:avLst>
              <a:gd name="adj1" fmla="val -72532"/>
              <a:gd name="adj2" fmla="val 59542"/>
            </a:avLst>
          </a:prstGeom>
          <a:solidFill>
            <a:srgbClr val="92D050"/>
          </a:solidFill>
          <a:ln w="9525" algn="ctr">
            <a:solidFill>
              <a:srgbClr val="92D050"/>
            </a:solidFill>
            <a:round/>
          </a:ln>
        </p:spPr>
        <p:txBody>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kumimoji="1" lang="zh-CN" altLang="en-US" sz="2400" b="1">
                <a:latin typeface="隶书" panose="02010509060101010101" pitchFamily="49" charset="-122"/>
                <a:ea typeface="隶书" panose="02010509060101010101" pitchFamily="49" charset="-122"/>
              </a:rPr>
              <a:t>齐次线性方程组</a:t>
            </a:r>
            <a:endParaRPr kumimoji="1" lang="zh-CN" altLang="en-US" sz="2400" b="1">
              <a:latin typeface="隶书" panose="02010509060101010101" pitchFamily="49" charset="-122"/>
              <a:ea typeface="隶书" panose="02010509060101010101" pitchFamily="49" charset="-122"/>
            </a:endParaRPr>
          </a:p>
        </p:txBody>
      </p:sp>
      <p:sp>
        <p:nvSpPr>
          <p:cNvPr id="6"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395288" y="342900"/>
            <a:ext cx="6591300" cy="523875"/>
          </a:xfrm>
          <a:prstGeom prst="rect">
            <a:avLst/>
          </a:prstGeom>
          <a:solidFill>
            <a:schemeClr val="bg1">
              <a:lumMod val="95000"/>
            </a:schemeClr>
          </a:solidFill>
          <a:ln>
            <a:solidFill>
              <a:schemeClr val="accent2"/>
            </a:solidFill>
          </a:ln>
        </p:spPr>
        <p:txBody>
          <a:bodyPr>
            <a:spAutoFit/>
          </a:bodyPr>
          <a:lstStyle>
            <a:lvl1pPr eaLnBrk="0" hangingPunct="0">
              <a:defRPr kumimoji="1" sz="2800">
                <a:solidFill>
                  <a:schemeClr val="tx1"/>
                </a:solidFill>
                <a:latin typeface="Times New Roman" panose="02020603050405020304" pitchFamily="18" charset="0"/>
                <a:ea typeface="楷体_GB2312" panose="02010609030101010101" pitchFamily="49" charset="-122"/>
              </a:defRPr>
            </a:lvl1pPr>
            <a:lvl2pPr marL="742950" indent="-285750" eaLnBrk="0" hangingPunct="0">
              <a:defRPr kumimoji="1" sz="2800">
                <a:solidFill>
                  <a:schemeClr val="tx1"/>
                </a:solidFill>
                <a:latin typeface="Times New Roman" panose="02020603050405020304" pitchFamily="18" charset="0"/>
                <a:ea typeface="楷体_GB2312" panose="02010609030101010101" pitchFamily="49" charset="-122"/>
              </a:defRPr>
            </a:lvl2pPr>
            <a:lvl3pPr marL="1143000" indent="-228600" eaLnBrk="0" hangingPunct="0">
              <a:defRPr kumimoji="1" sz="2800">
                <a:solidFill>
                  <a:schemeClr val="tx1"/>
                </a:solidFill>
                <a:latin typeface="Times New Roman" panose="02020603050405020304" pitchFamily="18" charset="0"/>
                <a:ea typeface="楷体_GB2312" panose="02010609030101010101" pitchFamily="49" charset="-122"/>
              </a:defRPr>
            </a:lvl3pPr>
            <a:lvl4pPr marL="1600200" indent="-228600" eaLnBrk="0" hangingPunct="0">
              <a:defRPr kumimoji="1" sz="2800">
                <a:solidFill>
                  <a:schemeClr val="tx1"/>
                </a:solidFill>
                <a:latin typeface="Times New Roman" panose="02020603050405020304" pitchFamily="18" charset="0"/>
                <a:ea typeface="楷体_GB2312" panose="02010609030101010101" pitchFamily="49" charset="-122"/>
              </a:defRPr>
            </a:lvl4pPr>
            <a:lvl5pPr marL="2057400" indent="-228600" eaLnBrk="0" hangingPunct="0">
              <a:defRPr kumimoji="1" sz="2800">
                <a:solidFill>
                  <a:schemeClr val="tx1"/>
                </a:solidFill>
                <a:latin typeface="Times New Roman" panose="02020603050405020304" pitchFamily="18" charset="0"/>
                <a:ea typeface="楷体_GB2312" panose="02010609030101010101" pitchFamily="49"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楷体_GB2312" panose="02010609030101010101" pitchFamily="49" charset="-122"/>
              </a:defRPr>
            </a:lvl9pPr>
          </a:lstStyle>
          <a:p>
            <a:pPr eaLnBrk="1" hangingPunct="1">
              <a:spcBef>
                <a:spcPct val="50000"/>
              </a:spcBef>
              <a:defRPr/>
            </a:pPr>
            <a:r>
              <a:rPr lang="zh-CN" altLang="en-US" b="1" dirty="0">
                <a:solidFill>
                  <a:srgbClr val="C00000"/>
                </a:solidFill>
                <a:latin typeface="+mn-ea"/>
                <a:ea typeface="+mn-ea"/>
              </a:rPr>
              <a:t>使用初等行变换求解线性方程组的步骤：</a:t>
            </a:r>
            <a:endParaRPr lang="zh-CN" altLang="en-US" b="1" dirty="0">
              <a:solidFill>
                <a:srgbClr val="C00000"/>
              </a:solidFill>
              <a:latin typeface="+mn-ea"/>
              <a:ea typeface="+mn-ea"/>
            </a:endParaRPr>
          </a:p>
        </p:txBody>
      </p:sp>
      <p:sp>
        <p:nvSpPr>
          <p:cNvPr id="3" name="Text Box 49"/>
          <p:cNvSpPr txBox="1">
            <a:spLocks noChangeArrowheads="1"/>
          </p:cNvSpPr>
          <p:nvPr/>
        </p:nvSpPr>
        <p:spPr bwMode="auto">
          <a:xfrm>
            <a:off x="571500" y="1285875"/>
            <a:ext cx="7358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latin typeface="华文楷体" panose="02010600040101010101" pitchFamily="2" charset="-122"/>
                <a:ea typeface="华文楷体" panose="02010600040101010101" pitchFamily="2" charset="-122"/>
              </a:rPr>
              <a:t>1.  </a:t>
            </a:r>
            <a:r>
              <a:rPr lang="zh-CN" altLang="en-US" sz="2400" b="1">
                <a:latin typeface="华文楷体" panose="02010600040101010101" pitchFamily="2" charset="-122"/>
                <a:ea typeface="华文楷体" panose="02010600040101010101" pitchFamily="2" charset="-122"/>
              </a:rPr>
              <a:t>写出线性方程组的增广矩阵。</a:t>
            </a:r>
            <a:endParaRPr lang="zh-CN" altLang="en-US" sz="2400" b="1">
              <a:latin typeface="华文楷体" panose="02010600040101010101" pitchFamily="2" charset="-122"/>
              <a:ea typeface="华文楷体" panose="02010600040101010101" pitchFamily="2" charset="-122"/>
            </a:endParaRPr>
          </a:p>
        </p:txBody>
      </p:sp>
      <p:sp>
        <p:nvSpPr>
          <p:cNvPr id="4" name="Text Box 49"/>
          <p:cNvSpPr txBox="1">
            <a:spLocks noChangeArrowheads="1"/>
          </p:cNvSpPr>
          <p:nvPr/>
        </p:nvSpPr>
        <p:spPr bwMode="auto">
          <a:xfrm>
            <a:off x="571500" y="1857375"/>
            <a:ext cx="7358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latin typeface="华文楷体" panose="02010600040101010101" pitchFamily="2" charset="-122"/>
                <a:ea typeface="华文楷体" panose="02010600040101010101" pitchFamily="2" charset="-122"/>
              </a:rPr>
              <a:t>2.  </a:t>
            </a:r>
            <a:r>
              <a:rPr lang="zh-CN" altLang="en-US" sz="2400" b="1">
                <a:latin typeface="华文楷体" panose="02010600040101010101" pitchFamily="2" charset="-122"/>
                <a:ea typeface="华文楷体" panose="02010600040101010101" pitchFamily="2" charset="-122"/>
              </a:rPr>
              <a:t>对增广矩阵用初等行变换化为阶梯形矩阵。用主元列数判断方程组是否相容。若无解，则停止。否则，进行下一步。</a:t>
            </a:r>
            <a:endParaRPr lang="zh-CN" altLang="en-US" sz="2400" b="1">
              <a:latin typeface="华文楷体" panose="02010600040101010101" pitchFamily="2" charset="-122"/>
              <a:ea typeface="华文楷体" panose="02010600040101010101" pitchFamily="2" charset="-122"/>
            </a:endParaRPr>
          </a:p>
        </p:txBody>
      </p:sp>
      <p:sp>
        <p:nvSpPr>
          <p:cNvPr id="5" name="Text Box 49"/>
          <p:cNvSpPr txBox="1">
            <a:spLocks noChangeArrowheads="1"/>
          </p:cNvSpPr>
          <p:nvPr/>
        </p:nvSpPr>
        <p:spPr bwMode="auto">
          <a:xfrm>
            <a:off x="571500" y="3071813"/>
            <a:ext cx="671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latin typeface="华文楷体" panose="02010600040101010101" pitchFamily="2" charset="-122"/>
                <a:ea typeface="华文楷体" panose="02010600040101010101" pitchFamily="2" charset="-122"/>
              </a:rPr>
              <a:t>3.  </a:t>
            </a:r>
            <a:r>
              <a:rPr lang="zh-CN" altLang="en-US" sz="2400" b="1">
                <a:latin typeface="华文楷体" panose="02010600040101010101" pitchFamily="2" charset="-122"/>
                <a:ea typeface="华文楷体" panose="02010600040101010101" pitchFamily="2" charset="-122"/>
              </a:rPr>
              <a:t>继续进行初等行变换化简，得到行最简形。</a:t>
            </a:r>
            <a:endParaRPr lang="zh-CN" altLang="en-US" sz="2400" b="1">
              <a:latin typeface="华文楷体" panose="02010600040101010101" pitchFamily="2" charset="-122"/>
              <a:ea typeface="华文楷体" panose="02010600040101010101" pitchFamily="2" charset="-122"/>
            </a:endParaRPr>
          </a:p>
        </p:txBody>
      </p:sp>
      <p:sp>
        <p:nvSpPr>
          <p:cNvPr id="6" name="Text Box 49"/>
          <p:cNvSpPr txBox="1">
            <a:spLocks noChangeArrowheads="1"/>
          </p:cNvSpPr>
          <p:nvPr/>
        </p:nvSpPr>
        <p:spPr bwMode="auto">
          <a:xfrm>
            <a:off x="571500" y="3651250"/>
            <a:ext cx="6000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latin typeface="华文楷体" panose="02010600040101010101" pitchFamily="2" charset="-122"/>
                <a:ea typeface="华文楷体" panose="02010600040101010101" pitchFamily="2" charset="-122"/>
              </a:rPr>
              <a:t>4.  </a:t>
            </a:r>
            <a:r>
              <a:rPr lang="zh-CN" altLang="en-US" sz="2400" b="1">
                <a:latin typeface="华文楷体" panose="02010600040101010101" pitchFamily="2" charset="-122"/>
                <a:ea typeface="华文楷体" panose="02010600040101010101" pitchFamily="2" charset="-122"/>
              </a:rPr>
              <a:t>写出行最简形矩阵对应的线性方程组。</a:t>
            </a:r>
            <a:endParaRPr lang="zh-CN" altLang="en-US" sz="2400" b="1">
              <a:latin typeface="华文楷体" panose="02010600040101010101" pitchFamily="2" charset="-122"/>
              <a:ea typeface="华文楷体" panose="02010600040101010101" pitchFamily="2" charset="-122"/>
            </a:endParaRPr>
          </a:p>
        </p:txBody>
      </p:sp>
      <p:sp>
        <p:nvSpPr>
          <p:cNvPr id="7" name="Text Box 49"/>
          <p:cNvSpPr txBox="1">
            <a:spLocks noChangeArrowheads="1"/>
          </p:cNvSpPr>
          <p:nvPr/>
        </p:nvSpPr>
        <p:spPr bwMode="auto">
          <a:xfrm>
            <a:off x="571500" y="4214813"/>
            <a:ext cx="73580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400" b="1">
                <a:latin typeface="华文楷体" panose="02010600040101010101" pitchFamily="2" charset="-122"/>
                <a:ea typeface="华文楷体" panose="02010600040101010101" pitchFamily="2" charset="-122"/>
              </a:rPr>
              <a:t>5.  </a:t>
            </a:r>
            <a:r>
              <a:rPr lang="zh-CN" altLang="en-US" sz="2400" b="1">
                <a:latin typeface="华文楷体" panose="02010600040101010101" pitchFamily="2" charset="-122"/>
                <a:ea typeface="华文楷体" panose="02010600040101010101" pitchFamily="2" charset="-122"/>
              </a:rPr>
              <a:t>改写第四步得到的每个非零方程，将其中的基本变量显示表示出来。</a:t>
            </a:r>
            <a:endParaRPr lang="zh-CN" altLang="en-US" sz="2400" b="1">
              <a:latin typeface="华文楷体" panose="02010600040101010101" pitchFamily="2" charset="-122"/>
              <a:ea typeface="华文楷体" panose="02010600040101010101" pitchFamily="2" charset="-122"/>
            </a:endParaRPr>
          </a:p>
        </p:txBody>
      </p:sp>
      <p:sp>
        <p:nvSpPr>
          <p:cNvPr id="8"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utoUpdateAnimBg="0"/>
      <p:bldP spid="4" grpId="0" autoUpdateAnimBg="0"/>
      <p:bldP spid="5" grpId="0" autoUpdateAnimBg="0"/>
      <p:bldP spid="6" grpId="0" autoUpdateAnimBg="0"/>
      <p:bldP spid="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96" name="Object 12"/>
          <p:cNvGraphicFramePr>
            <a:graphicFrameLocks noChangeAspect="1"/>
          </p:cNvGraphicFramePr>
          <p:nvPr/>
        </p:nvGraphicFramePr>
        <p:xfrm>
          <a:off x="1287016" y="1357773"/>
          <a:ext cx="2708920" cy="1927211"/>
        </p:xfrm>
        <a:graphic>
          <a:graphicData uri="http://schemas.openxmlformats.org/presentationml/2006/ole">
            <mc:AlternateContent xmlns:mc="http://schemas.openxmlformats.org/markup-compatibility/2006">
              <mc:Choice xmlns:v="urn:schemas-microsoft-com:vml" Requires="v">
                <p:oleObj spid="_x0000_s16" name="Equation" r:id="rId1" imgW="2286000" imgH="1617345" progId="Equation.DSMT4">
                  <p:embed/>
                </p:oleObj>
              </mc:Choice>
              <mc:Fallback>
                <p:oleObj name="Equation" r:id="rId1" imgW="2286000" imgH="1617345" progId="Equation.DSMT4">
                  <p:embed/>
                  <p:pic>
                    <p:nvPicPr>
                      <p:cNvPr id="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016" y="1357773"/>
                        <a:ext cx="2708920" cy="19272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987" name="TextBox 2"/>
          <p:cNvSpPr txBox="1">
            <a:spLocks noChangeArrowheads="1"/>
          </p:cNvSpPr>
          <p:nvPr/>
        </p:nvSpPr>
        <p:spPr bwMode="auto">
          <a:xfrm>
            <a:off x="785813" y="571500"/>
            <a:ext cx="3595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zh-CN" altLang="en-US" sz="2800">
                <a:solidFill>
                  <a:srgbClr val="C00000"/>
                </a:solidFill>
                <a:latin typeface="Times New Roman" panose="02020603050405020304" pitchFamily="18" charset="0"/>
                <a:ea typeface="楷体_GB2312" panose="02010609030101010101" pitchFamily="49" charset="-122"/>
              </a:rPr>
              <a:t>练习  求解下列方程组</a:t>
            </a:r>
            <a:endParaRPr kumimoji="1" lang="zh-CN" altLang="en-US" sz="2800">
              <a:solidFill>
                <a:srgbClr val="C00000"/>
              </a:solidFill>
              <a:latin typeface="Times New Roman" panose="02020603050405020304" pitchFamily="18" charset="0"/>
              <a:ea typeface="楷体_GB2312" panose="02010609030101010101" pitchFamily="49" charset="-122"/>
            </a:endParaRPr>
          </a:p>
        </p:txBody>
      </p:sp>
      <p:sp>
        <p:nvSpPr>
          <p:cNvPr id="4" name="TextBox 3"/>
          <p:cNvSpPr txBox="1">
            <a:spLocks noChangeArrowheads="1"/>
          </p:cNvSpPr>
          <p:nvPr/>
        </p:nvSpPr>
        <p:spPr bwMode="auto">
          <a:xfrm>
            <a:off x="785813" y="2071688"/>
            <a:ext cx="45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800">
                <a:latin typeface="Times New Roman" panose="02020603050405020304" pitchFamily="18" charset="0"/>
                <a:ea typeface="楷体_GB2312" panose="02010609030101010101" pitchFamily="49" charset="-122"/>
              </a:rPr>
              <a:t>1.</a:t>
            </a:r>
            <a:endParaRPr kumimoji="1" lang="zh-CN" altLang="en-US" sz="2800">
              <a:latin typeface="Times New Roman" panose="02020603050405020304" pitchFamily="18" charset="0"/>
              <a:ea typeface="楷体_GB2312" panose="02010609030101010101" pitchFamily="49" charset="-122"/>
            </a:endParaRPr>
          </a:p>
        </p:txBody>
      </p:sp>
      <p:sp>
        <p:nvSpPr>
          <p:cNvPr id="5" name="TextBox 4"/>
          <p:cNvSpPr txBox="1">
            <a:spLocks noChangeArrowheads="1"/>
          </p:cNvSpPr>
          <p:nvPr/>
        </p:nvSpPr>
        <p:spPr bwMode="auto">
          <a:xfrm>
            <a:off x="4857750" y="1857375"/>
            <a:ext cx="45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800">
                <a:latin typeface="Times New Roman" panose="02020603050405020304" pitchFamily="18" charset="0"/>
                <a:ea typeface="楷体_GB2312" panose="02010609030101010101" pitchFamily="49" charset="-122"/>
              </a:rPr>
              <a:t>2.</a:t>
            </a:r>
            <a:endParaRPr kumimoji="1" lang="zh-CN" altLang="en-US" sz="2800">
              <a:latin typeface="Times New Roman" panose="02020603050405020304" pitchFamily="18" charset="0"/>
              <a:ea typeface="楷体_GB2312" panose="02010609030101010101" pitchFamily="49" charset="-122"/>
            </a:endParaRPr>
          </a:p>
        </p:txBody>
      </p:sp>
      <p:graphicFrame>
        <p:nvGraphicFramePr>
          <p:cNvPr id="6" name="Object 4"/>
          <p:cNvGraphicFramePr>
            <a:graphicFrameLocks noChangeAspect="1"/>
          </p:cNvGraphicFramePr>
          <p:nvPr/>
        </p:nvGraphicFramePr>
        <p:xfrm>
          <a:off x="5357813" y="1421690"/>
          <a:ext cx="2708921" cy="1431246"/>
        </p:xfrm>
        <a:graphic>
          <a:graphicData uri="http://schemas.openxmlformats.org/presentationml/2006/ole">
            <mc:AlternateContent xmlns:mc="http://schemas.openxmlformats.org/markup-compatibility/2006">
              <mc:Choice xmlns:v="urn:schemas-microsoft-com:vml" Requires="v">
                <p:oleObj spid="_x0000_s2" name="Equation" r:id="rId3" imgW="2286000" imgH="1193800" progId="Equation.DSMT4">
                  <p:embed/>
                </p:oleObj>
              </mc:Choice>
              <mc:Fallback>
                <p:oleObj name="Equation" r:id="rId3" imgW="2286000" imgH="1193800" progId="Equation.DSMT4">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813" y="1421690"/>
                        <a:ext cx="2708921" cy="1431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5"/>
          <p:cNvGraphicFramePr>
            <a:graphicFrameLocks noChangeAspect="1"/>
          </p:cNvGraphicFramePr>
          <p:nvPr/>
        </p:nvGraphicFramePr>
        <p:xfrm>
          <a:off x="1331640" y="3789040"/>
          <a:ext cx="3646165" cy="1903266"/>
        </p:xfrm>
        <a:graphic>
          <a:graphicData uri="http://schemas.openxmlformats.org/presentationml/2006/ole">
            <mc:AlternateContent xmlns:mc="http://schemas.openxmlformats.org/markup-compatibility/2006">
              <mc:Choice xmlns:v="urn:schemas-microsoft-com:vml" Requires="v">
                <p:oleObj spid="_x0000_s3" name="Equation" r:id="rId5" imgW="3124200" imgH="1617345" progId="Equation.DSMT4">
                  <p:embed/>
                </p:oleObj>
              </mc:Choice>
              <mc:Fallback>
                <p:oleObj name="Equation" r:id="rId5" imgW="3124200" imgH="1617345" progId="Equation.DSMT4">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3789040"/>
                        <a:ext cx="3646165" cy="19032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a:spLocks noChangeArrowheads="1"/>
          </p:cNvSpPr>
          <p:nvPr/>
        </p:nvSpPr>
        <p:spPr bwMode="auto">
          <a:xfrm>
            <a:off x="755576" y="4500563"/>
            <a:ext cx="454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kumimoji="1" lang="en-US" altLang="zh-CN" sz="2800">
                <a:latin typeface="Times New Roman" panose="02020603050405020304" pitchFamily="18" charset="0"/>
                <a:ea typeface="楷体_GB2312" panose="02010609030101010101" pitchFamily="49" charset="-122"/>
              </a:rPr>
              <a:t>3.</a:t>
            </a:r>
            <a:endParaRPr kumimoji="1" lang="zh-CN" altLang="en-US" sz="2800">
              <a:latin typeface="Times New Roman" panose="02020603050405020304" pitchFamily="18" charset="0"/>
              <a:ea typeface="楷体_GB2312" panose="02010609030101010101" pitchFamily="49" charset="-122"/>
            </a:endParaRPr>
          </a:p>
        </p:txBody>
      </p:sp>
      <p:sp>
        <p:nvSpPr>
          <p:cNvPr id="10" name="灯片编号占位符 1"/>
          <p:cNvSpPr>
            <a:spLocks noGrp="1"/>
          </p:cNvSpPr>
          <p:nvPr>
            <p:ph type="sldNum" sz="quarter" idx="4"/>
          </p:nvPr>
        </p:nvSpPr>
        <p:spPr>
          <a:xfrm>
            <a:off x="4067944" y="6520259"/>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1" name="Object 3"/>
          <p:cNvGraphicFramePr>
            <a:graphicFrameLocks noChangeAspect="1"/>
          </p:cNvGraphicFramePr>
          <p:nvPr/>
        </p:nvGraphicFramePr>
        <p:xfrm>
          <a:off x="4786313" y="1714500"/>
          <a:ext cx="1009823" cy="381489"/>
        </p:xfrm>
        <a:graphic>
          <a:graphicData uri="http://schemas.openxmlformats.org/presentationml/2006/ole">
            <mc:AlternateContent xmlns:mc="http://schemas.openxmlformats.org/markup-compatibility/2006">
              <mc:Choice xmlns:v="urn:schemas-microsoft-com:vml" Requires="v">
                <p:oleObj spid="_x0000_s16" name="Equation" r:id="rId1" imgW="27432000" imgH="10363200" progId="Equation.DSMT4">
                  <p:embed/>
                </p:oleObj>
              </mc:Choice>
              <mc:Fallback>
                <p:oleObj name="Equation" r:id="rId1" imgW="27432000" imgH="10363200" progId="Equation.DSMT4">
                  <p:embed/>
                  <p:pic>
                    <p:nvPicPr>
                      <p:cNvPr id="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1714500"/>
                        <a:ext cx="1009823" cy="3814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4"/>
          <p:cNvGraphicFramePr>
            <a:graphicFrameLocks noChangeAspect="1"/>
          </p:cNvGraphicFramePr>
          <p:nvPr/>
        </p:nvGraphicFramePr>
        <p:xfrm>
          <a:off x="1403648" y="3429000"/>
          <a:ext cx="4946873" cy="2089915"/>
        </p:xfrm>
        <a:graphic>
          <a:graphicData uri="http://schemas.openxmlformats.org/presentationml/2006/ole">
            <mc:AlternateContent xmlns:mc="http://schemas.openxmlformats.org/markup-compatibility/2006">
              <mc:Choice xmlns:v="urn:schemas-microsoft-com:vml" Requires="v">
                <p:oleObj spid="_x0000_s2" name="Equation" r:id="rId3" imgW="135636000" imgH="57302400" progId="Equation.DSMT4">
                  <p:embed/>
                </p:oleObj>
              </mc:Choice>
              <mc:Fallback>
                <p:oleObj name="Equation" r:id="rId3" imgW="135636000" imgH="57302400" progId="Equation.DSMT4">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429000"/>
                        <a:ext cx="4946873" cy="20899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graphicFrame>
        <p:nvGraphicFramePr>
          <p:cNvPr id="6" name="Object 3"/>
          <p:cNvGraphicFramePr>
            <a:graphicFrameLocks noChangeAspect="1"/>
          </p:cNvGraphicFramePr>
          <p:nvPr/>
        </p:nvGraphicFramePr>
        <p:xfrm>
          <a:off x="1425575" y="1752600"/>
          <a:ext cx="963613" cy="371475"/>
        </p:xfrm>
        <a:graphic>
          <a:graphicData uri="http://schemas.openxmlformats.org/presentationml/2006/ole">
            <mc:AlternateContent xmlns:mc="http://schemas.openxmlformats.org/markup-compatibility/2006">
              <mc:Choice xmlns:v="urn:schemas-microsoft-com:vml" Requires="v">
                <p:oleObj spid="_x0000_s3" name="Equation" r:id="rId5" imgW="26212800" imgH="10058400" progId="Equation.DSMT4">
                  <p:embed/>
                </p:oleObj>
              </mc:Choice>
              <mc:Fallback>
                <p:oleObj name="Equation" r:id="rId5" imgW="26212800" imgH="10058400" progId="Equation.DSMT4">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1752600"/>
                        <a:ext cx="963613"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6386" name="Object 2"/>
          <p:cNvGraphicFramePr>
            <a:graphicFrameLocks noChangeAspect="1"/>
          </p:cNvGraphicFramePr>
          <p:nvPr/>
        </p:nvGraphicFramePr>
        <p:xfrm>
          <a:off x="684213" y="765175"/>
          <a:ext cx="2663825" cy="1295400"/>
        </p:xfrm>
        <a:graphic>
          <a:graphicData uri="http://schemas.openxmlformats.org/presentationml/2006/ole">
            <mc:AlternateContent xmlns:mc="http://schemas.openxmlformats.org/markup-compatibility/2006">
              <mc:Choice xmlns:v="urn:schemas-microsoft-com:vml" Requires="v">
                <p:oleObj spid="_x0000_s16" name="Equation" r:id="rId1" imgW="77114400" imgH="37490400" progId="Equation.DSMT4">
                  <p:embed/>
                </p:oleObj>
              </mc:Choice>
              <mc:Fallback>
                <p:oleObj name="Equation" r:id="rId1" imgW="77114400" imgH="37490400" progId="Equation.DSMT4">
                  <p:embed/>
                  <p:pic>
                    <p:nvPicPr>
                      <p:cNvPr id="0" name="Picture 5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765175"/>
                        <a:ext cx="2663825" cy="12954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387" name="Line 3"/>
          <p:cNvSpPr>
            <a:spLocks noChangeShapeType="1"/>
          </p:cNvSpPr>
          <p:nvPr/>
        </p:nvSpPr>
        <p:spPr bwMode="auto">
          <a:xfrm>
            <a:off x="4427538" y="1412875"/>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388" name="Object 4"/>
          <p:cNvGraphicFramePr>
            <a:graphicFrameLocks noChangeAspect="1"/>
          </p:cNvGraphicFramePr>
          <p:nvPr/>
        </p:nvGraphicFramePr>
        <p:xfrm>
          <a:off x="5795963" y="765175"/>
          <a:ext cx="2087562" cy="1323975"/>
        </p:xfrm>
        <a:graphic>
          <a:graphicData uri="http://schemas.openxmlformats.org/presentationml/2006/ole">
            <mc:AlternateContent xmlns:mc="http://schemas.openxmlformats.org/markup-compatibility/2006">
              <mc:Choice xmlns:v="urn:schemas-microsoft-com:vml" Requires="v">
                <p:oleObj spid="_x0000_s2" name="Equation" r:id="rId3" imgW="59131200" imgH="37490400" progId="Equation.DSMT4">
                  <p:embed/>
                </p:oleObj>
              </mc:Choice>
              <mc:Fallback>
                <p:oleObj name="Equation" r:id="rId3" imgW="59131200" imgH="37490400" progId="Equation.DSMT4">
                  <p:embed/>
                  <p:pic>
                    <p:nvPicPr>
                      <p:cNvPr id="0" name="Picture 5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765175"/>
                        <a:ext cx="2087562" cy="13239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389" name="Object 5"/>
          <p:cNvGraphicFramePr>
            <a:graphicFrameLocks noChangeAspect="1"/>
          </p:cNvGraphicFramePr>
          <p:nvPr/>
        </p:nvGraphicFramePr>
        <p:xfrm>
          <a:off x="3582988" y="765175"/>
          <a:ext cx="280987" cy="265113"/>
        </p:xfrm>
        <a:graphic>
          <a:graphicData uri="http://schemas.openxmlformats.org/presentationml/2006/ole">
            <mc:AlternateContent xmlns:mc="http://schemas.openxmlformats.org/markup-compatibility/2006">
              <mc:Choice xmlns:v="urn:schemas-microsoft-com:vml" Requires="v">
                <p:oleObj spid="_x0000_s3" name="Equation" r:id="rId5" imgW="10058400" imgH="9448800" progId="Equation.DSMT4">
                  <p:embed/>
                </p:oleObj>
              </mc:Choice>
              <mc:Fallback>
                <p:oleObj name="Equation" r:id="rId5" imgW="10058400" imgH="9448800" progId="Equation.DSMT4">
                  <p:embed/>
                  <p:pic>
                    <p:nvPicPr>
                      <p:cNvPr id="0" name="Picture 5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2988" y="765175"/>
                        <a:ext cx="280987" cy="2651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390" name="Object 6"/>
          <p:cNvGraphicFramePr>
            <a:graphicFrameLocks noChangeAspect="1"/>
          </p:cNvGraphicFramePr>
          <p:nvPr/>
        </p:nvGraphicFramePr>
        <p:xfrm>
          <a:off x="3563938" y="1268413"/>
          <a:ext cx="306387" cy="263525"/>
        </p:xfrm>
        <a:graphic>
          <a:graphicData uri="http://schemas.openxmlformats.org/presentationml/2006/ole">
            <mc:AlternateContent xmlns:mc="http://schemas.openxmlformats.org/markup-compatibility/2006">
              <mc:Choice xmlns:v="urn:schemas-microsoft-com:vml" Requires="v">
                <p:oleObj spid="_x0000_s4" name="Equation" r:id="rId7" imgW="10972800" imgH="9448800" progId="Equation.DSMT4">
                  <p:embed/>
                </p:oleObj>
              </mc:Choice>
              <mc:Fallback>
                <p:oleObj name="Equation" r:id="rId7" imgW="10972800" imgH="9448800" progId="Equation.DSMT4">
                  <p:embed/>
                  <p:pic>
                    <p:nvPicPr>
                      <p:cNvPr id="0" name="Picture 5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3938" y="1268413"/>
                        <a:ext cx="306387" cy="263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391" name="Object 7"/>
          <p:cNvGraphicFramePr>
            <a:graphicFrameLocks noChangeAspect="1"/>
          </p:cNvGraphicFramePr>
          <p:nvPr/>
        </p:nvGraphicFramePr>
        <p:xfrm>
          <a:off x="3563938" y="1773238"/>
          <a:ext cx="306387" cy="263525"/>
        </p:xfrm>
        <a:graphic>
          <a:graphicData uri="http://schemas.openxmlformats.org/presentationml/2006/ole">
            <mc:AlternateContent xmlns:mc="http://schemas.openxmlformats.org/markup-compatibility/2006">
              <mc:Choice xmlns:v="urn:schemas-microsoft-com:vml" Requires="v">
                <p:oleObj spid="_x0000_s5" name="Equation" r:id="rId9" imgW="10972800" imgH="9448800" progId="Equation.DSMT4">
                  <p:embed/>
                </p:oleObj>
              </mc:Choice>
              <mc:Fallback>
                <p:oleObj name="Equation" r:id="rId9" imgW="10972800" imgH="9448800" progId="Equation.DSMT4">
                  <p:embed/>
                  <p:pic>
                    <p:nvPicPr>
                      <p:cNvPr id="0" name="Picture 5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63938" y="1773238"/>
                        <a:ext cx="306387" cy="2635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392" name="Line 8"/>
          <p:cNvSpPr>
            <a:spLocks noChangeShapeType="1"/>
          </p:cNvSpPr>
          <p:nvPr/>
        </p:nvSpPr>
        <p:spPr bwMode="auto">
          <a:xfrm>
            <a:off x="250825" y="2924175"/>
            <a:ext cx="920750" cy="1588"/>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393" name="Object 9"/>
          <p:cNvGraphicFramePr>
            <a:graphicFrameLocks noChangeAspect="1"/>
          </p:cNvGraphicFramePr>
          <p:nvPr/>
        </p:nvGraphicFramePr>
        <p:xfrm>
          <a:off x="0" y="2492375"/>
          <a:ext cx="1176338" cy="254000"/>
        </p:xfrm>
        <a:graphic>
          <a:graphicData uri="http://schemas.openxmlformats.org/presentationml/2006/ole">
            <mc:AlternateContent xmlns:mc="http://schemas.openxmlformats.org/markup-compatibility/2006">
              <mc:Choice xmlns:v="urn:schemas-microsoft-com:vml" Requires="v">
                <p:oleObj spid="_x0000_s6" name="Equation" r:id="rId11" imgW="43891200" imgH="9448800" progId="Equation.DSMT4">
                  <p:embed/>
                </p:oleObj>
              </mc:Choice>
              <mc:Fallback>
                <p:oleObj name="Equation" r:id="rId11" imgW="43891200" imgH="9448800" progId="Equation.DSMT4">
                  <p:embed/>
                  <p:pic>
                    <p:nvPicPr>
                      <p:cNvPr id="0" name="Picture 5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2492375"/>
                        <a:ext cx="1176338" cy="254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394" name="Object 10"/>
          <p:cNvGraphicFramePr>
            <a:graphicFrameLocks noChangeAspect="1"/>
          </p:cNvGraphicFramePr>
          <p:nvPr/>
        </p:nvGraphicFramePr>
        <p:xfrm>
          <a:off x="0" y="3068638"/>
          <a:ext cx="1176338" cy="254000"/>
        </p:xfrm>
        <a:graphic>
          <a:graphicData uri="http://schemas.openxmlformats.org/presentationml/2006/ole">
            <mc:AlternateContent xmlns:mc="http://schemas.openxmlformats.org/markup-compatibility/2006">
              <mc:Choice xmlns:v="urn:schemas-microsoft-com:vml" Requires="v">
                <p:oleObj spid="_x0000_s7" name="Equation" r:id="rId13" imgW="43891200" imgH="9448800" progId="Equation.DSMT4">
                  <p:embed/>
                </p:oleObj>
              </mc:Choice>
              <mc:Fallback>
                <p:oleObj name="Equation" r:id="rId13" imgW="43891200" imgH="9448800" progId="Equation.DSMT4">
                  <p:embed/>
                  <p:pic>
                    <p:nvPicPr>
                      <p:cNvPr id="0" name="Picture 5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3068638"/>
                        <a:ext cx="1176338" cy="254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395" name="Object 11"/>
          <p:cNvGraphicFramePr>
            <a:graphicFrameLocks noChangeAspect="1"/>
          </p:cNvGraphicFramePr>
          <p:nvPr/>
        </p:nvGraphicFramePr>
        <p:xfrm>
          <a:off x="1187450" y="2276475"/>
          <a:ext cx="2376488" cy="1379538"/>
        </p:xfrm>
        <a:graphic>
          <a:graphicData uri="http://schemas.openxmlformats.org/presentationml/2006/ole">
            <mc:AlternateContent xmlns:mc="http://schemas.openxmlformats.org/markup-compatibility/2006">
              <mc:Choice xmlns:v="urn:schemas-microsoft-com:vml" Requires="v">
                <p:oleObj spid="_x0000_s8" name="Equation" r:id="rId15" imgW="64617600" imgH="37490400" progId="Equation.DSMT4">
                  <p:embed/>
                </p:oleObj>
              </mc:Choice>
              <mc:Fallback>
                <p:oleObj name="Equation" r:id="rId15" imgW="64617600" imgH="37490400" progId="Equation.DSMT4">
                  <p:embed/>
                  <p:pic>
                    <p:nvPicPr>
                      <p:cNvPr id="0" name="Picture 50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87450" y="2276475"/>
                        <a:ext cx="2376488" cy="13795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396" name="Line 12"/>
          <p:cNvSpPr>
            <a:spLocks noChangeShapeType="1"/>
          </p:cNvSpPr>
          <p:nvPr/>
        </p:nvSpPr>
        <p:spPr bwMode="auto">
          <a:xfrm>
            <a:off x="4427538" y="2852738"/>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397" name="Object 13"/>
          <p:cNvGraphicFramePr>
            <a:graphicFrameLocks noChangeAspect="1"/>
          </p:cNvGraphicFramePr>
          <p:nvPr/>
        </p:nvGraphicFramePr>
        <p:xfrm>
          <a:off x="5724525" y="2420938"/>
          <a:ext cx="2160588" cy="1349375"/>
        </p:xfrm>
        <a:graphic>
          <a:graphicData uri="http://schemas.openxmlformats.org/presentationml/2006/ole">
            <mc:AlternateContent xmlns:mc="http://schemas.openxmlformats.org/markup-compatibility/2006">
              <mc:Choice xmlns:v="urn:schemas-microsoft-com:vml" Requires="v">
                <p:oleObj spid="_x0000_s9" name="Equation" r:id="rId17" imgW="60045600" imgH="37490400" progId="Equation.DSMT4">
                  <p:embed/>
                </p:oleObj>
              </mc:Choice>
              <mc:Fallback>
                <p:oleObj name="Equation" r:id="rId17" imgW="60045600" imgH="37490400" progId="Equation.DSMT4">
                  <p:embed/>
                  <p:pic>
                    <p:nvPicPr>
                      <p:cNvPr id="0" name="Picture 5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24525" y="2420938"/>
                        <a:ext cx="2160588" cy="13493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398" name="Line 14"/>
          <p:cNvSpPr>
            <a:spLocks noChangeShapeType="1"/>
          </p:cNvSpPr>
          <p:nvPr/>
        </p:nvSpPr>
        <p:spPr bwMode="auto">
          <a:xfrm>
            <a:off x="6804025" y="1916113"/>
            <a:ext cx="1588" cy="430212"/>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399" name="Object 15"/>
          <p:cNvGraphicFramePr>
            <a:graphicFrameLocks noChangeAspect="1"/>
          </p:cNvGraphicFramePr>
          <p:nvPr/>
        </p:nvGraphicFramePr>
        <p:xfrm>
          <a:off x="5435600" y="2133600"/>
          <a:ext cx="990600" cy="288925"/>
        </p:xfrm>
        <a:graphic>
          <a:graphicData uri="http://schemas.openxmlformats.org/presentationml/2006/ole">
            <mc:AlternateContent xmlns:mc="http://schemas.openxmlformats.org/markup-compatibility/2006">
              <mc:Choice xmlns:v="urn:schemas-microsoft-com:vml" Requires="v">
                <p:oleObj spid="_x0000_s10" name="Equation" r:id="rId19" imgW="35356800" imgH="10363200" progId="Equation.DSMT4">
                  <p:embed/>
                </p:oleObj>
              </mc:Choice>
              <mc:Fallback>
                <p:oleObj name="Equation" r:id="rId19" imgW="35356800" imgH="10363200" progId="Equation.DSMT4">
                  <p:embed/>
                  <p:pic>
                    <p:nvPicPr>
                      <p:cNvPr id="0" name="Picture 5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35600" y="2133600"/>
                        <a:ext cx="990600" cy="2889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00" name="Object 16"/>
          <p:cNvGraphicFramePr>
            <a:graphicFrameLocks noChangeAspect="1"/>
          </p:cNvGraphicFramePr>
          <p:nvPr/>
        </p:nvGraphicFramePr>
        <p:xfrm>
          <a:off x="6948488" y="2133600"/>
          <a:ext cx="990600" cy="288925"/>
        </p:xfrm>
        <a:graphic>
          <a:graphicData uri="http://schemas.openxmlformats.org/presentationml/2006/ole">
            <mc:AlternateContent xmlns:mc="http://schemas.openxmlformats.org/markup-compatibility/2006">
              <mc:Choice xmlns:v="urn:schemas-microsoft-com:vml" Requires="v">
                <p:oleObj spid="_x0000_s11" name="Equation" r:id="rId21" imgW="35356800" imgH="10363200" progId="Equation.DSMT4">
                  <p:embed/>
                </p:oleObj>
              </mc:Choice>
              <mc:Fallback>
                <p:oleObj name="Equation" r:id="rId21" imgW="35356800" imgH="10363200" progId="Equation.DSMT4">
                  <p:embed/>
                  <p:pic>
                    <p:nvPicPr>
                      <p:cNvPr id="0" name="Picture 5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948488" y="2133600"/>
                        <a:ext cx="990600" cy="2889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01" name="Object 17"/>
          <p:cNvGraphicFramePr>
            <a:graphicFrameLocks noChangeAspect="1"/>
          </p:cNvGraphicFramePr>
          <p:nvPr/>
        </p:nvGraphicFramePr>
        <p:xfrm>
          <a:off x="1258888" y="3860800"/>
          <a:ext cx="2098675" cy="1217613"/>
        </p:xfrm>
        <a:graphic>
          <a:graphicData uri="http://schemas.openxmlformats.org/presentationml/2006/ole">
            <mc:AlternateContent xmlns:mc="http://schemas.openxmlformats.org/markup-compatibility/2006">
              <mc:Choice xmlns:v="urn:schemas-microsoft-com:vml" Requires="v">
                <p:oleObj spid="_x0000_s12" name="Equation" r:id="rId23" imgW="64617600" imgH="37490400" progId="Equation.DSMT4">
                  <p:embed/>
                </p:oleObj>
              </mc:Choice>
              <mc:Fallback>
                <p:oleObj name="Equation" r:id="rId23" imgW="64617600" imgH="37490400" progId="Equation.DSMT4">
                  <p:embed/>
                  <p:pic>
                    <p:nvPicPr>
                      <p:cNvPr id="0" name="Picture 5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58888" y="3860800"/>
                        <a:ext cx="2098675" cy="12176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02" name="Line 18"/>
          <p:cNvSpPr>
            <a:spLocks noChangeShapeType="1"/>
          </p:cNvSpPr>
          <p:nvPr/>
        </p:nvSpPr>
        <p:spPr bwMode="auto">
          <a:xfrm>
            <a:off x="250825" y="4437063"/>
            <a:ext cx="936625"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03" name="Object 19"/>
          <p:cNvGraphicFramePr>
            <a:graphicFrameLocks noChangeAspect="1"/>
          </p:cNvGraphicFramePr>
          <p:nvPr/>
        </p:nvGraphicFramePr>
        <p:xfrm>
          <a:off x="0" y="4076700"/>
          <a:ext cx="1008063" cy="254000"/>
        </p:xfrm>
        <a:graphic>
          <a:graphicData uri="http://schemas.openxmlformats.org/presentationml/2006/ole">
            <mc:AlternateContent xmlns:mc="http://schemas.openxmlformats.org/markup-compatibility/2006">
              <mc:Choice xmlns:v="urn:schemas-microsoft-com:vml" Requires="v">
                <p:oleObj spid="_x0000_s13" name="Equation" r:id="rId25" imgW="38404800" imgH="9753600" progId="Equation.DSMT4">
                  <p:embed/>
                </p:oleObj>
              </mc:Choice>
              <mc:Fallback>
                <p:oleObj name="Equation" r:id="rId25" imgW="38404800" imgH="9753600" progId="Equation.DSMT4">
                  <p:embed/>
                  <p:pic>
                    <p:nvPicPr>
                      <p:cNvPr id="0" name="Picture 5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0" y="4076700"/>
                        <a:ext cx="1008063" cy="2540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04" name="Line 20"/>
          <p:cNvSpPr>
            <a:spLocks noChangeShapeType="1"/>
          </p:cNvSpPr>
          <p:nvPr/>
        </p:nvSpPr>
        <p:spPr bwMode="auto">
          <a:xfrm>
            <a:off x="4500563" y="4581525"/>
            <a:ext cx="792162"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05" name="Object 21"/>
          <p:cNvGraphicFramePr>
            <a:graphicFrameLocks noChangeAspect="1"/>
          </p:cNvGraphicFramePr>
          <p:nvPr/>
        </p:nvGraphicFramePr>
        <p:xfrm>
          <a:off x="5724525" y="3933825"/>
          <a:ext cx="2170113" cy="1355725"/>
        </p:xfrm>
        <a:graphic>
          <a:graphicData uri="http://schemas.openxmlformats.org/presentationml/2006/ole">
            <mc:AlternateContent xmlns:mc="http://schemas.openxmlformats.org/markup-compatibility/2006">
              <mc:Choice xmlns:v="urn:schemas-microsoft-com:vml" Requires="v">
                <p:oleObj spid="_x0000_s14" name="Equation" r:id="rId27" imgW="60045600" imgH="37490400" progId="Equation.DSMT4">
                  <p:embed/>
                </p:oleObj>
              </mc:Choice>
              <mc:Fallback>
                <p:oleObj name="Equation" r:id="rId27" imgW="60045600" imgH="37490400" progId="Equation.DSMT4">
                  <p:embed/>
                  <p:pic>
                    <p:nvPicPr>
                      <p:cNvPr id="0" name="Picture 5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24525" y="3933825"/>
                        <a:ext cx="2170113" cy="1355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06" name="Line 22"/>
          <p:cNvSpPr>
            <a:spLocks noChangeShapeType="1"/>
          </p:cNvSpPr>
          <p:nvPr/>
        </p:nvSpPr>
        <p:spPr bwMode="auto">
          <a:xfrm>
            <a:off x="6877050" y="3644900"/>
            <a:ext cx="0" cy="360363"/>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07" name="Object 23"/>
          <p:cNvGraphicFramePr>
            <a:graphicFrameLocks noChangeAspect="1"/>
          </p:cNvGraphicFramePr>
          <p:nvPr/>
        </p:nvGraphicFramePr>
        <p:xfrm>
          <a:off x="5940425" y="3716338"/>
          <a:ext cx="792163" cy="319087"/>
        </p:xfrm>
        <a:graphic>
          <a:graphicData uri="http://schemas.openxmlformats.org/presentationml/2006/ole">
            <mc:AlternateContent xmlns:mc="http://schemas.openxmlformats.org/markup-compatibility/2006">
              <mc:Choice xmlns:v="urn:schemas-microsoft-com:vml" Requires="v">
                <p:oleObj spid="_x0000_s15" name="Equation" r:id="rId29" imgW="25603200" imgH="10363200" progId="Equation.DSMT4">
                  <p:embed/>
                </p:oleObj>
              </mc:Choice>
              <mc:Fallback>
                <p:oleObj name="Equation" r:id="rId29" imgW="25603200" imgH="10363200" progId="Equation.DSMT4">
                  <p:embed/>
                  <p:pic>
                    <p:nvPicPr>
                      <p:cNvPr id="0" name="Picture 5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940425" y="3716338"/>
                        <a:ext cx="792163" cy="3190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08" name="Object 24"/>
          <p:cNvGraphicFramePr>
            <a:graphicFrameLocks noChangeAspect="1"/>
          </p:cNvGraphicFramePr>
          <p:nvPr/>
        </p:nvGraphicFramePr>
        <p:xfrm>
          <a:off x="1258888" y="5229225"/>
          <a:ext cx="2663825" cy="1352550"/>
        </p:xfrm>
        <a:graphic>
          <a:graphicData uri="http://schemas.openxmlformats.org/presentationml/2006/ole">
            <mc:AlternateContent xmlns:mc="http://schemas.openxmlformats.org/markup-compatibility/2006">
              <mc:Choice xmlns:v="urn:schemas-microsoft-com:vml" Requires="v">
                <p:oleObj spid="_x0000_s17" name="Equation" r:id="rId31" imgW="73761600" imgH="37490400" progId="Equation.DSMT4">
                  <p:embed/>
                </p:oleObj>
              </mc:Choice>
              <mc:Fallback>
                <p:oleObj name="Equation" r:id="rId31" imgW="73761600" imgH="37490400" progId="Equation.DSMT4">
                  <p:embed/>
                  <p:pic>
                    <p:nvPicPr>
                      <p:cNvPr id="0" name="Picture 5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258888" y="5229225"/>
                        <a:ext cx="2663825" cy="13525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09" name="Line 25"/>
          <p:cNvSpPr>
            <a:spLocks noChangeShapeType="1"/>
          </p:cNvSpPr>
          <p:nvPr/>
        </p:nvSpPr>
        <p:spPr bwMode="auto">
          <a:xfrm>
            <a:off x="250825" y="5949950"/>
            <a:ext cx="900113"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10" name="Object 26"/>
          <p:cNvGraphicFramePr>
            <a:graphicFrameLocks noChangeAspect="1"/>
          </p:cNvGraphicFramePr>
          <p:nvPr/>
        </p:nvGraphicFramePr>
        <p:xfrm>
          <a:off x="0" y="5589588"/>
          <a:ext cx="1258888" cy="231775"/>
        </p:xfrm>
        <a:graphic>
          <a:graphicData uri="http://schemas.openxmlformats.org/presentationml/2006/ole">
            <mc:AlternateContent xmlns:mc="http://schemas.openxmlformats.org/markup-compatibility/2006">
              <mc:Choice xmlns:v="urn:schemas-microsoft-com:vml" Requires="v">
                <p:oleObj spid="_x0000_s18" name="Equation" r:id="rId33" imgW="52730400" imgH="9753600" progId="Equation.DSMT4">
                  <p:embed/>
                </p:oleObj>
              </mc:Choice>
              <mc:Fallback>
                <p:oleObj name="Equation" r:id="rId33" imgW="52730400" imgH="9753600" progId="Equation.DSMT4">
                  <p:embed/>
                  <p:pic>
                    <p:nvPicPr>
                      <p:cNvPr id="0" name="Picture 5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0" y="5589588"/>
                        <a:ext cx="1258888" cy="2317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11" name="Line 27"/>
          <p:cNvSpPr>
            <a:spLocks noChangeShapeType="1"/>
          </p:cNvSpPr>
          <p:nvPr/>
        </p:nvSpPr>
        <p:spPr bwMode="auto">
          <a:xfrm>
            <a:off x="4500563" y="5805488"/>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12" name="Object 28"/>
          <p:cNvGraphicFramePr>
            <a:graphicFrameLocks noChangeAspect="1"/>
          </p:cNvGraphicFramePr>
          <p:nvPr/>
        </p:nvGraphicFramePr>
        <p:xfrm>
          <a:off x="5724525" y="5445125"/>
          <a:ext cx="2303463" cy="1176338"/>
        </p:xfrm>
        <a:graphic>
          <a:graphicData uri="http://schemas.openxmlformats.org/presentationml/2006/ole">
            <mc:AlternateContent xmlns:mc="http://schemas.openxmlformats.org/markup-compatibility/2006">
              <mc:Choice xmlns:v="urn:schemas-microsoft-com:vml" Requires="v">
                <p:oleObj spid="_x0000_s19" name="Equation" r:id="rId35" imgW="73456800" imgH="37490400" progId="Equation.DSMT4">
                  <p:embed/>
                </p:oleObj>
              </mc:Choice>
              <mc:Fallback>
                <p:oleObj name="Equation" r:id="rId35" imgW="73456800" imgH="37490400" progId="Equation.DSMT4">
                  <p:embed/>
                  <p:pic>
                    <p:nvPicPr>
                      <p:cNvPr id="0" name="Picture 5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724525" y="5445125"/>
                        <a:ext cx="2303463" cy="1176338"/>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6413" name="Line 29"/>
          <p:cNvSpPr>
            <a:spLocks noChangeShapeType="1"/>
          </p:cNvSpPr>
          <p:nvPr/>
        </p:nvSpPr>
        <p:spPr bwMode="auto">
          <a:xfrm>
            <a:off x="6804025" y="5157788"/>
            <a:ext cx="0" cy="360362"/>
          </a:xfrm>
          <a:prstGeom prst="line">
            <a:avLst/>
          </a:prstGeom>
          <a:noFill/>
          <a:ln w="38100">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6414" name="Object 30"/>
          <p:cNvGraphicFramePr>
            <a:graphicFrameLocks noChangeAspect="1"/>
          </p:cNvGraphicFramePr>
          <p:nvPr/>
        </p:nvGraphicFramePr>
        <p:xfrm>
          <a:off x="5580063" y="5229225"/>
          <a:ext cx="1079500" cy="312738"/>
        </p:xfrm>
        <a:graphic>
          <a:graphicData uri="http://schemas.openxmlformats.org/presentationml/2006/ole">
            <mc:AlternateContent xmlns:mc="http://schemas.openxmlformats.org/markup-compatibility/2006">
              <mc:Choice xmlns:v="urn:schemas-microsoft-com:vml" Requires="v">
                <p:oleObj spid="_x0000_s20" name="Equation" r:id="rId37" imgW="35661600" imgH="10363200" progId="Equation.DSMT4">
                  <p:embed/>
                </p:oleObj>
              </mc:Choice>
              <mc:Fallback>
                <p:oleObj name="Equation" r:id="rId37" imgW="35661600" imgH="10363200" progId="Equation.DSMT4">
                  <p:embed/>
                  <p:pic>
                    <p:nvPicPr>
                      <p:cNvPr id="0" name="Picture 5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580063" y="5229225"/>
                        <a:ext cx="1079500" cy="3127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15" name="Object 31"/>
          <p:cNvGraphicFramePr>
            <a:graphicFrameLocks noChangeAspect="1"/>
          </p:cNvGraphicFramePr>
          <p:nvPr/>
        </p:nvGraphicFramePr>
        <p:xfrm>
          <a:off x="3635375" y="3860800"/>
          <a:ext cx="334963" cy="228600"/>
        </p:xfrm>
        <a:graphic>
          <a:graphicData uri="http://schemas.openxmlformats.org/presentationml/2006/ole">
            <mc:AlternateContent xmlns:mc="http://schemas.openxmlformats.org/markup-compatibility/2006">
              <mc:Choice xmlns:v="urn:schemas-microsoft-com:vml" Requires="v">
                <p:oleObj spid="_x0000_s21" name="Equation" r:id="rId39" imgW="14325600" imgH="9753600" progId="Equation.DSMT4">
                  <p:embed/>
                </p:oleObj>
              </mc:Choice>
              <mc:Fallback>
                <p:oleObj name="Equation" r:id="rId39" imgW="14325600" imgH="9753600" progId="Equation.DSMT4">
                  <p:embed/>
                  <p:pic>
                    <p:nvPicPr>
                      <p:cNvPr id="0" name="Picture 5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35375" y="3860800"/>
                        <a:ext cx="334963" cy="228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16" name="Object 32"/>
          <p:cNvGraphicFramePr>
            <a:graphicFrameLocks noChangeAspect="1"/>
          </p:cNvGraphicFramePr>
          <p:nvPr/>
        </p:nvGraphicFramePr>
        <p:xfrm>
          <a:off x="3622675" y="4364038"/>
          <a:ext cx="349250" cy="228600"/>
        </p:xfrm>
        <a:graphic>
          <a:graphicData uri="http://schemas.openxmlformats.org/presentationml/2006/ole">
            <mc:AlternateContent xmlns:mc="http://schemas.openxmlformats.org/markup-compatibility/2006">
              <mc:Choice xmlns:v="urn:schemas-microsoft-com:vml" Requires="v">
                <p:oleObj spid="_x0000_s22" name="Equation" r:id="rId41" imgW="14935200" imgH="9753600" progId="Equation.DSMT4">
                  <p:embed/>
                </p:oleObj>
              </mc:Choice>
              <mc:Fallback>
                <p:oleObj name="Equation" r:id="rId41" imgW="14935200" imgH="9753600" progId="Equation.DSMT4">
                  <p:embed/>
                  <p:pic>
                    <p:nvPicPr>
                      <p:cNvPr id="0" name="Picture 52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622675" y="4364038"/>
                        <a:ext cx="349250" cy="228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17" name="Object 33"/>
          <p:cNvGraphicFramePr>
            <a:graphicFrameLocks noChangeAspect="1"/>
          </p:cNvGraphicFramePr>
          <p:nvPr/>
        </p:nvGraphicFramePr>
        <p:xfrm>
          <a:off x="3635375" y="4797425"/>
          <a:ext cx="349250" cy="228600"/>
        </p:xfrm>
        <a:graphic>
          <a:graphicData uri="http://schemas.openxmlformats.org/presentationml/2006/ole">
            <mc:AlternateContent xmlns:mc="http://schemas.openxmlformats.org/markup-compatibility/2006">
              <mc:Choice xmlns:v="urn:schemas-microsoft-com:vml" Requires="v">
                <p:oleObj spid="_x0000_s23" name="Equation" r:id="rId43" imgW="14935200" imgH="9753600" progId="Equation.DSMT4">
                  <p:embed/>
                </p:oleObj>
              </mc:Choice>
              <mc:Fallback>
                <p:oleObj name="Equation" r:id="rId43" imgW="14935200" imgH="9753600" progId="Equation.DSMT4">
                  <p:embed/>
                  <p:pic>
                    <p:nvPicPr>
                      <p:cNvPr id="0" name="Picture 52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635375" y="4797425"/>
                        <a:ext cx="349250" cy="228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18" name="Object 34"/>
          <p:cNvGraphicFramePr>
            <a:graphicFrameLocks noChangeAspect="1"/>
          </p:cNvGraphicFramePr>
          <p:nvPr/>
        </p:nvGraphicFramePr>
        <p:xfrm>
          <a:off x="3654425" y="2278063"/>
          <a:ext cx="334963" cy="268287"/>
        </p:xfrm>
        <a:graphic>
          <a:graphicData uri="http://schemas.openxmlformats.org/presentationml/2006/ole">
            <mc:AlternateContent xmlns:mc="http://schemas.openxmlformats.org/markup-compatibility/2006">
              <mc:Choice xmlns:v="urn:schemas-microsoft-com:vml" Requires="v">
                <p:oleObj spid="_x0000_s24" name="Equation" r:id="rId45" imgW="12192000" imgH="9753600" progId="Equation.DSMT4">
                  <p:embed/>
                </p:oleObj>
              </mc:Choice>
              <mc:Fallback>
                <p:oleObj name="Equation" r:id="rId45" imgW="12192000" imgH="9753600" progId="Equation.DSMT4">
                  <p:embed/>
                  <p:pic>
                    <p:nvPicPr>
                      <p:cNvPr id="0" name="Picture 524"/>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54425" y="2278063"/>
                        <a:ext cx="334963" cy="2682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19" name="Object 35"/>
          <p:cNvGraphicFramePr>
            <a:graphicFrameLocks noChangeAspect="1"/>
          </p:cNvGraphicFramePr>
          <p:nvPr/>
        </p:nvGraphicFramePr>
        <p:xfrm>
          <a:off x="3635375" y="2781300"/>
          <a:ext cx="360363" cy="268288"/>
        </p:xfrm>
        <a:graphic>
          <a:graphicData uri="http://schemas.openxmlformats.org/presentationml/2006/ole">
            <mc:AlternateContent xmlns:mc="http://schemas.openxmlformats.org/markup-compatibility/2006">
              <mc:Choice xmlns:v="urn:schemas-microsoft-com:vml" Requires="v">
                <p:oleObj spid="_x0000_s25" name="Equation" r:id="rId47" imgW="13106400" imgH="9753600" progId="Equation.DSMT4">
                  <p:embed/>
                </p:oleObj>
              </mc:Choice>
              <mc:Fallback>
                <p:oleObj name="Equation" r:id="rId47" imgW="13106400" imgH="9753600" progId="Equation.DSMT4">
                  <p:embed/>
                  <p:pic>
                    <p:nvPicPr>
                      <p:cNvPr id="0" name="Picture 525"/>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635375" y="2781300"/>
                        <a:ext cx="360363" cy="26828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6420" name="Object 36"/>
          <p:cNvGraphicFramePr>
            <a:graphicFrameLocks noChangeAspect="1"/>
          </p:cNvGraphicFramePr>
          <p:nvPr/>
        </p:nvGraphicFramePr>
        <p:xfrm>
          <a:off x="3635375" y="3357563"/>
          <a:ext cx="360363" cy="268287"/>
        </p:xfrm>
        <a:graphic>
          <a:graphicData uri="http://schemas.openxmlformats.org/presentationml/2006/ole">
            <mc:AlternateContent xmlns:mc="http://schemas.openxmlformats.org/markup-compatibility/2006">
              <mc:Choice xmlns:v="urn:schemas-microsoft-com:vml" Requires="v">
                <p:oleObj spid="_x0000_s26" name="Equation" r:id="rId49" imgW="13106400" imgH="9753600" progId="Equation.DSMT4">
                  <p:embed/>
                </p:oleObj>
              </mc:Choice>
              <mc:Fallback>
                <p:oleObj name="Equation" r:id="rId49" imgW="13106400" imgH="9753600" progId="Equation.DSMT4">
                  <p:embed/>
                  <p:pic>
                    <p:nvPicPr>
                      <p:cNvPr id="0" name="Picture 526"/>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3635375" y="3357563"/>
                        <a:ext cx="360363" cy="26828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17" name="Text Box 37"/>
          <p:cNvSpPr txBox="1">
            <a:spLocks noChangeArrowheads="1"/>
          </p:cNvSpPr>
          <p:nvPr/>
        </p:nvSpPr>
        <p:spPr bwMode="auto">
          <a:xfrm>
            <a:off x="1187450" y="333375"/>
            <a:ext cx="20891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a:solidFill>
                  <a:srgbClr val="0000FF"/>
                </a:solidFill>
                <a:latin typeface="Times New Roman" panose="02020603050405020304" pitchFamily="18" charset="0"/>
              </a:rPr>
              <a:t>线性方程组</a:t>
            </a:r>
            <a:endParaRPr kumimoji="1" lang="zh-CN" altLang="en-US" sz="2400" b="1">
              <a:solidFill>
                <a:srgbClr val="0000FF"/>
              </a:solidFill>
              <a:latin typeface="Times New Roman" panose="02020603050405020304" pitchFamily="18" charset="0"/>
            </a:endParaRPr>
          </a:p>
        </p:txBody>
      </p:sp>
      <p:sp>
        <p:nvSpPr>
          <p:cNvPr id="1296422" name="Text Box 38"/>
          <p:cNvSpPr txBox="1">
            <a:spLocks noChangeArrowheads="1"/>
          </p:cNvSpPr>
          <p:nvPr/>
        </p:nvSpPr>
        <p:spPr bwMode="auto">
          <a:xfrm>
            <a:off x="5511800" y="260350"/>
            <a:ext cx="2589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b="1">
                <a:solidFill>
                  <a:srgbClr val="FF0000"/>
                </a:solidFill>
                <a:latin typeface="Times New Roman" panose="02020603050405020304" pitchFamily="18" charset="0"/>
              </a:rPr>
              <a:t>对应增广矩阵</a:t>
            </a:r>
            <a:endParaRPr kumimoji="1" lang="zh-CN" altLang="en-US" sz="2800" b="1">
              <a:solidFill>
                <a:srgbClr val="FF0000"/>
              </a:solidFill>
              <a:latin typeface="Times New Roman" panose="02020603050405020304" pitchFamily="18" charset="0"/>
            </a:endParaRPr>
          </a:p>
        </p:txBody>
      </p:sp>
      <p:sp>
        <p:nvSpPr>
          <p:cNvPr id="39" name="灯片编号占位符 1"/>
          <p:cNvSpPr>
            <a:spLocks noGrp="1"/>
          </p:cNvSpPr>
          <p:nvPr>
            <p:ph type="sldNum" sz="quarter" idx="4"/>
          </p:nvPr>
        </p:nvSpPr>
        <p:spPr>
          <a:xfrm>
            <a:off x="4067944" y="6520259"/>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96386"/>
                                        </p:tgtEl>
                                        <p:attrNameLst>
                                          <p:attrName>style.visibility</p:attrName>
                                        </p:attrNameLst>
                                      </p:cBhvr>
                                      <p:to>
                                        <p:strVal val="visible"/>
                                      </p:to>
                                    </p:set>
                                    <p:animEffect transition="in" filter="wipe(left)">
                                      <p:cBhvr>
                                        <p:cTn id="7" dur="500"/>
                                        <p:tgtEl>
                                          <p:spTgt spid="129638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96389"/>
                                        </p:tgtEl>
                                        <p:attrNameLst>
                                          <p:attrName>style.visibility</p:attrName>
                                        </p:attrNameLst>
                                      </p:cBhvr>
                                      <p:to>
                                        <p:strVal val="visible"/>
                                      </p:to>
                                    </p:set>
                                    <p:animEffect transition="in" filter="wipe(up)">
                                      <p:cBhvr>
                                        <p:cTn id="11" dur="500"/>
                                        <p:tgtEl>
                                          <p:spTgt spid="129638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96390"/>
                                        </p:tgtEl>
                                        <p:attrNameLst>
                                          <p:attrName>style.visibility</p:attrName>
                                        </p:attrNameLst>
                                      </p:cBhvr>
                                      <p:to>
                                        <p:strVal val="visible"/>
                                      </p:to>
                                    </p:set>
                                    <p:animEffect transition="in" filter="wipe(up)">
                                      <p:cBhvr>
                                        <p:cTn id="15" dur="500"/>
                                        <p:tgtEl>
                                          <p:spTgt spid="129639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296391"/>
                                        </p:tgtEl>
                                        <p:attrNameLst>
                                          <p:attrName>style.visibility</p:attrName>
                                        </p:attrNameLst>
                                      </p:cBhvr>
                                      <p:to>
                                        <p:strVal val="visible"/>
                                      </p:to>
                                    </p:set>
                                    <p:animEffect transition="in" filter="wipe(up)">
                                      <p:cBhvr>
                                        <p:cTn id="19" dur="500"/>
                                        <p:tgtEl>
                                          <p:spTgt spid="129639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96392"/>
                                        </p:tgtEl>
                                        <p:attrNameLst>
                                          <p:attrName>style.visibility</p:attrName>
                                        </p:attrNameLst>
                                      </p:cBhvr>
                                      <p:to>
                                        <p:strVal val="visible"/>
                                      </p:to>
                                    </p:set>
                                    <p:animEffect transition="in" filter="wipe(left)">
                                      <p:cBhvr>
                                        <p:cTn id="24" dur="500"/>
                                        <p:tgtEl>
                                          <p:spTgt spid="129639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96393"/>
                                        </p:tgtEl>
                                        <p:attrNameLst>
                                          <p:attrName>style.visibility</p:attrName>
                                        </p:attrNameLst>
                                      </p:cBhvr>
                                      <p:to>
                                        <p:strVal val="visible"/>
                                      </p:to>
                                    </p:set>
                                    <p:animEffect transition="in" filter="wipe(up)">
                                      <p:cBhvr>
                                        <p:cTn id="29" dur="500"/>
                                        <p:tgtEl>
                                          <p:spTgt spid="129639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296394"/>
                                        </p:tgtEl>
                                        <p:attrNameLst>
                                          <p:attrName>style.visibility</p:attrName>
                                        </p:attrNameLst>
                                      </p:cBhvr>
                                      <p:to>
                                        <p:strVal val="visible"/>
                                      </p:to>
                                    </p:set>
                                    <p:animEffect transition="in" filter="wipe(up)">
                                      <p:cBhvr>
                                        <p:cTn id="34" dur="500"/>
                                        <p:tgtEl>
                                          <p:spTgt spid="129639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96395"/>
                                        </p:tgtEl>
                                        <p:attrNameLst>
                                          <p:attrName>style.visibility</p:attrName>
                                        </p:attrNameLst>
                                      </p:cBhvr>
                                      <p:to>
                                        <p:strVal val="visible"/>
                                      </p:to>
                                    </p:set>
                                    <p:animEffect transition="in" filter="wipe(left)">
                                      <p:cBhvr>
                                        <p:cTn id="39" dur="500"/>
                                        <p:tgtEl>
                                          <p:spTgt spid="1296395"/>
                                        </p:tgtEl>
                                      </p:cBhvr>
                                    </p:animEffect>
                                  </p:childTnLst>
                                </p:cTn>
                              </p:par>
                            </p:childTnLst>
                          </p:cTn>
                        </p:par>
                        <p:par>
                          <p:cTn id="40" fill="hold">
                            <p:stCondLst>
                              <p:cond delay="500"/>
                            </p:stCondLst>
                            <p:childTnLst>
                              <p:par>
                                <p:cTn id="41" presetID="22" presetClass="entr" presetSubtype="1" fill="hold" nodeType="afterEffect">
                                  <p:stCondLst>
                                    <p:cond delay="0"/>
                                  </p:stCondLst>
                                  <p:childTnLst>
                                    <p:set>
                                      <p:cBhvr>
                                        <p:cTn id="42" dur="1" fill="hold">
                                          <p:stCondLst>
                                            <p:cond delay="0"/>
                                          </p:stCondLst>
                                        </p:cTn>
                                        <p:tgtEl>
                                          <p:spTgt spid="1296418"/>
                                        </p:tgtEl>
                                        <p:attrNameLst>
                                          <p:attrName>style.visibility</p:attrName>
                                        </p:attrNameLst>
                                      </p:cBhvr>
                                      <p:to>
                                        <p:strVal val="visible"/>
                                      </p:to>
                                    </p:set>
                                    <p:animEffect transition="in" filter="wipe(up)">
                                      <p:cBhvr>
                                        <p:cTn id="43" dur="500"/>
                                        <p:tgtEl>
                                          <p:spTgt spid="1296418"/>
                                        </p:tgtEl>
                                      </p:cBhvr>
                                    </p:animEffect>
                                  </p:childTnLst>
                                </p:cTn>
                              </p:par>
                            </p:childTnLst>
                          </p:cTn>
                        </p:par>
                        <p:par>
                          <p:cTn id="44" fill="hold">
                            <p:stCondLst>
                              <p:cond delay="1000"/>
                            </p:stCondLst>
                            <p:childTnLst>
                              <p:par>
                                <p:cTn id="45" presetID="22" presetClass="entr" presetSubtype="1" fill="hold" nodeType="afterEffect">
                                  <p:stCondLst>
                                    <p:cond delay="0"/>
                                  </p:stCondLst>
                                  <p:childTnLst>
                                    <p:set>
                                      <p:cBhvr>
                                        <p:cTn id="46" dur="1" fill="hold">
                                          <p:stCondLst>
                                            <p:cond delay="0"/>
                                          </p:stCondLst>
                                        </p:cTn>
                                        <p:tgtEl>
                                          <p:spTgt spid="1296419"/>
                                        </p:tgtEl>
                                        <p:attrNameLst>
                                          <p:attrName>style.visibility</p:attrName>
                                        </p:attrNameLst>
                                      </p:cBhvr>
                                      <p:to>
                                        <p:strVal val="visible"/>
                                      </p:to>
                                    </p:set>
                                    <p:animEffect transition="in" filter="wipe(up)">
                                      <p:cBhvr>
                                        <p:cTn id="47" dur="500"/>
                                        <p:tgtEl>
                                          <p:spTgt spid="1296419"/>
                                        </p:tgtEl>
                                      </p:cBhvr>
                                    </p:animEffect>
                                  </p:childTnLst>
                                </p:cTn>
                              </p:par>
                            </p:childTnLst>
                          </p:cTn>
                        </p:par>
                        <p:par>
                          <p:cTn id="48" fill="hold">
                            <p:stCondLst>
                              <p:cond delay="1500"/>
                            </p:stCondLst>
                            <p:childTnLst>
                              <p:par>
                                <p:cTn id="49" presetID="22" presetClass="entr" presetSubtype="1" fill="hold" nodeType="afterEffect">
                                  <p:stCondLst>
                                    <p:cond delay="0"/>
                                  </p:stCondLst>
                                  <p:childTnLst>
                                    <p:set>
                                      <p:cBhvr>
                                        <p:cTn id="50" dur="1" fill="hold">
                                          <p:stCondLst>
                                            <p:cond delay="0"/>
                                          </p:stCondLst>
                                        </p:cTn>
                                        <p:tgtEl>
                                          <p:spTgt spid="1296420"/>
                                        </p:tgtEl>
                                        <p:attrNameLst>
                                          <p:attrName>style.visibility</p:attrName>
                                        </p:attrNameLst>
                                      </p:cBhvr>
                                      <p:to>
                                        <p:strVal val="visible"/>
                                      </p:to>
                                    </p:set>
                                    <p:animEffect transition="in" filter="wipe(up)">
                                      <p:cBhvr>
                                        <p:cTn id="51" dur="500"/>
                                        <p:tgtEl>
                                          <p:spTgt spid="129642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1296402"/>
                                        </p:tgtEl>
                                        <p:attrNameLst>
                                          <p:attrName>style.visibility</p:attrName>
                                        </p:attrNameLst>
                                      </p:cBhvr>
                                      <p:to>
                                        <p:strVal val="visible"/>
                                      </p:to>
                                    </p:set>
                                    <p:animEffect transition="in" filter="wipe(up)">
                                      <p:cBhvr>
                                        <p:cTn id="56" dur="500"/>
                                        <p:tgtEl>
                                          <p:spTgt spid="129640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296403"/>
                                        </p:tgtEl>
                                        <p:attrNameLst>
                                          <p:attrName>style.visibility</p:attrName>
                                        </p:attrNameLst>
                                      </p:cBhvr>
                                      <p:to>
                                        <p:strVal val="visible"/>
                                      </p:to>
                                    </p:set>
                                    <p:animEffect transition="in" filter="wipe(up)">
                                      <p:cBhvr>
                                        <p:cTn id="61" dur="500"/>
                                        <p:tgtEl>
                                          <p:spTgt spid="129640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296401"/>
                                        </p:tgtEl>
                                        <p:attrNameLst>
                                          <p:attrName>style.visibility</p:attrName>
                                        </p:attrNameLst>
                                      </p:cBhvr>
                                      <p:to>
                                        <p:strVal val="visible"/>
                                      </p:to>
                                    </p:set>
                                    <p:animEffect transition="in" filter="wipe(left)">
                                      <p:cBhvr>
                                        <p:cTn id="66" dur="500"/>
                                        <p:tgtEl>
                                          <p:spTgt spid="1296401"/>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1296415"/>
                                        </p:tgtEl>
                                        <p:attrNameLst>
                                          <p:attrName>style.visibility</p:attrName>
                                        </p:attrNameLst>
                                      </p:cBhvr>
                                      <p:to>
                                        <p:strVal val="visible"/>
                                      </p:to>
                                    </p:set>
                                    <p:animEffect transition="in" filter="wipe(up)">
                                      <p:cBhvr>
                                        <p:cTn id="70" dur="500"/>
                                        <p:tgtEl>
                                          <p:spTgt spid="1296415"/>
                                        </p:tgtEl>
                                      </p:cBhvr>
                                    </p:animEffect>
                                  </p:childTnLst>
                                </p:cTn>
                              </p:par>
                            </p:childTnLst>
                          </p:cTn>
                        </p:par>
                        <p:par>
                          <p:cTn id="71" fill="hold">
                            <p:stCondLst>
                              <p:cond delay="1000"/>
                            </p:stCondLst>
                            <p:childTnLst>
                              <p:par>
                                <p:cTn id="72" presetID="22" presetClass="entr" presetSubtype="1" fill="hold" nodeType="afterEffect">
                                  <p:stCondLst>
                                    <p:cond delay="0"/>
                                  </p:stCondLst>
                                  <p:childTnLst>
                                    <p:set>
                                      <p:cBhvr>
                                        <p:cTn id="73" dur="1" fill="hold">
                                          <p:stCondLst>
                                            <p:cond delay="0"/>
                                          </p:stCondLst>
                                        </p:cTn>
                                        <p:tgtEl>
                                          <p:spTgt spid="1296416"/>
                                        </p:tgtEl>
                                        <p:attrNameLst>
                                          <p:attrName>style.visibility</p:attrName>
                                        </p:attrNameLst>
                                      </p:cBhvr>
                                      <p:to>
                                        <p:strVal val="visible"/>
                                      </p:to>
                                    </p:set>
                                    <p:animEffect transition="in" filter="wipe(up)">
                                      <p:cBhvr>
                                        <p:cTn id="74" dur="500"/>
                                        <p:tgtEl>
                                          <p:spTgt spid="1296416"/>
                                        </p:tgtEl>
                                      </p:cBhvr>
                                    </p:animEffect>
                                  </p:childTnLst>
                                </p:cTn>
                              </p:par>
                            </p:childTnLst>
                          </p:cTn>
                        </p:par>
                        <p:par>
                          <p:cTn id="75" fill="hold">
                            <p:stCondLst>
                              <p:cond delay="1500"/>
                            </p:stCondLst>
                            <p:childTnLst>
                              <p:par>
                                <p:cTn id="76" presetID="22" presetClass="entr" presetSubtype="1" fill="hold" nodeType="afterEffect">
                                  <p:stCondLst>
                                    <p:cond delay="0"/>
                                  </p:stCondLst>
                                  <p:childTnLst>
                                    <p:set>
                                      <p:cBhvr>
                                        <p:cTn id="77" dur="1" fill="hold">
                                          <p:stCondLst>
                                            <p:cond delay="0"/>
                                          </p:stCondLst>
                                        </p:cTn>
                                        <p:tgtEl>
                                          <p:spTgt spid="1296417"/>
                                        </p:tgtEl>
                                        <p:attrNameLst>
                                          <p:attrName>style.visibility</p:attrName>
                                        </p:attrNameLst>
                                      </p:cBhvr>
                                      <p:to>
                                        <p:strVal val="visible"/>
                                      </p:to>
                                    </p:set>
                                    <p:animEffect transition="in" filter="wipe(up)">
                                      <p:cBhvr>
                                        <p:cTn id="78" dur="500"/>
                                        <p:tgtEl>
                                          <p:spTgt spid="129641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1296409"/>
                                        </p:tgtEl>
                                        <p:attrNameLst>
                                          <p:attrName>style.visibility</p:attrName>
                                        </p:attrNameLst>
                                      </p:cBhvr>
                                      <p:to>
                                        <p:strVal val="visible"/>
                                      </p:to>
                                    </p:set>
                                    <p:animEffect transition="in" filter="wipe(up)">
                                      <p:cBhvr>
                                        <p:cTn id="83" dur="500"/>
                                        <p:tgtEl>
                                          <p:spTgt spid="129640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nodeType="clickEffect">
                                  <p:stCondLst>
                                    <p:cond delay="0"/>
                                  </p:stCondLst>
                                  <p:childTnLst>
                                    <p:set>
                                      <p:cBhvr>
                                        <p:cTn id="87" dur="1" fill="hold">
                                          <p:stCondLst>
                                            <p:cond delay="0"/>
                                          </p:stCondLst>
                                        </p:cTn>
                                        <p:tgtEl>
                                          <p:spTgt spid="1296410"/>
                                        </p:tgtEl>
                                        <p:attrNameLst>
                                          <p:attrName>style.visibility</p:attrName>
                                        </p:attrNameLst>
                                      </p:cBhvr>
                                      <p:to>
                                        <p:strVal val="visible"/>
                                      </p:to>
                                    </p:set>
                                    <p:animEffect transition="in" filter="wipe(up)">
                                      <p:cBhvr>
                                        <p:cTn id="88" dur="500"/>
                                        <p:tgtEl>
                                          <p:spTgt spid="129641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96408"/>
                                        </p:tgtEl>
                                        <p:attrNameLst>
                                          <p:attrName>style.visibility</p:attrName>
                                        </p:attrNameLst>
                                      </p:cBhvr>
                                      <p:to>
                                        <p:strVal val="visible"/>
                                      </p:to>
                                    </p:set>
                                    <p:animEffect transition="in" filter="wipe(left)">
                                      <p:cBhvr>
                                        <p:cTn id="93" dur="500"/>
                                        <p:tgtEl>
                                          <p:spTgt spid="1296408"/>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296387"/>
                                        </p:tgtEl>
                                        <p:attrNameLst>
                                          <p:attrName>style.visibility</p:attrName>
                                        </p:attrNameLst>
                                      </p:cBhvr>
                                      <p:to>
                                        <p:strVal val="visible"/>
                                      </p:to>
                                    </p:set>
                                    <p:animEffect transition="in" filter="wipe(left)">
                                      <p:cBhvr>
                                        <p:cTn id="98" dur="500"/>
                                        <p:tgtEl>
                                          <p:spTgt spid="129638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96422"/>
                                        </p:tgtEl>
                                        <p:attrNameLst>
                                          <p:attrName>style.visibility</p:attrName>
                                        </p:attrNameLst>
                                      </p:cBhvr>
                                      <p:to>
                                        <p:strVal val="visible"/>
                                      </p:to>
                                    </p:set>
                                    <p:animEffect transition="in" filter="wipe(left)">
                                      <p:cBhvr>
                                        <p:cTn id="103" dur="500"/>
                                        <p:tgtEl>
                                          <p:spTgt spid="12964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1296388"/>
                                        </p:tgtEl>
                                        <p:attrNameLst>
                                          <p:attrName>style.visibility</p:attrName>
                                        </p:attrNameLst>
                                      </p:cBhvr>
                                      <p:to>
                                        <p:strVal val="visible"/>
                                      </p:to>
                                    </p:set>
                                    <p:animEffect transition="in" filter="wipe(left)">
                                      <p:cBhvr>
                                        <p:cTn id="108" dur="500"/>
                                        <p:tgtEl>
                                          <p:spTgt spid="1296388"/>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1296396"/>
                                        </p:tgtEl>
                                        <p:attrNameLst>
                                          <p:attrName>style.visibility</p:attrName>
                                        </p:attrNameLst>
                                      </p:cBhvr>
                                      <p:to>
                                        <p:strVal val="visible"/>
                                      </p:to>
                                    </p:set>
                                    <p:animEffect transition="in" filter="wipe(left)">
                                      <p:cBhvr>
                                        <p:cTn id="113" dur="500"/>
                                        <p:tgtEl>
                                          <p:spTgt spid="129639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1296397"/>
                                        </p:tgtEl>
                                        <p:attrNameLst>
                                          <p:attrName>style.visibility</p:attrName>
                                        </p:attrNameLst>
                                      </p:cBhvr>
                                      <p:to>
                                        <p:strVal val="visible"/>
                                      </p:to>
                                    </p:set>
                                    <p:animEffect transition="in" filter="wipe(left)">
                                      <p:cBhvr>
                                        <p:cTn id="118" dur="500"/>
                                        <p:tgtEl>
                                          <p:spTgt spid="1296397"/>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nodeType="clickEffect">
                                  <p:stCondLst>
                                    <p:cond delay="0"/>
                                  </p:stCondLst>
                                  <p:childTnLst>
                                    <p:set>
                                      <p:cBhvr>
                                        <p:cTn id="122" dur="1" fill="hold">
                                          <p:stCondLst>
                                            <p:cond delay="0"/>
                                          </p:stCondLst>
                                        </p:cTn>
                                        <p:tgtEl>
                                          <p:spTgt spid="1296398"/>
                                        </p:tgtEl>
                                        <p:attrNameLst>
                                          <p:attrName>style.visibility</p:attrName>
                                        </p:attrNameLst>
                                      </p:cBhvr>
                                      <p:to>
                                        <p:strVal val="visible"/>
                                      </p:to>
                                    </p:set>
                                    <p:animEffect transition="in" filter="wipe(up)">
                                      <p:cBhvr>
                                        <p:cTn id="123" dur="500"/>
                                        <p:tgtEl>
                                          <p:spTgt spid="1296398"/>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1296399"/>
                                        </p:tgtEl>
                                        <p:attrNameLst>
                                          <p:attrName>style.visibility</p:attrName>
                                        </p:attrNameLst>
                                      </p:cBhvr>
                                      <p:to>
                                        <p:strVal val="visible"/>
                                      </p:to>
                                    </p:set>
                                    <p:animEffect transition="in" filter="wipe(up)">
                                      <p:cBhvr>
                                        <p:cTn id="127" dur="500"/>
                                        <p:tgtEl>
                                          <p:spTgt spid="1296399"/>
                                        </p:tgtEl>
                                      </p:cBhvr>
                                    </p:animEffect>
                                  </p:childTnLst>
                                </p:cTn>
                              </p:par>
                            </p:childTnLst>
                          </p:cTn>
                        </p:par>
                        <p:par>
                          <p:cTn id="128" fill="hold">
                            <p:stCondLst>
                              <p:cond delay="1000"/>
                            </p:stCondLst>
                            <p:childTnLst>
                              <p:par>
                                <p:cTn id="129" presetID="22" presetClass="entr" presetSubtype="1" fill="hold" nodeType="afterEffect">
                                  <p:stCondLst>
                                    <p:cond delay="0"/>
                                  </p:stCondLst>
                                  <p:childTnLst>
                                    <p:set>
                                      <p:cBhvr>
                                        <p:cTn id="130" dur="1" fill="hold">
                                          <p:stCondLst>
                                            <p:cond delay="0"/>
                                          </p:stCondLst>
                                        </p:cTn>
                                        <p:tgtEl>
                                          <p:spTgt spid="1296400"/>
                                        </p:tgtEl>
                                        <p:attrNameLst>
                                          <p:attrName>style.visibility</p:attrName>
                                        </p:attrNameLst>
                                      </p:cBhvr>
                                      <p:to>
                                        <p:strVal val="visible"/>
                                      </p:to>
                                    </p:set>
                                    <p:animEffect transition="in" filter="wipe(up)">
                                      <p:cBhvr>
                                        <p:cTn id="131" dur="500"/>
                                        <p:tgtEl>
                                          <p:spTgt spid="129640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8" fill="hold" nodeType="clickEffect">
                                  <p:stCondLst>
                                    <p:cond delay="0"/>
                                  </p:stCondLst>
                                  <p:childTnLst>
                                    <p:set>
                                      <p:cBhvr>
                                        <p:cTn id="135" dur="1" fill="hold">
                                          <p:stCondLst>
                                            <p:cond delay="0"/>
                                          </p:stCondLst>
                                        </p:cTn>
                                        <p:tgtEl>
                                          <p:spTgt spid="1296404"/>
                                        </p:tgtEl>
                                        <p:attrNameLst>
                                          <p:attrName>style.visibility</p:attrName>
                                        </p:attrNameLst>
                                      </p:cBhvr>
                                      <p:to>
                                        <p:strVal val="visible"/>
                                      </p:to>
                                    </p:set>
                                    <p:animEffect transition="in" filter="wipe(left)">
                                      <p:cBhvr>
                                        <p:cTn id="136" dur="500"/>
                                        <p:tgtEl>
                                          <p:spTgt spid="1296404"/>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nodeType="clickEffect">
                                  <p:stCondLst>
                                    <p:cond delay="0"/>
                                  </p:stCondLst>
                                  <p:childTnLst>
                                    <p:set>
                                      <p:cBhvr>
                                        <p:cTn id="140" dur="1" fill="hold">
                                          <p:stCondLst>
                                            <p:cond delay="0"/>
                                          </p:stCondLst>
                                        </p:cTn>
                                        <p:tgtEl>
                                          <p:spTgt spid="1296405"/>
                                        </p:tgtEl>
                                        <p:attrNameLst>
                                          <p:attrName>style.visibility</p:attrName>
                                        </p:attrNameLst>
                                      </p:cBhvr>
                                      <p:to>
                                        <p:strVal val="visible"/>
                                      </p:to>
                                    </p:set>
                                    <p:animEffect transition="in" filter="wipe(left)">
                                      <p:cBhvr>
                                        <p:cTn id="141" dur="500"/>
                                        <p:tgtEl>
                                          <p:spTgt spid="1296405"/>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1" fill="hold" nodeType="clickEffect">
                                  <p:stCondLst>
                                    <p:cond delay="0"/>
                                  </p:stCondLst>
                                  <p:childTnLst>
                                    <p:set>
                                      <p:cBhvr>
                                        <p:cTn id="145" dur="1" fill="hold">
                                          <p:stCondLst>
                                            <p:cond delay="0"/>
                                          </p:stCondLst>
                                        </p:cTn>
                                        <p:tgtEl>
                                          <p:spTgt spid="1296406"/>
                                        </p:tgtEl>
                                        <p:attrNameLst>
                                          <p:attrName>style.visibility</p:attrName>
                                        </p:attrNameLst>
                                      </p:cBhvr>
                                      <p:to>
                                        <p:strVal val="visible"/>
                                      </p:to>
                                    </p:set>
                                    <p:animEffect transition="in" filter="wipe(up)">
                                      <p:cBhvr>
                                        <p:cTn id="146" dur="500"/>
                                        <p:tgtEl>
                                          <p:spTgt spid="1296406"/>
                                        </p:tgtEl>
                                      </p:cBhvr>
                                    </p:animEffect>
                                  </p:childTnLst>
                                </p:cTn>
                              </p:par>
                            </p:childTnLst>
                          </p:cTn>
                        </p:par>
                        <p:par>
                          <p:cTn id="147" fill="hold">
                            <p:stCondLst>
                              <p:cond delay="500"/>
                            </p:stCondLst>
                            <p:childTnLst>
                              <p:par>
                                <p:cTn id="148" presetID="22" presetClass="entr" presetSubtype="1" fill="hold" nodeType="afterEffect">
                                  <p:stCondLst>
                                    <p:cond delay="0"/>
                                  </p:stCondLst>
                                  <p:childTnLst>
                                    <p:set>
                                      <p:cBhvr>
                                        <p:cTn id="149" dur="1" fill="hold">
                                          <p:stCondLst>
                                            <p:cond delay="0"/>
                                          </p:stCondLst>
                                        </p:cTn>
                                        <p:tgtEl>
                                          <p:spTgt spid="1296407"/>
                                        </p:tgtEl>
                                        <p:attrNameLst>
                                          <p:attrName>style.visibility</p:attrName>
                                        </p:attrNameLst>
                                      </p:cBhvr>
                                      <p:to>
                                        <p:strVal val="visible"/>
                                      </p:to>
                                    </p:set>
                                    <p:animEffect transition="in" filter="wipe(up)">
                                      <p:cBhvr>
                                        <p:cTn id="150" dur="500"/>
                                        <p:tgtEl>
                                          <p:spTgt spid="1296407"/>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1296411"/>
                                        </p:tgtEl>
                                        <p:attrNameLst>
                                          <p:attrName>style.visibility</p:attrName>
                                        </p:attrNameLst>
                                      </p:cBhvr>
                                      <p:to>
                                        <p:strVal val="visible"/>
                                      </p:to>
                                    </p:set>
                                    <p:animEffect transition="in" filter="wipe(left)">
                                      <p:cBhvr>
                                        <p:cTn id="155" dur="500"/>
                                        <p:tgtEl>
                                          <p:spTgt spid="129641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1296412"/>
                                        </p:tgtEl>
                                        <p:attrNameLst>
                                          <p:attrName>style.visibility</p:attrName>
                                        </p:attrNameLst>
                                      </p:cBhvr>
                                      <p:to>
                                        <p:strVal val="visible"/>
                                      </p:to>
                                    </p:set>
                                    <p:animEffect transition="in" filter="wipe(left)">
                                      <p:cBhvr>
                                        <p:cTn id="160" dur="500"/>
                                        <p:tgtEl>
                                          <p:spTgt spid="129641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296413"/>
                                        </p:tgtEl>
                                        <p:attrNameLst>
                                          <p:attrName>style.visibility</p:attrName>
                                        </p:attrNameLst>
                                      </p:cBhvr>
                                      <p:to>
                                        <p:strVal val="visible"/>
                                      </p:to>
                                    </p:set>
                                    <p:animEffect transition="in" filter="wipe(up)">
                                      <p:cBhvr>
                                        <p:cTn id="165" dur="500"/>
                                        <p:tgtEl>
                                          <p:spTgt spid="1296413"/>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1296414"/>
                                        </p:tgtEl>
                                        <p:attrNameLst>
                                          <p:attrName>style.visibility</p:attrName>
                                        </p:attrNameLst>
                                      </p:cBhvr>
                                      <p:to>
                                        <p:strVal val="visible"/>
                                      </p:to>
                                    </p:set>
                                    <p:animEffect transition="in" filter="wipe(up)">
                                      <p:cBhvr>
                                        <p:cTn id="169" dur="500"/>
                                        <p:tgtEl>
                                          <p:spTgt spid="1296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4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4"/>
          <p:cNvGraphicFramePr>
            <a:graphicFrameLocks noChangeAspect="1"/>
          </p:cNvGraphicFramePr>
          <p:nvPr/>
        </p:nvGraphicFramePr>
        <p:xfrm>
          <a:off x="1620464" y="315206"/>
          <a:ext cx="2303464" cy="1169578"/>
        </p:xfrm>
        <a:graphic>
          <a:graphicData uri="http://schemas.openxmlformats.org/presentationml/2006/ole">
            <mc:AlternateContent xmlns:mc="http://schemas.openxmlformats.org/markup-compatibility/2006">
              <mc:Choice xmlns:v="urn:schemas-microsoft-com:vml" Requires="v">
                <p:oleObj spid="_x0000_s16" name="Equation" r:id="rId1" imgW="73761600" imgH="37490400" progId="Equation.DSMT4">
                  <p:embed/>
                </p:oleObj>
              </mc:Choice>
              <mc:Fallback>
                <p:oleObj name="Equation" r:id="rId1" imgW="73761600" imgH="37490400" progId="Equation.DSMT4">
                  <p:embed/>
                  <p:pic>
                    <p:nvPicPr>
                      <p:cNvPr id="0" name="Picture 2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464" y="315206"/>
                        <a:ext cx="2303464" cy="1169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07" name="Line 5"/>
          <p:cNvSpPr>
            <a:spLocks noChangeShapeType="1"/>
          </p:cNvSpPr>
          <p:nvPr/>
        </p:nvSpPr>
        <p:spPr bwMode="auto">
          <a:xfrm>
            <a:off x="503535" y="908720"/>
            <a:ext cx="900113"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508" name="Line 7"/>
          <p:cNvSpPr>
            <a:spLocks noChangeShapeType="1"/>
          </p:cNvSpPr>
          <p:nvPr/>
        </p:nvSpPr>
        <p:spPr bwMode="auto">
          <a:xfrm>
            <a:off x="4788520" y="836712"/>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509" name="Object 8"/>
          <p:cNvGraphicFramePr>
            <a:graphicFrameLocks noChangeAspect="1"/>
          </p:cNvGraphicFramePr>
          <p:nvPr/>
        </p:nvGraphicFramePr>
        <p:xfrm>
          <a:off x="6013450" y="260350"/>
          <a:ext cx="2303463" cy="1176338"/>
        </p:xfrm>
        <a:graphic>
          <a:graphicData uri="http://schemas.openxmlformats.org/presentationml/2006/ole">
            <mc:AlternateContent xmlns:mc="http://schemas.openxmlformats.org/markup-compatibility/2006">
              <mc:Choice xmlns:v="urn:schemas-microsoft-com:vml" Requires="v">
                <p:oleObj spid="_x0000_s2" name="Equation" r:id="rId3" imgW="73456800" imgH="37490400" progId="Equation.DSMT4">
                  <p:embed/>
                </p:oleObj>
              </mc:Choice>
              <mc:Fallback>
                <p:oleObj name="Equation" r:id="rId3" imgW="73456800" imgH="37490400" progId="Equation.DSMT4">
                  <p:embed/>
                  <p:pic>
                    <p:nvPicPr>
                      <p:cNvPr id="0" name="Picture 2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260350"/>
                        <a:ext cx="2303463" cy="1176338"/>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19" name="Object 11"/>
          <p:cNvGraphicFramePr>
            <a:graphicFrameLocks noChangeAspect="1"/>
          </p:cNvGraphicFramePr>
          <p:nvPr/>
        </p:nvGraphicFramePr>
        <p:xfrm>
          <a:off x="1633609" y="1902884"/>
          <a:ext cx="2146303" cy="1238084"/>
        </p:xfrm>
        <a:graphic>
          <a:graphicData uri="http://schemas.openxmlformats.org/presentationml/2006/ole">
            <mc:AlternateContent xmlns:mc="http://schemas.openxmlformats.org/markup-compatibility/2006">
              <mc:Choice xmlns:v="urn:schemas-microsoft-com:vml" Requires="v">
                <p:oleObj spid="_x0000_s3" name="Equation" r:id="rId5" imgW="64922400" imgH="37490400" progId="Equation.DSMT4">
                  <p:embed/>
                </p:oleObj>
              </mc:Choice>
              <mc:Fallback>
                <p:oleObj name="Equation" r:id="rId5" imgW="64922400" imgH="37490400" progId="Equation.DSMT4">
                  <p:embed/>
                  <p:pic>
                    <p:nvPicPr>
                      <p:cNvPr id="0" name="Picture 2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609" y="1902884"/>
                        <a:ext cx="2146303" cy="12380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97420" name="Line 12"/>
          <p:cNvSpPr>
            <a:spLocks noChangeShapeType="1"/>
          </p:cNvSpPr>
          <p:nvPr/>
        </p:nvSpPr>
        <p:spPr bwMode="auto">
          <a:xfrm>
            <a:off x="538163" y="2563813"/>
            <a:ext cx="90011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7422" name="Line 14"/>
          <p:cNvSpPr>
            <a:spLocks noChangeShapeType="1"/>
          </p:cNvSpPr>
          <p:nvPr/>
        </p:nvSpPr>
        <p:spPr bwMode="auto">
          <a:xfrm>
            <a:off x="4787900" y="2419350"/>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7423" name="Object 15"/>
          <p:cNvGraphicFramePr>
            <a:graphicFrameLocks noChangeAspect="1"/>
          </p:cNvGraphicFramePr>
          <p:nvPr/>
        </p:nvGraphicFramePr>
        <p:xfrm>
          <a:off x="6011863" y="1916113"/>
          <a:ext cx="2303462" cy="1176337"/>
        </p:xfrm>
        <a:graphic>
          <a:graphicData uri="http://schemas.openxmlformats.org/presentationml/2006/ole">
            <mc:AlternateContent xmlns:mc="http://schemas.openxmlformats.org/markup-compatibility/2006">
              <mc:Choice xmlns:v="urn:schemas-microsoft-com:vml" Requires="v">
                <p:oleObj spid="_x0000_s4" name="Equation" r:id="rId7" imgW="55168800" imgH="37490400" progId="Equation.DSMT4">
                  <p:embed/>
                </p:oleObj>
              </mc:Choice>
              <mc:Fallback>
                <p:oleObj name="Equation" r:id="rId7" imgW="55168800" imgH="37490400" progId="Equation.DSMT4">
                  <p:embed/>
                  <p:pic>
                    <p:nvPicPr>
                      <p:cNvPr id="0" name="Picture 2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1863" y="1916113"/>
                        <a:ext cx="2303462" cy="1176337"/>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29" name="Object 21"/>
          <p:cNvGraphicFramePr>
            <a:graphicFrameLocks noChangeAspect="1"/>
          </p:cNvGraphicFramePr>
          <p:nvPr/>
        </p:nvGraphicFramePr>
        <p:xfrm>
          <a:off x="1619250" y="3355975"/>
          <a:ext cx="2300288" cy="1352550"/>
        </p:xfrm>
        <a:graphic>
          <a:graphicData uri="http://schemas.openxmlformats.org/presentationml/2006/ole">
            <mc:AlternateContent xmlns:mc="http://schemas.openxmlformats.org/markup-compatibility/2006">
              <mc:Choice xmlns:v="urn:schemas-microsoft-com:vml" Requires="v">
                <p:oleObj spid="_x0000_s5" name="Equation" r:id="rId9" imgW="54864000" imgH="37490400" progId="Equation.DSMT4">
                  <p:embed/>
                </p:oleObj>
              </mc:Choice>
              <mc:Fallback>
                <p:oleObj name="Equation" r:id="rId9" imgW="54864000" imgH="37490400" progId="Equation.DSMT4">
                  <p:embed/>
                  <p:pic>
                    <p:nvPicPr>
                      <p:cNvPr id="0" name="Picture 2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9250" y="3355975"/>
                        <a:ext cx="2300288" cy="13525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7430" name="Line 22"/>
          <p:cNvSpPr>
            <a:spLocks noChangeShapeType="1"/>
          </p:cNvSpPr>
          <p:nvPr/>
        </p:nvSpPr>
        <p:spPr bwMode="auto">
          <a:xfrm>
            <a:off x="538163" y="4076700"/>
            <a:ext cx="90011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7432" name="Line 24"/>
          <p:cNvSpPr>
            <a:spLocks noChangeShapeType="1"/>
          </p:cNvSpPr>
          <p:nvPr/>
        </p:nvSpPr>
        <p:spPr bwMode="auto">
          <a:xfrm>
            <a:off x="4787900" y="3932238"/>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7433" name="Object 25"/>
          <p:cNvGraphicFramePr>
            <a:graphicFrameLocks noChangeAspect="1"/>
          </p:cNvGraphicFramePr>
          <p:nvPr/>
        </p:nvGraphicFramePr>
        <p:xfrm>
          <a:off x="6018213" y="3429000"/>
          <a:ext cx="2290762" cy="1176338"/>
        </p:xfrm>
        <a:graphic>
          <a:graphicData uri="http://schemas.openxmlformats.org/presentationml/2006/ole">
            <mc:AlternateContent xmlns:mc="http://schemas.openxmlformats.org/markup-compatibility/2006">
              <mc:Choice xmlns:v="urn:schemas-microsoft-com:vml" Requires="v">
                <p:oleObj spid="_x0000_s6" name="Equation" r:id="rId11" imgW="54864000" imgH="37490400" progId="Equation.DSMT4">
                  <p:embed/>
                </p:oleObj>
              </mc:Choice>
              <mc:Fallback>
                <p:oleObj name="Equation" r:id="rId11" imgW="54864000" imgH="37490400" progId="Equation.DSMT4">
                  <p:embed/>
                  <p:pic>
                    <p:nvPicPr>
                      <p:cNvPr id="0" name="Picture 2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18213" y="3429000"/>
                        <a:ext cx="2290762" cy="1176338"/>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34" name="Object 26"/>
          <p:cNvGraphicFramePr>
            <a:graphicFrameLocks noChangeAspect="1"/>
          </p:cNvGraphicFramePr>
          <p:nvPr/>
        </p:nvGraphicFramePr>
        <p:xfrm>
          <a:off x="1619250" y="5000625"/>
          <a:ext cx="2305050" cy="1352550"/>
        </p:xfrm>
        <a:graphic>
          <a:graphicData uri="http://schemas.openxmlformats.org/presentationml/2006/ole">
            <mc:AlternateContent xmlns:mc="http://schemas.openxmlformats.org/markup-compatibility/2006">
              <mc:Choice xmlns:v="urn:schemas-microsoft-com:vml" Requires="v">
                <p:oleObj spid="_x0000_s7" name="Equation" r:id="rId13" imgW="57302400" imgH="37490400" progId="Equation.DSMT4">
                  <p:embed/>
                </p:oleObj>
              </mc:Choice>
              <mc:Fallback>
                <p:oleObj name="Equation" r:id="rId13" imgW="57302400" imgH="37490400" progId="Equation.DSMT4">
                  <p:embed/>
                  <p:pic>
                    <p:nvPicPr>
                      <p:cNvPr id="0" name="Picture 2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5000625"/>
                        <a:ext cx="2305050" cy="1352550"/>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7435" name="Line 27"/>
          <p:cNvSpPr>
            <a:spLocks noChangeShapeType="1"/>
          </p:cNvSpPr>
          <p:nvPr/>
        </p:nvSpPr>
        <p:spPr bwMode="auto">
          <a:xfrm>
            <a:off x="611188" y="5661025"/>
            <a:ext cx="900112" cy="0"/>
          </a:xfrm>
          <a:prstGeom prst="line">
            <a:avLst/>
          </a:prstGeom>
          <a:noFill/>
          <a:ln w="38100">
            <a:solidFill>
              <a:schemeClr val="tx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7437" name="Line 29"/>
          <p:cNvSpPr>
            <a:spLocks noChangeShapeType="1"/>
          </p:cNvSpPr>
          <p:nvPr/>
        </p:nvSpPr>
        <p:spPr bwMode="auto">
          <a:xfrm>
            <a:off x="4787900" y="5503863"/>
            <a:ext cx="863600" cy="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7438" name="Object 30"/>
          <p:cNvGraphicFramePr>
            <a:graphicFrameLocks noChangeAspect="1"/>
          </p:cNvGraphicFramePr>
          <p:nvPr/>
        </p:nvGraphicFramePr>
        <p:xfrm>
          <a:off x="6018213" y="5000625"/>
          <a:ext cx="2290762" cy="1176338"/>
        </p:xfrm>
        <a:graphic>
          <a:graphicData uri="http://schemas.openxmlformats.org/presentationml/2006/ole">
            <mc:AlternateContent xmlns:mc="http://schemas.openxmlformats.org/markup-compatibility/2006">
              <mc:Choice xmlns:v="urn:schemas-microsoft-com:vml" Requires="v">
                <p:oleObj spid="_x0000_s8" name="Equation" r:id="rId15" imgW="54864000" imgH="37490400" progId="Equation.DSMT4">
                  <p:embed/>
                </p:oleObj>
              </mc:Choice>
              <mc:Fallback>
                <p:oleObj name="Equation" r:id="rId15" imgW="54864000" imgH="37490400" progId="Equation.DSMT4">
                  <p:embed/>
                  <p:pic>
                    <p:nvPicPr>
                      <p:cNvPr id="0" name="Picture 2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18213" y="5000625"/>
                        <a:ext cx="2290762" cy="1176338"/>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297439" name="Line 31"/>
          <p:cNvSpPr>
            <a:spLocks noChangeShapeType="1"/>
          </p:cNvSpPr>
          <p:nvPr/>
        </p:nvSpPr>
        <p:spPr bwMode="auto">
          <a:xfrm>
            <a:off x="0" y="1555750"/>
            <a:ext cx="9144000" cy="0"/>
          </a:xfrm>
          <a:prstGeom prst="line">
            <a:avLst/>
          </a:prstGeom>
          <a:noFill/>
          <a:ln w="28575">
            <a:solidFill>
              <a:srgbClr val="0000FF"/>
            </a:solidFill>
            <a:prstDash val="dashDot"/>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297440" name="Object 32"/>
          <p:cNvGraphicFramePr>
            <a:graphicFrameLocks noChangeAspect="1"/>
          </p:cNvGraphicFramePr>
          <p:nvPr/>
        </p:nvGraphicFramePr>
        <p:xfrm>
          <a:off x="2051050" y="5445125"/>
          <a:ext cx="609600" cy="431800"/>
        </p:xfrm>
        <a:graphic>
          <a:graphicData uri="http://schemas.openxmlformats.org/presentationml/2006/ole">
            <mc:AlternateContent xmlns:mc="http://schemas.openxmlformats.org/markup-compatibility/2006">
              <mc:Choice xmlns:v="urn:schemas-microsoft-com:vml" Requires="v">
                <p:oleObj spid="_x0000_s9" name="Equation" r:id="rId17" imgW="14630400" imgH="10363200" progId="Equation.DSMT4">
                  <p:embed/>
                </p:oleObj>
              </mc:Choice>
              <mc:Fallback>
                <p:oleObj name="Equation" r:id="rId17" imgW="14630400" imgH="10363200" progId="Equation.DSMT4">
                  <p:embed/>
                  <p:pic>
                    <p:nvPicPr>
                      <p:cNvPr id="0" name="Picture 2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5445125"/>
                        <a:ext cx="609600" cy="431800"/>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41" name="Object 33"/>
          <p:cNvGraphicFramePr>
            <a:graphicFrameLocks noChangeAspect="1"/>
          </p:cNvGraphicFramePr>
          <p:nvPr/>
        </p:nvGraphicFramePr>
        <p:xfrm>
          <a:off x="3708400" y="5516563"/>
          <a:ext cx="358775" cy="269875"/>
        </p:xfrm>
        <a:graphic>
          <a:graphicData uri="http://schemas.openxmlformats.org/presentationml/2006/ole">
            <mc:AlternateContent xmlns:mc="http://schemas.openxmlformats.org/markup-compatibility/2006">
              <mc:Choice xmlns:v="urn:schemas-microsoft-com:vml" Requires="v">
                <p:oleObj spid="_x0000_s10" name="Equation" r:id="rId19" imgW="9753600" imgH="7315200" progId="Equation.DSMT4">
                  <p:embed/>
                </p:oleObj>
              </mc:Choice>
              <mc:Fallback>
                <p:oleObj name="Equation" r:id="rId19" imgW="9753600" imgH="7315200" progId="Equation.DSMT4">
                  <p:embed/>
                  <p:pic>
                    <p:nvPicPr>
                      <p:cNvPr id="0" name="Picture 25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5516563"/>
                        <a:ext cx="358775" cy="269875"/>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42" name="Object 34"/>
          <p:cNvGraphicFramePr>
            <a:graphicFrameLocks noChangeAspect="1"/>
          </p:cNvGraphicFramePr>
          <p:nvPr/>
        </p:nvGraphicFramePr>
        <p:xfrm>
          <a:off x="7740650" y="5445125"/>
          <a:ext cx="358775" cy="269875"/>
        </p:xfrm>
        <a:graphic>
          <a:graphicData uri="http://schemas.openxmlformats.org/presentationml/2006/ole">
            <mc:AlternateContent xmlns:mc="http://schemas.openxmlformats.org/markup-compatibility/2006">
              <mc:Choice xmlns:v="urn:schemas-microsoft-com:vml" Requires="v">
                <p:oleObj spid="_x0000_s11" name="Equation" r:id="rId21" imgW="9753600" imgH="7315200" progId="Equation.DSMT4">
                  <p:embed/>
                </p:oleObj>
              </mc:Choice>
              <mc:Fallback>
                <p:oleObj name="Equation" r:id="rId21" imgW="9753600" imgH="7315200" progId="Equation.DSMT4">
                  <p:embed/>
                  <p:pic>
                    <p:nvPicPr>
                      <p:cNvPr id="0" name="Picture 2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40650" y="5445125"/>
                        <a:ext cx="358775" cy="269875"/>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297443" name="Object 35"/>
          <p:cNvGraphicFramePr>
            <a:graphicFrameLocks noChangeAspect="1"/>
          </p:cNvGraphicFramePr>
          <p:nvPr/>
        </p:nvGraphicFramePr>
        <p:xfrm>
          <a:off x="6694488" y="5445125"/>
          <a:ext cx="414337" cy="269875"/>
        </p:xfrm>
        <a:graphic>
          <a:graphicData uri="http://schemas.openxmlformats.org/presentationml/2006/ole">
            <mc:AlternateContent xmlns:mc="http://schemas.openxmlformats.org/markup-compatibility/2006">
              <mc:Choice xmlns:v="urn:schemas-microsoft-com:vml" Requires="v">
                <p:oleObj spid="_x0000_s12" name="Equation" r:id="rId22" imgW="11277600" imgH="7315200" progId="Equation.DSMT4">
                  <p:embed/>
                </p:oleObj>
              </mc:Choice>
              <mc:Fallback>
                <p:oleObj name="Equation" r:id="rId22" imgW="11277600" imgH="7315200" progId="Equation.DSMT4">
                  <p:embed/>
                  <p:pic>
                    <p:nvPicPr>
                      <p:cNvPr id="0" name="Picture 25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94488" y="5445125"/>
                        <a:ext cx="414337" cy="269875"/>
                      </a:xfrm>
                      <a:prstGeom prst="rect">
                        <a:avLst/>
                      </a:prstGeom>
                      <a:solidFill>
                        <a:schemeClr val="bg1"/>
                      </a:solidFill>
                      <a:effectLst/>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13" name="Group 43"/>
          <p:cNvGrpSpPr/>
          <p:nvPr/>
        </p:nvGrpSpPr>
        <p:grpSpPr bwMode="auto">
          <a:xfrm>
            <a:off x="6156325" y="260350"/>
            <a:ext cx="1800225" cy="1150938"/>
            <a:chOff x="3878" y="482"/>
            <a:chExt cx="1134" cy="725"/>
          </a:xfrm>
        </p:grpSpPr>
        <p:sp>
          <p:nvSpPr>
            <p:cNvPr id="21535" name="Line 37"/>
            <p:cNvSpPr>
              <a:spLocks noChangeShapeType="1"/>
            </p:cNvSpPr>
            <p:nvPr/>
          </p:nvSpPr>
          <p:spPr bwMode="auto">
            <a:xfrm>
              <a:off x="3878" y="482"/>
              <a:ext cx="0" cy="272"/>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6" name="Line 38"/>
            <p:cNvSpPr>
              <a:spLocks noChangeShapeType="1"/>
            </p:cNvSpPr>
            <p:nvPr/>
          </p:nvSpPr>
          <p:spPr bwMode="auto">
            <a:xfrm flipH="1" flipV="1">
              <a:off x="3878" y="754"/>
              <a:ext cx="227"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7" name="Line 39"/>
            <p:cNvSpPr>
              <a:spLocks noChangeShapeType="1"/>
            </p:cNvSpPr>
            <p:nvPr/>
          </p:nvSpPr>
          <p:spPr bwMode="auto">
            <a:xfrm flipV="1">
              <a:off x="4105" y="981"/>
              <a:ext cx="317"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8" name="Line 40"/>
            <p:cNvSpPr>
              <a:spLocks noChangeShapeType="1"/>
            </p:cNvSpPr>
            <p:nvPr/>
          </p:nvSpPr>
          <p:spPr bwMode="auto">
            <a:xfrm flipH="1" flipV="1">
              <a:off x="4105" y="754"/>
              <a:ext cx="0" cy="22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9" name="Line 41"/>
            <p:cNvSpPr>
              <a:spLocks noChangeShapeType="1"/>
            </p:cNvSpPr>
            <p:nvPr/>
          </p:nvSpPr>
          <p:spPr bwMode="auto">
            <a:xfrm flipV="1">
              <a:off x="4422" y="1207"/>
              <a:ext cx="590"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0" name="Line 42"/>
            <p:cNvSpPr>
              <a:spLocks noChangeShapeType="1"/>
            </p:cNvSpPr>
            <p:nvPr/>
          </p:nvSpPr>
          <p:spPr bwMode="auto">
            <a:xfrm flipH="1" flipV="1">
              <a:off x="4422" y="980"/>
              <a:ext cx="0" cy="22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44"/>
          <p:cNvGrpSpPr/>
          <p:nvPr/>
        </p:nvGrpSpPr>
        <p:grpSpPr bwMode="auto">
          <a:xfrm>
            <a:off x="6156325" y="5013325"/>
            <a:ext cx="1800225" cy="1150938"/>
            <a:chOff x="3878" y="482"/>
            <a:chExt cx="1134" cy="725"/>
          </a:xfrm>
        </p:grpSpPr>
        <p:sp>
          <p:nvSpPr>
            <p:cNvPr id="21529" name="Line 45"/>
            <p:cNvSpPr>
              <a:spLocks noChangeShapeType="1"/>
            </p:cNvSpPr>
            <p:nvPr/>
          </p:nvSpPr>
          <p:spPr bwMode="auto">
            <a:xfrm>
              <a:off x="3878" y="482"/>
              <a:ext cx="0" cy="272"/>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Line 46"/>
            <p:cNvSpPr>
              <a:spLocks noChangeShapeType="1"/>
            </p:cNvSpPr>
            <p:nvPr/>
          </p:nvSpPr>
          <p:spPr bwMode="auto">
            <a:xfrm flipH="1" flipV="1">
              <a:off x="3878" y="754"/>
              <a:ext cx="227"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1" name="Line 47"/>
            <p:cNvSpPr>
              <a:spLocks noChangeShapeType="1"/>
            </p:cNvSpPr>
            <p:nvPr/>
          </p:nvSpPr>
          <p:spPr bwMode="auto">
            <a:xfrm flipV="1">
              <a:off x="4105" y="981"/>
              <a:ext cx="317"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2" name="Line 48"/>
            <p:cNvSpPr>
              <a:spLocks noChangeShapeType="1"/>
            </p:cNvSpPr>
            <p:nvPr/>
          </p:nvSpPr>
          <p:spPr bwMode="auto">
            <a:xfrm flipH="1" flipV="1">
              <a:off x="4105" y="754"/>
              <a:ext cx="0" cy="22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3" name="Line 49"/>
            <p:cNvSpPr>
              <a:spLocks noChangeShapeType="1"/>
            </p:cNvSpPr>
            <p:nvPr/>
          </p:nvSpPr>
          <p:spPr bwMode="auto">
            <a:xfrm flipV="1">
              <a:off x="4422" y="1207"/>
              <a:ext cx="590"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4" name="Line 50"/>
            <p:cNvSpPr>
              <a:spLocks noChangeShapeType="1"/>
            </p:cNvSpPr>
            <p:nvPr/>
          </p:nvSpPr>
          <p:spPr bwMode="auto">
            <a:xfrm flipH="1" flipV="1">
              <a:off x="4422" y="980"/>
              <a:ext cx="0" cy="22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97439"/>
                                        </p:tgtEl>
                                        <p:attrNameLst>
                                          <p:attrName>style.visibility</p:attrName>
                                        </p:attrNameLst>
                                      </p:cBhvr>
                                      <p:to>
                                        <p:strVal val="visible"/>
                                      </p:to>
                                    </p:set>
                                    <p:animEffect transition="in" filter="wipe(left)">
                                      <p:cBhvr>
                                        <p:cTn id="7" dur="500"/>
                                        <p:tgtEl>
                                          <p:spTgt spid="12974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97420"/>
                                        </p:tgtEl>
                                        <p:attrNameLst>
                                          <p:attrName>style.visibility</p:attrName>
                                        </p:attrNameLst>
                                      </p:cBhvr>
                                      <p:to>
                                        <p:strVal val="visible"/>
                                      </p:to>
                                    </p:set>
                                    <p:animEffect transition="in" filter="wipe(up)">
                                      <p:cBhvr>
                                        <p:cTn id="12" dur="500"/>
                                        <p:tgtEl>
                                          <p:spTgt spid="12974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97419"/>
                                        </p:tgtEl>
                                        <p:attrNameLst>
                                          <p:attrName>style.visibility</p:attrName>
                                        </p:attrNameLst>
                                      </p:cBhvr>
                                      <p:to>
                                        <p:strVal val="visible"/>
                                      </p:to>
                                    </p:set>
                                    <p:animEffect transition="in" filter="wipe(left)">
                                      <p:cBhvr>
                                        <p:cTn id="17" dur="500"/>
                                        <p:tgtEl>
                                          <p:spTgt spid="12974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97422"/>
                                        </p:tgtEl>
                                        <p:attrNameLst>
                                          <p:attrName>style.visibility</p:attrName>
                                        </p:attrNameLst>
                                      </p:cBhvr>
                                      <p:to>
                                        <p:strVal val="visible"/>
                                      </p:to>
                                    </p:set>
                                    <p:animEffect transition="in" filter="wipe(left)">
                                      <p:cBhvr>
                                        <p:cTn id="22" dur="500"/>
                                        <p:tgtEl>
                                          <p:spTgt spid="12974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97423"/>
                                        </p:tgtEl>
                                        <p:attrNameLst>
                                          <p:attrName>style.visibility</p:attrName>
                                        </p:attrNameLst>
                                      </p:cBhvr>
                                      <p:to>
                                        <p:strVal val="visible"/>
                                      </p:to>
                                    </p:set>
                                    <p:animEffect transition="in" filter="wipe(left)">
                                      <p:cBhvr>
                                        <p:cTn id="27" dur="500"/>
                                        <p:tgtEl>
                                          <p:spTgt spid="12974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297430"/>
                                        </p:tgtEl>
                                        <p:attrNameLst>
                                          <p:attrName>style.visibility</p:attrName>
                                        </p:attrNameLst>
                                      </p:cBhvr>
                                      <p:to>
                                        <p:strVal val="visible"/>
                                      </p:to>
                                    </p:set>
                                    <p:animEffect transition="in" filter="wipe(up)">
                                      <p:cBhvr>
                                        <p:cTn id="32" dur="500"/>
                                        <p:tgtEl>
                                          <p:spTgt spid="129743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97429"/>
                                        </p:tgtEl>
                                        <p:attrNameLst>
                                          <p:attrName>style.visibility</p:attrName>
                                        </p:attrNameLst>
                                      </p:cBhvr>
                                      <p:to>
                                        <p:strVal val="visible"/>
                                      </p:to>
                                    </p:set>
                                    <p:animEffect transition="in" filter="wipe(left)">
                                      <p:cBhvr>
                                        <p:cTn id="37" dur="500"/>
                                        <p:tgtEl>
                                          <p:spTgt spid="12974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97432"/>
                                        </p:tgtEl>
                                        <p:attrNameLst>
                                          <p:attrName>style.visibility</p:attrName>
                                        </p:attrNameLst>
                                      </p:cBhvr>
                                      <p:to>
                                        <p:strVal val="visible"/>
                                      </p:to>
                                    </p:set>
                                    <p:animEffect transition="in" filter="wipe(left)">
                                      <p:cBhvr>
                                        <p:cTn id="42" dur="500"/>
                                        <p:tgtEl>
                                          <p:spTgt spid="129743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97433"/>
                                        </p:tgtEl>
                                        <p:attrNameLst>
                                          <p:attrName>style.visibility</p:attrName>
                                        </p:attrNameLst>
                                      </p:cBhvr>
                                      <p:to>
                                        <p:strVal val="visible"/>
                                      </p:to>
                                    </p:set>
                                    <p:animEffect transition="in" filter="wipe(left)">
                                      <p:cBhvr>
                                        <p:cTn id="47" dur="500"/>
                                        <p:tgtEl>
                                          <p:spTgt spid="12974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297435"/>
                                        </p:tgtEl>
                                        <p:attrNameLst>
                                          <p:attrName>style.visibility</p:attrName>
                                        </p:attrNameLst>
                                      </p:cBhvr>
                                      <p:to>
                                        <p:strVal val="visible"/>
                                      </p:to>
                                    </p:set>
                                    <p:animEffect transition="in" filter="wipe(up)">
                                      <p:cBhvr>
                                        <p:cTn id="52" dur="500"/>
                                        <p:tgtEl>
                                          <p:spTgt spid="12974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297434"/>
                                        </p:tgtEl>
                                        <p:attrNameLst>
                                          <p:attrName>style.visibility</p:attrName>
                                        </p:attrNameLst>
                                      </p:cBhvr>
                                      <p:to>
                                        <p:strVal val="visible"/>
                                      </p:to>
                                    </p:set>
                                    <p:animEffect transition="in" filter="wipe(left)">
                                      <p:cBhvr>
                                        <p:cTn id="57" dur="500"/>
                                        <p:tgtEl>
                                          <p:spTgt spid="12974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297437"/>
                                        </p:tgtEl>
                                        <p:attrNameLst>
                                          <p:attrName>style.visibility</p:attrName>
                                        </p:attrNameLst>
                                      </p:cBhvr>
                                      <p:to>
                                        <p:strVal val="visible"/>
                                      </p:to>
                                    </p:set>
                                    <p:animEffect transition="in" filter="wipe(left)">
                                      <p:cBhvr>
                                        <p:cTn id="62" dur="500"/>
                                        <p:tgtEl>
                                          <p:spTgt spid="129743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297438"/>
                                        </p:tgtEl>
                                        <p:attrNameLst>
                                          <p:attrName>style.visibility</p:attrName>
                                        </p:attrNameLst>
                                      </p:cBhvr>
                                      <p:to>
                                        <p:strVal val="visible"/>
                                      </p:to>
                                    </p:set>
                                    <p:animEffect transition="in" filter="wipe(left)">
                                      <p:cBhvr>
                                        <p:cTn id="67" dur="500"/>
                                        <p:tgtEl>
                                          <p:spTgt spid="12974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297440"/>
                                        </p:tgtEl>
                                        <p:attrNameLst>
                                          <p:attrName>style.visibility</p:attrName>
                                        </p:attrNameLst>
                                      </p:cBhvr>
                                      <p:to>
                                        <p:strVal val="visible"/>
                                      </p:to>
                                    </p:set>
                                    <p:animEffect transition="in" filter="wipe(down)">
                                      <p:cBhvr>
                                        <p:cTn id="72" dur="500"/>
                                        <p:tgtEl>
                                          <p:spTgt spid="129744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297441"/>
                                        </p:tgtEl>
                                        <p:attrNameLst>
                                          <p:attrName>style.visibility</p:attrName>
                                        </p:attrNameLst>
                                      </p:cBhvr>
                                      <p:to>
                                        <p:strVal val="visible"/>
                                      </p:to>
                                    </p:set>
                                    <p:animEffect transition="in" filter="wipe(down)">
                                      <p:cBhvr>
                                        <p:cTn id="77" dur="500"/>
                                        <p:tgtEl>
                                          <p:spTgt spid="129744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1297443"/>
                                        </p:tgtEl>
                                        <p:attrNameLst>
                                          <p:attrName>style.visibility</p:attrName>
                                        </p:attrNameLst>
                                      </p:cBhvr>
                                      <p:to>
                                        <p:strVal val="visible"/>
                                      </p:to>
                                    </p:set>
                                    <p:animEffect transition="in" filter="wipe(down)">
                                      <p:cBhvr>
                                        <p:cTn id="82" dur="500"/>
                                        <p:tgtEl>
                                          <p:spTgt spid="129744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297442"/>
                                        </p:tgtEl>
                                        <p:attrNameLst>
                                          <p:attrName>style.visibility</p:attrName>
                                        </p:attrNameLst>
                                      </p:cBhvr>
                                      <p:to>
                                        <p:strVal val="visible"/>
                                      </p:to>
                                    </p:set>
                                    <p:animEffect transition="in" filter="wipe(down)">
                                      <p:cBhvr>
                                        <p:cTn id="87" dur="500"/>
                                        <p:tgtEl>
                                          <p:spTgt spid="129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nvGraphicFramePr>
        <p:xfrm>
          <a:off x="684213" y="2005013"/>
          <a:ext cx="1054100" cy="365125"/>
        </p:xfrm>
        <a:graphic>
          <a:graphicData uri="http://schemas.openxmlformats.org/presentationml/2006/ole">
            <mc:AlternateContent xmlns:mc="http://schemas.openxmlformats.org/markup-compatibility/2006">
              <mc:Choice xmlns:v="urn:schemas-microsoft-com:vml" Requires="v">
                <p:oleObj spid="_x0000_s16" name="Equation" r:id="rId1" imgW="685800" imgH="224155" progId="Equation.DSMT4">
                  <p:embed/>
                </p:oleObj>
              </mc:Choice>
              <mc:Fallback>
                <p:oleObj name="Equation" r:id="rId1" imgW="685800" imgH="224155" progId="Equation.DSMT4">
                  <p:embed/>
                  <p:pic>
                    <p:nvPicPr>
                      <p:cNvPr id="0" name="Picture 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005013"/>
                        <a:ext cx="10541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8" name="Object 20"/>
          <p:cNvGraphicFramePr>
            <a:graphicFrameLocks noChangeAspect="1"/>
          </p:cNvGraphicFramePr>
          <p:nvPr/>
        </p:nvGraphicFramePr>
        <p:xfrm>
          <a:off x="2124075" y="1974850"/>
          <a:ext cx="5430838" cy="2832100"/>
        </p:xfrm>
        <a:graphic>
          <a:graphicData uri="http://schemas.openxmlformats.org/presentationml/2006/ole">
            <mc:AlternateContent xmlns:mc="http://schemas.openxmlformats.org/markup-compatibility/2006">
              <mc:Choice xmlns:v="urn:schemas-microsoft-com:vml" Requires="v">
                <p:oleObj spid="_x0000_s2" name="Equation" r:id="rId3" imgW="82296000" imgH="47244000" progId="Equation.DSMT4">
                  <p:embed/>
                </p:oleObj>
              </mc:Choice>
              <mc:Fallback>
                <p:oleObj name="Equation" r:id="rId3" imgW="82296000" imgH="47244000" progId="Equation.DSMT4">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974850"/>
                        <a:ext cx="5430838" cy="283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肘形连接符 19"/>
          <p:cNvCxnSpPr>
            <a:cxnSpLocks noChangeShapeType="1"/>
          </p:cNvCxnSpPr>
          <p:nvPr/>
        </p:nvCxnSpPr>
        <p:spPr bwMode="auto">
          <a:xfrm>
            <a:off x="3635375" y="2370138"/>
            <a:ext cx="1800225" cy="558800"/>
          </a:xfrm>
          <a:prstGeom prst="bentConnector3">
            <a:avLst>
              <a:gd name="adj1" fmla="val 57315"/>
            </a:avLst>
          </a:prstGeom>
          <a:noFill/>
          <a:ln w="28575" algn="ctr">
            <a:solidFill>
              <a:srgbClr val="FF00FF"/>
            </a:solidFill>
            <a:round/>
          </a:ln>
          <a:extLst>
            <a:ext uri="{909E8E84-426E-40DD-AFC4-6F175D3DCCD1}">
              <a14:hiddenFill xmlns:a14="http://schemas.microsoft.com/office/drawing/2010/main">
                <a:noFill/>
              </a14:hiddenFill>
            </a:ext>
          </a:extLst>
        </p:spPr>
      </p:cxnSp>
      <p:cxnSp>
        <p:nvCxnSpPr>
          <p:cNvPr id="22" name="肘形连接符 21"/>
          <p:cNvCxnSpPr>
            <a:cxnSpLocks noChangeShapeType="1"/>
          </p:cNvCxnSpPr>
          <p:nvPr/>
        </p:nvCxnSpPr>
        <p:spPr bwMode="auto">
          <a:xfrm>
            <a:off x="4644008" y="2928938"/>
            <a:ext cx="2736304" cy="747712"/>
          </a:xfrm>
          <a:prstGeom prst="bentConnector3">
            <a:avLst>
              <a:gd name="adj1" fmla="val 44103"/>
            </a:avLst>
          </a:prstGeom>
          <a:noFill/>
          <a:ln w="28575" algn="ctr">
            <a:solidFill>
              <a:srgbClr val="FF00FF"/>
            </a:solidFill>
            <a:round/>
          </a:ln>
          <a:extLst>
            <a:ext uri="{909E8E84-426E-40DD-AFC4-6F175D3DCCD1}">
              <a14:hiddenFill xmlns:a14="http://schemas.microsoft.com/office/drawing/2010/main">
                <a:noFill/>
              </a14:hiddenFill>
            </a:ext>
          </a:extLst>
        </p:spPr>
      </p:cxnSp>
      <p:sp>
        <p:nvSpPr>
          <p:cNvPr id="11" name="文本框 10"/>
          <p:cNvSpPr txBox="1"/>
          <p:nvPr/>
        </p:nvSpPr>
        <p:spPr>
          <a:xfrm>
            <a:off x="0" y="26988"/>
            <a:ext cx="3070225" cy="523875"/>
          </a:xfrm>
          <a:prstGeom prst="rect">
            <a:avLst/>
          </a:prstGeom>
          <a:solidFill>
            <a:schemeClr val="bg1">
              <a:lumMod val="85000"/>
            </a:schemeClr>
          </a:solidFill>
          <a:ln>
            <a:solidFill>
              <a:schemeClr val="accent2"/>
            </a:solidFill>
          </a:ln>
        </p:spPr>
        <p:txBody>
          <a:bodyPr wrap="none">
            <a:spAutoFit/>
          </a:bodyPr>
          <a:lstStyle/>
          <a:p>
            <a:pPr>
              <a:defRPr/>
            </a:pPr>
            <a:r>
              <a:rPr lang="zh-CN" altLang="en-US" sz="2800" b="1" dirty="0">
                <a:solidFill>
                  <a:schemeClr val="accent2"/>
                </a:solidFill>
              </a:rPr>
              <a:t>阶梯形矩阵的定义</a:t>
            </a:r>
            <a:endParaRPr lang="zh-CN" altLang="en-US" sz="2800" b="1" dirty="0">
              <a:solidFill>
                <a:schemeClr val="accent2"/>
              </a:solidFill>
            </a:endParaRPr>
          </a:p>
        </p:txBody>
      </p:sp>
      <p:sp>
        <p:nvSpPr>
          <p:cNvPr id="22535" name="文本框 2"/>
          <p:cNvSpPr txBox="1">
            <a:spLocks noChangeArrowheads="1"/>
          </p:cNvSpPr>
          <p:nvPr/>
        </p:nvSpPr>
        <p:spPr bwMode="auto">
          <a:xfrm>
            <a:off x="827088" y="476250"/>
            <a:ext cx="6032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楷体" panose="02010609060101010101" pitchFamily="49" charset="-122"/>
                <a:ea typeface="楷体" panose="02010609060101010101" pitchFamily="49" charset="-122"/>
              </a:rPr>
              <a:t>称满足下列两条性质的矩阵为</a:t>
            </a:r>
            <a:r>
              <a:rPr lang="zh-CN" altLang="en-US" sz="2400" b="1">
                <a:solidFill>
                  <a:schemeClr val="accent1"/>
                </a:solidFill>
                <a:latin typeface="楷体" panose="02010609060101010101" pitchFamily="49" charset="-122"/>
                <a:ea typeface="楷体" panose="02010609060101010101" pitchFamily="49" charset="-122"/>
              </a:rPr>
              <a:t>阶梯形矩阵</a:t>
            </a:r>
            <a:r>
              <a:rPr lang="zh-CN" altLang="en-US" sz="2400" b="1">
                <a:latin typeface="楷体" panose="02010609060101010101" pitchFamily="49" charset="-122"/>
                <a:ea typeface="楷体" panose="02010609060101010101" pitchFamily="49" charset="-122"/>
              </a:rPr>
              <a:t>：</a:t>
            </a:r>
            <a:endParaRPr lang="zh-CN" altLang="en-US" sz="2400" b="1">
              <a:latin typeface="楷体" panose="02010609060101010101" pitchFamily="49" charset="-122"/>
              <a:ea typeface="楷体" panose="02010609060101010101" pitchFamily="49" charset="-122"/>
            </a:endParaRPr>
          </a:p>
        </p:txBody>
      </p:sp>
      <p:sp>
        <p:nvSpPr>
          <p:cNvPr id="22536" name="文本框 3"/>
          <p:cNvSpPr txBox="1">
            <a:spLocks noChangeArrowheads="1"/>
          </p:cNvSpPr>
          <p:nvPr/>
        </p:nvSpPr>
        <p:spPr bwMode="auto">
          <a:xfrm>
            <a:off x="292100" y="841375"/>
            <a:ext cx="4208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FF"/>
                </a:solidFill>
                <a:latin typeface="楷体" panose="02010609060101010101" pitchFamily="49" charset="-122"/>
                <a:ea typeface="楷体" panose="02010609060101010101" pitchFamily="49" charset="-122"/>
              </a:rPr>
              <a:t>1.</a:t>
            </a:r>
            <a:r>
              <a:rPr lang="zh-CN" altLang="en-US" sz="2400" b="1">
                <a:solidFill>
                  <a:srgbClr val="0000FF"/>
                </a:solidFill>
                <a:latin typeface="楷体" panose="02010609060101010101" pitchFamily="49" charset="-122"/>
                <a:ea typeface="楷体" panose="02010609060101010101" pitchFamily="49" charset="-122"/>
              </a:rPr>
              <a:t>所有非零行均在零行之上；</a:t>
            </a:r>
            <a:endParaRPr lang="zh-CN" altLang="en-US" sz="2400" b="1">
              <a:solidFill>
                <a:srgbClr val="0000FF"/>
              </a:solidFill>
              <a:latin typeface="楷体" panose="02010609060101010101" pitchFamily="49" charset="-122"/>
              <a:ea typeface="楷体" panose="02010609060101010101" pitchFamily="49" charset="-122"/>
            </a:endParaRPr>
          </a:p>
        </p:txBody>
      </p:sp>
      <p:sp>
        <p:nvSpPr>
          <p:cNvPr id="22537" name="文本框 13"/>
          <p:cNvSpPr txBox="1">
            <a:spLocks noChangeArrowheads="1"/>
          </p:cNvSpPr>
          <p:nvPr/>
        </p:nvSpPr>
        <p:spPr bwMode="auto">
          <a:xfrm>
            <a:off x="292100" y="1336675"/>
            <a:ext cx="9158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0000FF"/>
                </a:solidFill>
                <a:latin typeface="楷体" panose="02010609060101010101" pitchFamily="49" charset="-122"/>
                <a:ea typeface="楷体" panose="02010609060101010101" pitchFamily="49" charset="-122"/>
              </a:rPr>
              <a:t>2.</a:t>
            </a:r>
            <a:r>
              <a:rPr lang="zh-CN" altLang="en-US" sz="2400" b="1">
                <a:solidFill>
                  <a:srgbClr val="0000FF"/>
                </a:solidFill>
                <a:latin typeface="楷体" panose="02010609060101010101" pitchFamily="49" charset="-122"/>
                <a:ea typeface="楷体" panose="02010609060101010101" pitchFamily="49" charset="-122"/>
              </a:rPr>
              <a:t>每一行非零首元所在的列，都在上一行非零首元所在列的右边。</a:t>
            </a:r>
            <a:endParaRPr lang="zh-CN" altLang="en-US" sz="2400" b="1">
              <a:solidFill>
                <a:srgbClr val="0000FF"/>
              </a:solidFill>
              <a:latin typeface="楷体" panose="02010609060101010101" pitchFamily="49" charset="-122"/>
              <a:ea typeface="楷体" panose="02010609060101010101" pitchFamily="49" charset="-122"/>
            </a:endParaRPr>
          </a:p>
        </p:txBody>
      </p:sp>
      <p:cxnSp>
        <p:nvCxnSpPr>
          <p:cNvPr id="13" name="直接连接符 12"/>
          <p:cNvCxnSpPr/>
          <p:nvPr/>
        </p:nvCxnSpPr>
        <p:spPr>
          <a:xfrm>
            <a:off x="3635375" y="2119313"/>
            <a:ext cx="0" cy="250825"/>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graphicFrame>
        <p:nvGraphicFramePr>
          <p:cNvPr id="33" name="Object 6"/>
          <p:cNvGraphicFramePr>
            <a:graphicFrameLocks noChangeAspect="1"/>
          </p:cNvGraphicFramePr>
          <p:nvPr/>
        </p:nvGraphicFramePr>
        <p:xfrm>
          <a:off x="6535738" y="4965700"/>
          <a:ext cx="1617662" cy="1589088"/>
        </p:xfrm>
        <a:graphic>
          <a:graphicData uri="http://schemas.openxmlformats.org/presentationml/2006/ole">
            <mc:AlternateContent xmlns:mc="http://schemas.openxmlformats.org/markup-compatibility/2006">
              <mc:Choice xmlns:v="urn:schemas-microsoft-com:vml" Requires="v">
                <p:oleObj spid="_x0000_s3" name="Equation" r:id="rId5" imgW="50596800" imgH="49682400" progId="Equation.DSMT4">
                  <p:embed/>
                </p:oleObj>
              </mc:Choice>
              <mc:Fallback>
                <p:oleObj name="Equation" r:id="rId5" imgW="50596800" imgH="49682400" progId="Equation.DSMT4">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5738" y="4965700"/>
                        <a:ext cx="1617662" cy="1589088"/>
                      </a:xfrm>
                      <a:prstGeom prst="rect">
                        <a:avLst/>
                      </a:prstGeom>
                      <a:solidFill>
                        <a:schemeClr val="bg1"/>
                      </a:solidFill>
                    </p:spPr>
                  </p:pic>
                </p:oleObj>
              </mc:Fallback>
            </mc:AlternateContent>
          </a:graphicData>
        </a:graphic>
      </p:graphicFrame>
      <p:graphicFrame>
        <p:nvGraphicFramePr>
          <p:cNvPr id="34" name="Object 7"/>
          <p:cNvGraphicFramePr>
            <a:graphicFrameLocks noChangeAspect="1"/>
          </p:cNvGraphicFramePr>
          <p:nvPr/>
        </p:nvGraphicFramePr>
        <p:xfrm>
          <a:off x="468313" y="4865688"/>
          <a:ext cx="2024062" cy="1509712"/>
        </p:xfrm>
        <a:graphic>
          <a:graphicData uri="http://schemas.openxmlformats.org/presentationml/2006/ole">
            <mc:AlternateContent xmlns:mc="http://schemas.openxmlformats.org/markup-compatibility/2006">
              <mc:Choice xmlns:v="urn:schemas-microsoft-com:vml" Requires="v">
                <p:oleObj spid="_x0000_s4" name="Equation" r:id="rId7" imgW="50292000" imgH="37490400" progId="Equation.DSMT4">
                  <p:embed/>
                </p:oleObj>
              </mc:Choice>
              <mc:Fallback>
                <p:oleObj name="Equation" r:id="rId7" imgW="50292000" imgH="37490400" progId="Equation.DSMT4">
                  <p:embed/>
                  <p:pic>
                    <p:nvPicPr>
                      <p:cNvPr id="0" name="Picture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3" y="4865688"/>
                        <a:ext cx="2024062"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 name="Object 8"/>
          <p:cNvGraphicFramePr>
            <a:graphicFrameLocks noChangeAspect="1"/>
          </p:cNvGraphicFramePr>
          <p:nvPr/>
        </p:nvGraphicFramePr>
        <p:xfrm>
          <a:off x="3276600" y="4806950"/>
          <a:ext cx="1806575" cy="1774825"/>
        </p:xfrm>
        <a:graphic>
          <a:graphicData uri="http://schemas.openxmlformats.org/presentationml/2006/ole">
            <mc:AlternateContent xmlns:mc="http://schemas.openxmlformats.org/markup-compatibility/2006">
              <mc:Choice xmlns:v="urn:schemas-microsoft-com:vml" Requires="v">
                <p:oleObj spid="_x0000_s5" name="Equation" r:id="rId9" imgW="50596800" imgH="49682400" progId="Equation.DSMT4">
                  <p:embed/>
                </p:oleObj>
              </mc:Choice>
              <mc:Fallback>
                <p:oleObj name="Equation" r:id="rId9" imgW="50596800" imgH="49682400" progId="Equation.DSMT4">
                  <p:embed/>
                  <p:pic>
                    <p:nvPicPr>
                      <p:cNvPr id="0" name="Picture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806950"/>
                        <a:ext cx="1806575" cy="1774825"/>
                      </a:xfrm>
                      <a:prstGeom prst="rect">
                        <a:avLst/>
                      </a:prstGeom>
                      <a:solidFill>
                        <a:schemeClr val="bg1"/>
                      </a:solidFill>
                    </p:spPr>
                  </p:pic>
                </p:oleObj>
              </mc:Fallback>
            </mc:AlternateContent>
          </a:graphicData>
        </a:graphic>
      </p:graphicFrame>
      <p:grpSp>
        <p:nvGrpSpPr>
          <p:cNvPr id="36" name="Group 9"/>
          <p:cNvGrpSpPr/>
          <p:nvPr/>
        </p:nvGrpSpPr>
        <p:grpSpPr bwMode="auto">
          <a:xfrm>
            <a:off x="3419475" y="4806950"/>
            <a:ext cx="1609725" cy="1747838"/>
            <a:chOff x="2608" y="572"/>
            <a:chExt cx="1406" cy="1316"/>
          </a:xfrm>
        </p:grpSpPr>
        <p:sp>
          <p:nvSpPr>
            <p:cNvPr id="22549" name="Line 10"/>
            <p:cNvSpPr>
              <a:spLocks noChangeShapeType="1"/>
            </p:cNvSpPr>
            <p:nvPr/>
          </p:nvSpPr>
          <p:spPr bwMode="auto">
            <a:xfrm>
              <a:off x="2608" y="572"/>
              <a:ext cx="0" cy="363"/>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0" name="Line 11"/>
            <p:cNvSpPr>
              <a:spLocks noChangeShapeType="1"/>
            </p:cNvSpPr>
            <p:nvPr/>
          </p:nvSpPr>
          <p:spPr bwMode="auto">
            <a:xfrm>
              <a:off x="2608" y="935"/>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1" name="Line 12"/>
            <p:cNvSpPr>
              <a:spLocks noChangeShapeType="1"/>
            </p:cNvSpPr>
            <p:nvPr/>
          </p:nvSpPr>
          <p:spPr bwMode="auto">
            <a:xfrm>
              <a:off x="2970" y="935"/>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2" name="Line 13"/>
            <p:cNvSpPr>
              <a:spLocks noChangeShapeType="1"/>
            </p:cNvSpPr>
            <p:nvPr/>
          </p:nvSpPr>
          <p:spPr bwMode="auto">
            <a:xfrm>
              <a:off x="3333" y="1252"/>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3" name="Line 14"/>
            <p:cNvSpPr>
              <a:spLocks noChangeShapeType="1"/>
            </p:cNvSpPr>
            <p:nvPr/>
          </p:nvSpPr>
          <p:spPr bwMode="auto">
            <a:xfrm>
              <a:off x="3696" y="1570"/>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4" name="Line 15"/>
            <p:cNvSpPr>
              <a:spLocks noChangeShapeType="1"/>
            </p:cNvSpPr>
            <p:nvPr/>
          </p:nvSpPr>
          <p:spPr bwMode="auto">
            <a:xfrm>
              <a:off x="2970" y="1252"/>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5" name="Line 16"/>
            <p:cNvSpPr>
              <a:spLocks noChangeShapeType="1"/>
            </p:cNvSpPr>
            <p:nvPr/>
          </p:nvSpPr>
          <p:spPr bwMode="auto">
            <a:xfrm>
              <a:off x="3333" y="1570"/>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56" name="Line 17"/>
            <p:cNvSpPr>
              <a:spLocks noChangeShapeType="1"/>
            </p:cNvSpPr>
            <p:nvPr/>
          </p:nvSpPr>
          <p:spPr bwMode="auto">
            <a:xfrm flipV="1">
              <a:off x="3696" y="1888"/>
              <a:ext cx="318"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5" name="Group 19"/>
          <p:cNvGrpSpPr/>
          <p:nvPr/>
        </p:nvGrpSpPr>
        <p:grpSpPr bwMode="auto">
          <a:xfrm>
            <a:off x="827088" y="4873625"/>
            <a:ext cx="1616075" cy="998538"/>
            <a:chOff x="1201" y="663"/>
            <a:chExt cx="1044" cy="635"/>
          </a:xfrm>
        </p:grpSpPr>
        <p:sp>
          <p:nvSpPr>
            <p:cNvPr id="22545" name="Line 20"/>
            <p:cNvSpPr>
              <a:spLocks noChangeShapeType="1"/>
            </p:cNvSpPr>
            <p:nvPr/>
          </p:nvSpPr>
          <p:spPr bwMode="auto">
            <a:xfrm>
              <a:off x="1201" y="663"/>
              <a:ext cx="0" cy="318"/>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6" name="Line 21"/>
            <p:cNvSpPr>
              <a:spLocks noChangeShapeType="1"/>
            </p:cNvSpPr>
            <p:nvPr/>
          </p:nvSpPr>
          <p:spPr bwMode="auto">
            <a:xfrm flipH="1" flipV="1">
              <a:off x="1201" y="981"/>
              <a:ext cx="681"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7" name="Line 22"/>
            <p:cNvSpPr>
              <a:spLocks noChangeShapeType="1"/>
            </p:cNvSpPr>
            <p:nvPr/>
          </p:nvSpPr>
          <p:spPr bwMode="auto">
            <a:xfrm flipV="1">
              <a:off x="1883" y="1298"/>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48" name="Line 23"/>
            <p:cNvSpPr>
              <a:spLocks noChangeShapeType="1"/>
            </p:cNvSpPr>
            <p:nvPr/>
          </p:nvSpPr>
          <p:spPr bwMode="auto">
            <a:xfrm flipH="1" flipV="1">
              <a:off x="1882" y="981"/>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wipe(left)">
                                      <p:cBhvr>
                                        <p:cTn id="7" dur="500"/>
                                        <p:tgtEl>
                                          <p:spTgt spid="829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68"/>
                                        </p:tgtEl>
                                        <p:attrNameLst>
                                          <p:attrName>style.visibility</p:attrName>
                                        </p:attrNameLst>
                                      </p:cBhvr>
                                      <p:to>
                                        <p:strVal val="visible"/>
                                      </p:to>
                                    </p:set>
                                    <p:animEffect transition="in" filter="wipe(left)">
                                      <p:cBhvr>
                                        <p:cTn id="12" dur="500"/>
                                        <p:tgtEl>
                                          <p:spTgt spid="20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1"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20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left)">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wipe(left)">
                                      <p:cBhvr>
                                        <p:cTn id="4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3" name="Object 21"/>
          <p:cNvGraphicFramePr>
            <a:graphicFrameLocks noChangeAspect="1"/>
          </p:cNvGraphicFramePr>
          <p:nvPr/>
        </p:nvGraphicFramePr>
        <p:xfrm>
          <a:off x="1002779" y="2447478"/>
          <a:ext cx="5359400" cy="393700"/>
        </p:xfrm>
        <a:graphic>
          <a:graphicData uri="http://schemas.openxmlformats.org/presentationml/2006/ole">
            <mc:AlternateContent xmlns:mc="http://schemas.openxmlformats.org/markup-compatibility/2006">
              <mc:Choice xmlns:v="urn:schemas-microsoft-com:vml" Requires="v">
                <p:oleObj spid="_x0000_s16" name="Equation" r:id="rId1" imgW="128625600" imgH="9448800" progId="Equation.DSMT4">
                  <p:embed/>
                </p:oleObj>
              </mc:Choice>
              <mc:Fallback>
                <p:oleObj name="Equation" r:id="rId1" imgW="128625600" imgH="9448800" progId="Equation.DSMT4">
                  <p:embed/>
                  <p:pic>
                    <p:nvPicPr>
                      <p:cNvPr id="0" name="Picture 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79" y="2447478"/>
                        <a:ext cx="5359400" cy="393700"/>
                      </a:xfrm>
                      <a:prstGeom prst="rect">
                        <a:avLst/>
                      </a:prstGeom>
                      <a:solidFill>
                        <a:srgbClr val="ECE8E1"/>
                      </a:solidFill>
                    </p:spPr>
                  </p:pic>
                </p:oleObj>
              </mc:Fallback>
            </mc:AlternateContent>
          </a:graphicData>
        </a:graphic>
      </p:graphicFrame>
      <p:graphicFrame>
        <p:nvGraphicFramePr>
          <p:cNvPr id="3094" name="Object 22"/>
          <p:cNvGraphicFramePr>
            <a:graphicFrameLocks noChangeAspect="1"/>
          </p:cNvGraphicFramePr>
          <p:nvPr/>
        </p:nvGraphicFramePr>
        <p:xfrm>
          <a:off x="1013892" y="1868041"/>
          <a:ext cx="4545012" cy="477837"/>
        </p:xfrm>
        <a:graphic>
          <a:graphicData uri="http://schemas.openxmlformats.org/presentationml/2006/ole">
            <mc:AlternateContent xmlns:mc="http://schemas.openxmlformats.org/markup-compatibility/2006">
              <mc:Choice xmlns:v="urn:schemas-microsoft-com:vml" Requires="v">
                <p:oleObj spid="_x0000_s2" name="Equation" r:id="rId3" imgW="113690400" imgH="12192000" progId="Equation.DSMT4">
                  <p:embed/>
                </p:oleObj>
              </mc:Choice>
              <mc:Fallback>
                <p:oleObj name="Equation" r:id="rId3" imgW="113690400" imgH="12192000" progId="Equation.DSMT4">
                  <p:embed/>
                  <p:pic>
                    <p:nvPicPr>
                      <p:cNvPr id="0" name="Picture 1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892" y="1868041"/>
                        <a:ext cx="4545012" cy="477837"/>
                      </a:xfrm>
                      <a:prstGeom prst="rect">
                        <a:avLst/>
                      </a:prstGeom>
                      <a:solidFill>
                        <a:srgbClr val="ECE8E1"/>
                      </a:solidFill>
                    </p:spPr>
                  </p:pic>
                </p:oleObj>
              </mc:Fallback>
            </mc:AlternateContent>
          </a:graphicData>
        </a:graphic>
      </p:graphicFrame>
      <p:sp>
        <p:nvSpPr>
          <p:cNvPr id="23" name="Text Box 5"/>
          <p:cNvSpPr txBox="1">
            <a:spLocks noChangeArrowheads="1"/>
          </p:cNvSpPr>
          <p:nvPr/>
        </p:nvSpPr>
        <p:spPr bwMode="auto">
          <a:xfrm>
            <a:off x="889198" y="3049141"/>
            <a:ext cx="7715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b="1">
                <a:latin typeface="楷体" panose="02010609060101010101" pitchFamily="49" charset="-122"/>
                <a:ea typeface="楷体" panose="02010609060101010101" pitchFamily="49" charset="-122"/>
              </a:rPr>
              <a:t>则</a:t>
            </a:r>
            <a:r>
              <a:rPr kumimoji="1" lang="en-US" altLang="zh-CN" sz="2800" b="1">
                <a:latin typeface="楷体" panose="02010609060101010101" pitchFamily="49" charset="-122"/>
                <a:ea typeface="楷体" panose="02010609060101010101" pitchFamily="49" charset="-122"/>
              </a:rPr>
              <a:t>A</a:t>
            </a:r>
            <a:r>
              <a:rPr kumimoji="1" lang="zh-CN" altLang="en-US" sz="2800" b="1">
                <a:latin typeface="楷体" panose="02010609060101010101" pitchFamily="49" charset="-122"/>
                <a:ea typeface="楷体" panose="02010609060101010101" pitchFamily="49" charset="-122"/>
              </a:rPr>
              <a:t>称为</a:t>
            </a:r>
            <a:r>
              <a:rPr kumimoji="1" lang="zh-CN" altLang="en-US" sz="2800" b="1">
                <a:solidFill>
                  <a:schemeClr val="accent1"/>
                </a:solidFill>
                <a:latin typeface="楷体" panose="02010609060101010101" pitchFamily="49" charset="-122"/>
                <a:ea typeface="楷体" panose="02010609060101010101" pitchFamily="49" charset="-122"/>
              </a:rPr>
              <a:t>行最简形</a:t>
            </a:r>
            <a:r>
              <a:rPr kumimoji="1" lang="zh-CN" altLang="en-US" sz="2800" b="1">
                <a:latin typeface="楷体" panose="02010609060101010101" pitchFamily="49" charset="-122"/>
                <a:ea typeface="楷体" panose="02010609060101010101" pitchFamily="49" charset="-122"/>
              </a:rPr>
              <a:t>或</a:t>
            </a:r>
            <a:r>
              <a:rPr kumimoji="1" lang="en-US" altLang="zh-CN" sz="2800" b="1">
                <a:solidFill>
                  <a:schemeClr val="accent1"/>
                </a:solidFill>
                <a:latin typeface="楷体" panose="02010609060101010101" pitchFamily="49" charset="-122"/>
                <a:ea typeface="楷体" panose="02010609060101010101" pitchFamily="49" charset="-122"/>
              </a:rPr>
              <a:t>Jordan(</a:t>
            </a:r>
            <a:r>
              <a:rPr kumimoji="1" lang="zh-CN" altLang="en-US" sz="2800" b="1">
                <a:solidFill>
                  <a:schemeClr val="accent1"/>
                </a:solidFill>
                <a:latin typeface="楷体" panose="02010609060101010101" pitchFamily="49" charset="-122"/>
                <a:ea typeface="楷体" panose="02010609060101010101" pitchFamily="49" charset="-122"/>
              </a:rPr>
              <a:t>约当</a:t>
            </a:r>
            <a:r>
              <a:rPr kumimoji="1" lang="en-US" altLang="zh-CN" sz="2800" b="1">
                <a:solidFill>
                  <a:schemeClr val="accent1"/>
                </a:solidFill>
                <a:latin typeface="楷体" panose="02010609060101010101" pitchFamily="49" charset="-122"/>
                <a:ea typeface="楷体" panose="02010609060101010101" pitchFamily="49" charset="-122"/>
              </a:rPr>
              <a:t>)</a:t>
            </a:r>
            <a:r>
              <a:rPr kumimoji="1" lang="zh-CN" altLang="en-US" sz="2800" b="1">
                <a:solidFill>
                  <a:schemeClr val="accent1"/>
                </a:solidFill>
                <a:latin typeface="楷体" panose="02010609060101010101" pitchFamily="49" charset="-122"/>
                <a:ea typeface="楷体" panose="02010609060101010101" pitchFamily="49" charset="-122"/>
              </a:rPr>
              <a:t>阶梯型矩阵</a:t>
            </a:r>
            <a:r>
              <a:rPr kumimoji="1" lang="en-US" altLang="zh-CN" sz="2800" b="1">
                <a:latin typeface="楷体" panose="02010609060101010101" pitchFamily="49" charset="-122"/>
                <a:ea typeface="楷体" panose="02010609060101010101" pitchFamily="49" charset="-122"/>
              </a:rPr>
              <a:t>.</a:t>
            </a:r>
            <a:endParaRPr kumimoji="1" lang="en-US" altLang="zh-CN" sz="2800" b="1">
              <a:latin typeface="楷体" panose="02010609060101010101" pitchFamily="49" charset="-122"/>
              <a:ea typeface="楷体" panose="02010609060101010101" pitchFamily="49" charset="-122"/>
            </a:endParaRPr>
          </a:p>
        </p:txBody>
      </p:sp>
      <p:sp>
        <p:nvSpPr>
          <p:cNvPr id="19" name="文本框 18"/>
          <p:cNvSpPr txBox="1"/>
          <p:nvPr/>
        </p:nvSpPr>
        <p:spPr>
          <a:xfrm>
            <a:off x="912019" y="520699"/>
            <a:ext cx="2709863" cy="523875"/>
          </a:xfrm>
          <a:prstGeom prst="rect">
            <a:avLst/>
          </a:prstGeom>
          <a:solidFill>
            <a:schemeClr val="bg1">
              <a:lumMod val="85000"/>
            </a:schemeClr>
          </a:solidFill>
          <a:ln>
            <a:solidFill>
              <a:schemeClr val="accent2"/>
            </a:solidFill>
          </a:ln>
        </p:spPr>
        <p:txBody>
          <a:bodyPr wrap="none">
            <a:spAutoFit/>
          </a:bodyPr>
          <a:lstStyle/>
          <a:p>
            <a:pPr>
              <a:defRPr/>
            </a:pPr>
            <a:r>
              <a:rPr lang="zh-CN" altLang="en-US" sz="2800" b="1" dirty="0">
                <a:solidFill>
                  <a:schemeClr val="accent2"/>
                </a:solidFill>
              </a:rPr>
              <a:t>行最简形的定义</a:t>
            </a:r>
            <a:endParaRPr lang="zh-CN" altLang="en-US" sz="2800" b="1" dirty="0">
              <a:solidFill>
                <a:schemeClr val="accent2"/>
              </a:solidFill>
            </a:endParaRPr>
          </a:p>
        </p:txBody>
      </p:sp>
      <p:graphicFrame>
        <p:nvGraphicFramePr>
          <p:cNvPr id="21" name="Object 7"/>
          <p:cNvGraphicFramePr>
            <a:graphicFrameLocks noChangeAspect="1"/>
          </p:cNvGraphicFramePr>
          <p:nvPr/>
        </p:nvGraphicFramePr>
        <p:xfrm>
          <a:off x="755650" y="4314825"/>
          <a:ext cx="2095500" cy="1562100"/>
        </p:xfrm>
        <a:graphic>
          <a:graphicData uri="http://schemas.openxmlformats.org/presentationml/2006/ole">
            <mc:AlternateContent xmlns:mc="http://schemas.openxmlformats.org/markup-compatibility/2006">
              <mc:Choice xmlns:v="urn:schemas-microsoft-com:vml" Requires="v">
                <p:oleObj spid="_x0000_s3" name="Equation" r:id="rId5" imgW="50292000" imgH="37490400" progId="Equation.DSMT4">
                  <p:embed/>
                </p:oleObj>
              </mc:Choice>
              <mc:Fallback>
                <p:oleObj name="Equation" r:id="rId5" imgW="50292000" imgH="37490400" progId="Equation.DSMT4">
                  <p:embed/>
                  <p:pic>
                    <p:nvPicPr>
                      <p:cNvPr id="0" name="Picture 10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4314825"/>
                        <a:ext cx="2095500" cy="1562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2" name="Object 8"/>
          <p:cNvGraphicFramePr>
            <a:graphicFrameLocks noChangeAspect="1"/>
          </p:cNvGraphicFramePr>
          <p:nvPr/>
        </p:nvGraphicFramePr>
        <p:xfrm>
          <a:off x="3484563" y="4005263"/>
          <a:ext cx="2082800" cy="2070100"/>
        </p:xfrm>
        <a:graphic>
          <a:graphicData uri="http://schemas.openxmlformats.org/presentationml/2006/ole">
            <mc:AlternateContent xmlns:mc="http://schemas.openxmlformats.org/markup-compatibility/2006">
              <mc:Choice xmlns:v="urn:schemas-microsoft-com:vml" Requires="v">
                <p:oleObj spid="_x0000_s4" name="Equation" r:id="rId7" imgW="49987200" imgH="49682400" progId="Equation.DSMT4">
                  <p:embed/>
                </p:oleObj>
              </mc:Choice>
              <mc:Fallback>
                <p:oleObj name="Equation" r:id="rId7" imgW="49987200" imgH="49682400" progId="Equation.DSMT4">
                  <p:embed/>
                  <p:pic>
                    <p:nvPicPr>
                      <p:cNvPr id="0" name="Picture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84563" y="4005263"/>
                        <a:ext cx="2082800" cy="2070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5" name="Group 9"/>
          <p:cNvGrpSpPr/>
          <p:nvPr/>
        </p:nvGrpSpPr>
        <p:grpSpPr bwMode="auto">
          <a:xfrm>
            <a:off x="3419475" y="3860800"/>
            <a:ext cx="2232025" cy="2089150"/>
            <a:chOff x="2608" y="572"/>
            <a:chExt cx="1406" cy="1316"/>
          </a:xfrm>
        </p:grpSpPr>
        <p:sp>
          <p:nvSpPr>
            <p:cNvPr id="23579" name="Line 10"/>
            <p:cNvSpPr>
              <a:spLocks noChangeShapeType="1"/>
            </p:cNvSpPr>
            <p:nvPr/>
          </p:nvSpPr>
          <p:spPr bwMode="auto">
            <a:xfrm>
              <a:off x="2608" y="572"/>
              <a:ext cx="0" cy="363"/>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0" name="Line 11"/>
            <p:cNvSpPr>
              <a:spLocks noChangeShapeType="1"/>
            </p:cNvSpPr>
            <p:nvPr/>
          </p:nvSpPr>
          <p:spPr bwMode="auto">
            <a:xfrm>
              <a:off x="2608" y="935"/>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1" name="Line 12"/>
            <p:cNvSpPr>
              <a:spLocks noChangeShapeType="1"/>
            </p:cNvSpPr>
            <p:nvPr/>
          </p:nvSpPr>
          <p:spPr bwMode="auto">
            <a:xfrm>
              <a:off x="2970" y="935"/>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2" name="Line 13"/>
            <p:cNvSpPr>
              <a:spLocks noChangeShapeType="1"/>
            </p:cNvSpPr>
            <p:nvPr/>
          </p:nvSpPr>
          <p:spPr bwMode="auto">
            <a:xfrm>
              <a:off x="3333" y="1252"/>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3" name="Line 14"/>
            <p:cNvSpPr>
              <a:spLocks noChangeShapeType="1"/>
            </p:cNvSpPr>
            <p:nvPr/>
          </p:nvSpPr>
          <p:spPr bwMode="auto">
            <a:xfrm>
              <a:off x="3696" y="1570"/>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4" name="Line 15"/>
            <p:cNvSpPr>
              <a:spLocks noChangeShapeType="1"/>
            </p:cNvSpPr>
            <p:nvPr/>
          </p:nvSpPr>
          <p:spPr bwMode="auto">
            <a:xfrm>
              <a:off x="2970" y="1252"/>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5" name="Line 16"/>
            <p:cNvSpPr>
              <a:spLocks noChangeShapeType="1"/>
            </p:cNvSpPr>
            <p:nvPr/>
          </p:nvSpPr>
          <p:spPr bwMode="auto">
            <a:xfrm>
              <a:off x="3333" y="1570"/>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86" name="Line 17"/>
            <p:cNvSpPr>
              <a:spLocks noChangeShapeType="1"/>
            </p:cNvSpPr>
            <p:nvPr/>
          </p:nvSpPr>
          <p:spPr bwMode="auto">
            <a:xfrm flipV="1">
              <a:off x="3696" y="1888"/>
              <a:ext cx="318"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1" name="Text Box 18"/>
          <p:cNvSpPr txBox="1">
            <a:spLocks noChangeArrowheads="1"/>
          </p:cNvSpPr>
          <p:nvPr/>
        </p:nvSpPr>
        <p:spPr bwMode="auto">
          <a:xfrm>
            <a:off x="468313" y="3702050"/>
            <a:ext cx="5413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ea typeface="楷体_GB2312" panose="02010609030101010101" pitchFamily="49" charset="-122"/>
              </a:rPr>
              <a:t>如</a:t>
            </a:r>
            <a:endParaRPr lang="zh-CN" altLang="en-US" sz="2800" b="1">
              <a:ea typeface="楷体_GB2312" panose="02010609030101010101" pitchFamily="49" charset="-122"/>
            </a:endParaRPr>
          </a:p>
        </p:txBody>
      </p:sp>
      <p:grpSp>
        <p:nvGrpSpPr>
          <p:cNvPr id="42" name="Group 19"/>
          <p:cNvGrpSpPr/>
          <p:nvPr/>
        </p:nvGrpSpPr>
        <p:grpSpPr bwMode="auto">
          <a:xfrm>
            <a:off x="1185863" y="4365625"/>
            <a:ext cx="1657350" cy="1008063"/>
            <a:chOff x="1201" y="663"/>
            <a:chExt cx="1044" cy="635"/>
          </a:xfrm>
        </p:grpSpPr>
        <p:sp>
          <p:nvSpPr>
            <p:cNvPr id="23575" name="Line 20"/>
            <p:cNvSpPr>
              <a:spLocks noChangeShapeType="1"/>
            </p:cNvSpPr>
            <p:nvPr/>
          </p:nvSpPr>
          <p:spPr bwMode="auto">
            <a:xfrm>
              <a:off x="1201" y="663"/>
              <a:ext cx="0" cy="318"/>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6" name="Line 21"/>
            <p:cNvSpPr>
              <a:spLocks noChangeShapeType="1"/>
            </p:cNvSpPr>
            <p:nvPr/>
          </p:nvSpPr>
          <p:spPr bwMode="auto">
            <a:xfrm flipH="1" flipV="1">
              <a:off x="1201" y="981"/>
              <a:ext cx="681"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7" name="Line 22"/>
            <p:cNvSpPr>
              <a:spLocks noChangeShapeType="1"/>
            </p:cNvSpPr>
            <p:nvPr/>
          </p:nvSpPr>
          <p:spPr bwMode="auto">
            <a:xfrm flipV="1">
              <a:off x="1883" y="1298"/>
              <a:ext cx="36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8" name="Line 23"/>
            <p:cNvSpPr>
              <a:spLocks noChangeShapeType="1"/>
            </p:cNvSpPr>
            <p:nvPr/>
          </p:nvSpPr>
          <p:spPr bwMode="auto">
            <a:xfrm flipH="1" flipV="1">
              <a:off x="1882" y="981"/>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7" name="Object 24"/>
          <p:cNvGraphicFramePr>
            <a:graphicFrameLocks noChangeAspect="1"/>
          </p:cNvGraphicFramePr>
          <p:nvPr/>
        </p:nvGraphicFramePr>
        <p:xfrm>
          <a:off x="6300788" y="4387850"/>
          <a:ext cx="2590800" cy="1562100"/>
        </p:xfrm>
        <a:graphic>
          <a:graphicData uri="http://schemas.openxmlformats.org/presentationml/2006/ole">
            <mc:AlternateContent xmlns:mc="http://schemas.openxmlformats.org/markup-compatibility/2006">
              <mc:Choice xmlns:v="urn:schemas-microsoft-com:vml" Requires="v">
                <p:oleObj spid="_x0000_s5" name="Equation" r:id="rId9" imgW="62179200" imgH="37490400" progId="Equation.DSMT4">
                  <p:embed/>
                </p:oleObj>
              </mc:Choice>
              <mc:Fallback>
                <p:oleObj name="Equation" r:id="rId9" imgW="62179200" imgH="37490400" progId="Equation.DSMT4">
                  <p:embed/>
                  <p:pic>
                    <p:nvPicPr>
                      <p:cNvPr id="0" name="Picture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00788" y="4387850"/>
                        <a:ext cx="2590800" cy="1562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8" name="Group 25"/>
          <p:cNvGrpSpPr/>
          <p:nvPr/>
        </p:nvGrpSpPr>
        <p:grpSpPr bwMode="auto">
          <a:xfrm>
            <a:off x="8388350" y="4387850"/>
            <a:ext cx="431800" cy="503238"/>
            <a:chOff x="930" y="3612"/>
            <a:chExt cx="272" cy="317"/>
          </a:xfrm>
        </p:grpSpPr>
        <p:sp>
          <p:nvSpPr>
            <p:cNvPr id="23573" name="Line 26"/>
            <p:cNvSpPr>
              <a:spLocks noChangeShapeType="1"/>
            </p:cNvSpPr>
            <p:nvPr/>
          </p:nvSpPr>
          <p:spPr bwMode="auto">
            <a:xfrm>
              <a:off x="930" y="3612"/>
              <a:ext cx="0" cy="317"/>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4" name="Line 27"/>
            <p:cNvSpPr>
              <a:spLocks noChangeShapeType="1"/>
            </p:cNvSpPr>
            <p:nvPr/>
          </p:nvSpPr>
          <p:spPr bwMode="auto">
            <a:xfrm flipV="1">
              <a:off x="930" y="3929"/>
              <a:ext cx="272" cy="0"/>
            </a:xfrm>
            <a:prstGeom prst="line">
              <a:avLst/>
            </a:prstGeom>
            <a:noFill/>
            <a:ln w="2540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 name="Oval 28"/>
          <p:cNvSpPr>
            <a:spLocks noChangeArrowheads="1"/>
          </p:cNvSpPr>
          <p:nvPr/>
        </p:nvSpPr>
        <p:spPr bwMode="auto">
          <a:xfrm>
            <a:off x="1331913" y="4365625"/>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Oval 29"/>
          <p:cNvSpPr>
            <a:spLocks noChangeArrowheads="1"/>
          </p:cNvSpPr>
          <p:nvPr/>
        </p:nvSpPr>
        <p:spPr bwMode="auto">
          <a:xfrm>
            <a:off x="2339975" y="4868863"/>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Oval 30"/>
          <p:cNvSpPr>
            <a:spLocks noChangeArrowheads="1"/>
          </p:cNvSpPr>
          <p:nvPr/>
        </p:nvSpPr>
        <p:spPr bwMode="auto">
          <a:xfrm>
            <a:off x="3562350" y="4005263"/>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Oval 31"/>
          <p:cNvSpPr>
            <a:spLocks noChangeArrowheads="1"/>
          </p:cNvSpPr>
          <p:nvPr/>
        </p:nvSpPr>
        <p:spPr bwMode="auto">
          <a:xfrm>
            <a:off x="4067175" y="4508500"/>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 name="Oval 32"/>
          <p:cNvSpPr>
            <a:spLocks noChangeArrowheads="1"/>
          </p:cNvSpPr>
          <p:nvPr/>
        </p:nvSpPr>
        <p:spPr bwMode="auto">
          <a:xfrm>
            <a:off x="4570413" y="5013325"/>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Oval 33"/>
          <p:cNvSpPr>
            <a:spLocks noChangeArrowheads="1"/>
          </p:cNvSpPr>
          <p:nvPr/>
        </p:nvSpPr>
        <p:spPr bwMode="auto">
          <a:xfrm>
            <a:off x="5075238" y="5589588"/>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 name="Oval 34"/>
          <p:cNvSpPr>
            <a:spLocks noChangeArrowheads="1"/>
          </p:cNvSpPr>
          <p:nvPr/>
        </p:nvSpPr>
        <p:spPr bwMode="auto">
          <a:xfrm>
            <a:off x="8386763" y="4437063"/>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72" name="文本框 2"/>
          <p:cNvSpPr txBox="1">
            <a:spLocks noChangeArrowheads="1"/>
          </p:cNvSpPr>
          <p:nvPr/>
        </p:nvSpPr>
        <p:spPr bwMode="auto">
          <a:xfrm>
            <a:off x="899592" y="1123503"/>
            <a:ext cx="6194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latin typeface="楷体" panose="02010609060101010101" pitchFamily="49" charset="-122"/>
                <a:ea typeface="楷体" panose="02010609060101010101" pitchFamily="49" charset="-122"/>
              </a:rPr>
              <a:t>如果</a:t>
            </a:r>
            <a:r>
              <a:rPr lang="zh-CN" altLang="en-US" sz="2800" b="1">
                <a:solidFill>
                  <a:srgbClr val="0000FF"/>
                </a:solidFill>
                <a:latin typeface="楷体" panose="02010609060101010101" pitchFamily="49" charset="-122"/>
                <a:ea typeface="楷体" panose="02010609060101010101" pitchFamily="49" charset="-122"/>
              </a:rPr>
              <a:t>阶梯形矩阵</a:t>
            </a:r>
            <a:r>
              <a:rPr lang="en-US" altLang="zh-CN" sz="2800" b="1" i="1">
                <a:solidFill>
                  <a:srgbClr val="0000FF"/>
                </a:solidFill>
                <a:latin typeface="Times New Roman" panose="02020603050405020304" pitchFamily="18" charset="0"/>
                <a:cs typeface="Times New Roman" panose="02020603050405020304" pitchFamily="18" charset="0"/>
              </a:rPr>
              <a:t>A</a:t>
            </a:r>
            <a:r>
              <a:rPr lang="zh-CN" altLang="en-US" sz="2800" b="1">
                <a:latin typeface="楷体" panose="02010609060101010101" pitchFamily="49" charset="-122"/>
                <a:ea typeface="楷体" panose="02010609060101010101" pitchFamily="49" charset="-122"/>
              </a:rPr>
              <a:t>还满足以下两个条件</a:t>
            </a:r>
            <a:endParaRPr lang="zh-CN" altLang="en-US" sz="2800" b="1">
              <a:latin typeface="楷体" panose="02010609060101010101" pitchFamily="49" charset="-122"/>
              <a:ea typeface="楷体" panose="02010609060101010101" pitchFamily="49" charset="-122"/>
            </a:endParaRPr>
          </a:p>
        </p:txBody>
      </p:sp>
      <p:sp>
        <p:nvSpPr>
          <p:cNvPr id="35"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94"/>
                                        </p:tgtEl>
                                        <p:attrNameLst>
                                          <p:attrName>style.visibility</p:attrName>
                                        </p:attrNameLst>
                                      </p:cBhvr>
                                      <p:to>
                                        <p:strVal val="visible"/>
                                      </p:to>
                                    </p:set>
                                    <p:animEffect transition="in" filter="wipe(left)">
                                      <p:cBhvr>
                                        <p:cTn id="7" dur="500"/>
                                        <p:tgtEl>
                                          <p:spTgt spid="30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93"/>
                                        </p:tgtEl>
                                        <p:attrNameLst>
                                          <p:attrName>style.visibility</p:attrName>
                                        </p:attrNameLst>
                                      </p:cBhvr>
                                      <p:to>
                                        <p:strVal val="visible"/>
                                      </p:to>
                                    </p:set>
                                    <p:animEffect transition="in" filter="wipe(left)">
                                      <p:cBhvr>
                                        <p:cTn id="12" dur="500"/>
                                        <p:tgtEl>
                                          <p:spTgt spid="30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right)">
                                      <p:cBhvr>
                                        <p:cTn id="32" dur="500"/>
                                        <p:tgtEl>
                                          <p:spTgt spid="42"/>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up)">
                                      <p:cBhvr>
                                        <p:cTn id="36" dur="500"/>
                                        <p:tgtEl>
                                          <p:spTgt spid="51"/>
                                        </p:tgtEl>
                                      </p:cBhvr>
                                    </p:animEffect>
                                  </p:childTnLst>
                                </p:cTn>
                              </p:par>
                            </p:childTnLst>
                          </p:cTn>
                        </p:par>
                        <p:par>
                          <p:cTn id="37" fill="hold">
                            <p:stCondLst>
                              <p:cond delay="1000"/>
                            </p:stCondLst>
                            <p:childTnLst>
                              <p:par>
                                <p:cTn id="38" presetID="22" presetClass="entr" presetSubtype="1"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right)">
                                      <p:cBhvr>
                                        <p:cTn id="50" dur="500"/>
                                        <p:tgtEl>
                                          <p:spTgt spid="25"/>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up)">
                                      <p:cBhvr>
                                        <p:cTn id="54" dur="500"/>
                                        <p:tgtEl>
                                          <p:spTgt spid="53"/>
                                        </p:tgtEl>
                                      </p:cBhvr>
                                    </p:animEffec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up)">
                                      <p:cBhvr>
                                        <p:cTn id="58" dur="500"/>
                                        <p:tgtEl>
                                          <p:spTgt spid="54"/>
                                        </p:tgtEl>
                                      </p:cBhvr>
                                    </p:animEffect>
                                  </p:childTnLst>
                                </p:cTn>
                              </p:par>
                            </p:childTnLst>
                          </p:cTn>
                        </p:par>
                        <p:par>
                          <p:cTn id="59" fill="hold">
                            <p:stCondLst>
                              <p:cond delay="1500"/>
                            </p:stCondLst>
                            <p:childTnLst>
                              <p:par>
                                <p:cTn id="60" presetID="22" presetClass="entr" presetSubtype="1" fill="hold" grpId="0" nodeType="after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up)">
                                      <p:cBhvr>
                                        <p:cTn id="62" dur="500"/>
                                        <p:tgtEl>
                                          <p:spTgt spid="55"/>
                                        </p:tgtEl>
                                      </p:cBhvr>
                                    </p:animEffect>
                                  </p:childTnLst>
                                </p:cTn>
                              </p:par>
                            </p:childTnLst>
                          </p:cTn>
                        </p:par>
                        <p:par>
                          <p:cTn id="63" fill="hold">
                            <p:stCondLst>
                              <p:cond delay="2000"/>
                            </p:stCondLst>
                            <p:childTnLst>
                              <p:par>
                                <p:cTn id="64" presetID="22" presetClass="entr" presetSubtype="1" fill="hold" grpId="0" nodeType="afterEffect">
                                  <p:stCondLst>
                                    <p:cond delay="0"/>
                                  </p:stCondLst>
                                  <p:childTnLst>
                                    <p:set>
                                      <p:cBhvr>
                                        <p:cTn id="65" dur="1" fill="hold">
                                          <p:stCondLst>
                                            <p:cond delay="0"/>
                                          </p:stCondLst>
                                        </p:cTn>
                                        <p:tgtEl>
                                          <p:spTgt spid="56"/>
                                        </p:tgtEl>
                                        <p:attrNameLst>
                                          <p:attrName>style.visibility</p:attrName>
                                        </p:attrNameLst>
                                      </p:cBhvr>
                                      <p:to>
                                        <p:strVal val="visible"/>
                                      </p:to>
                                    </p:set>
                                    <p:animEffect transition="in" filter="wipe(up)">
                                      <p:cBhvr>
                                        <p:cTn id="66" dur="500"/>
                                        <p:tgtEl>
                                          <p:spTgt spid="5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7"/>
                                        </p:tgtEl>
                                        <p:attrNameLst>
                                          <p:attrName>style.visibility</p:attrName>
                                        </p:attrNameLst>
                                      </p:cBhvr>
                                      <p:to>
                                        <p:strVal val="visible"/>
                                      </p:to>
                                    </p:set>
                                    <p:animEffect transition="in" filter="wipe(left)">
                                      <p:cBhvr>
                                        <p:cTn id="71" dur="500"/>
                                        <p:tgtEl>
                                          <p:spTgt spid="4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right)">
                                      <p:cBhvr>
                                        <p:cTn id="76" dur="500"/>
                                        <p:tgtEl>
                                          <p:spTgt spid="48"/>
                                        </p:tgtEl>
                                      </p:cBhvr>
                                    </p:animEffect>
                                  </p:childTnLst>
                                </p:cTn>
                              </p:par>
                            </p:childTnLst>
                          </p:cTn>
                        </p:par>
                        <p:par>
                          <p:cTn id="77" fill="hold">
                            <p:stCondLst>
                              <p:cond delay="500"/>
                            </p:stCondLst>
                            <p:childTnLst>
                              <p:par>
                                <p:cTn id="78" presetID="22" presetClass="entr" presetSubtype="1" fill="hold" grpId="0" nodeType="afterEffect">
                                  <p:stCondLst>
                                    <p:cond delay="0"/>
                                  </p:stCondLst>
                                  <p:childTnLst>
                                    <p:set>
                                      <p:cBhvr>
                                        <p:cTn id="79" dur="1" fill="hold">
                                          <p:stCondLst>
                                            <p:cond delay="0"/>
                                          </p:stCondLst>
                                        </p:cTn>
                                        <p:tgtEl>
                                          <p:spTgt spid="57"/>
                                        </p:tgtEl>
                                        <p:attrNameLst>
                                          <p:attrName>style.visibility</p:attrName>
                                        </p:attrNameLst>
                                      </p:cBhvr>
                                      <p:to>
                                        <p:strVal val="visible"/>
                                      </p:to>
                                    </p:set>
                                    <p:animEffect transition="in" filter="wipe(up)">
                                      <p:cBhvr>
                                        <p:cTn id="8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1" grpId="0"/>
      <p:bldP spid="51" grpId="0" animBg="1"/>
      <p:bldP spid="52" grpId="0" animBg="1"/>
      <p:bldP spid="53" grpId="0" animBg="1"/>
      <p:bldP spid="54" grpId="0" animBg="1"/>
      <p:bldP spid="55" grpId="0" animBg="1"/>
      <p:bldP spid="56"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8" name="Text Box 4"/>
          <p:cNvSpPr txBox="1">
            <a:spLocks noChangeArrowheads="1"/>
          </p:cNvSpPr>
          <p:nvPr/>
        </p:nvSpPr>
        <p:spPr bwMode="auto">
          <a:xfrm>
            <a:off x="755576" y="396875"/>
            <a:ext cx="7525593" cy="95313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anose="02010609030101010101" pitchFamily="49" charset="-122"/>
              </a:rPr>
              <a:t>命题</a:t>
            </a:r>
            <a:r>
              <a:rPr lang="zh-CN" altLang="en-US" sz="2800" b="1" dirty="0">
                <a:ea typeface="楷体_GB2312" panose="02010609030101010101" pitchFamily="49" charset="-122"/>
              </a:rPr>
              <a:t>  任何一个</a:t>
            </a:r>
            <a:r>
              <a:rPr lang="zh-CN" altLang="en-US" sz="2800" b="1" dirty="0">
                <a:solidFill>
                  <a:srgbClr val="1818FF"/>
                </a:solidFill>
                <a:ea typeface="楷体_GB2312" panose="02010609030101010101" pitchFamily="49" charset="-122"/>
              </a:rPr>
              <a:t>非零矩阵</a:t>
            </a:r>
            <a:r>
              <a:rPr lang="zh-CN" altLang="en-US" sz="2800" b="1" dirty="0">
                <a:ea typeface="楷体_GB2312" panose="02010609030101010101" pitchFamily="49" charset="-122"/>
              </a:rPr>
              <a:t>都可经</a:t>
            </a:r>
            <a:r>
              <a:rPr lang="zh-CN" altLang="en-US" sz="2800" b="1" dirty="0">
                <a:solidFill>
                  <a:srgbClr val="FF33CC"/>
                </a:solidFill>
                <a:latin typeface="宋体" panose="02010600030101010101" pitchFamily="2" charset="-122"/>
                <a:ea typeface="楷体_GB2312" panose="02010609030101010101" pitchFamily="49" charset="-122"/>
              </a:rPr>
              <a:t>初等行变换</a:t>
            </a:r>
            <a:r>
              <a:rPr lang="zh-CN" altLang="en-US" sz="2800" b="1" dirty="0">
                <a:latin typeface="宋体" panose="02010600030101010101" pitchFamily="2" charset="-122"/>
                <a:ea typeface="楷体_GB2312" panose="02010609030101010101" pitchFamily="49" charset="-122"/>
              </a:rPr>
              <a:t>化为</a:t>
            </a:r>
            <a:r>
              <a:rPr lang="zh-CN" altLang="en-US" sz="2800" b="1" dirty="0">
                <a:solidFill>
                  <a:srgbClr val="1818FF"/>
                </a:solidFill>
                <a:latin typeface="宋体" panose="02010600030101010101" pitchFamily="2" charset="-122"/>
                <a:ea typeface="楷体_GB2312" panose="02010609030101010101" pitchFamily="49" charset="-122"/>
              </a:rPr>
              <a:t>阶梯形矩阵</a:t>
            </a:r>
            <a:endParaRPr lang="zh-CN" altLang="en-US" sz="2800" b="1" dirty="0">
              <a:solidFill>
                <a:srgbClr val="1818FF"/>
              </a:solidFill>
              <a:latin typeface="宋体" panose="02010600030101010101" pitchFamily="2" charset="-122"/>
              <a:ea typeface="楷体_GB2312" panose="02010609030101010101" pitchFamily="49" charset="-122"/>
            </a:endParaRPr>
          </a:p>
        </p:txBody>
      </p:sp>
      <p:sp>
        <p:nvSpPr>
          <p:cNvPr id="1301509" name="Text Box 5"/>
          <p:cNvSpPr txBox="1">
            <a:spLocks noChangeArrowheads="1"/>
          </p:cNvSpPr>
          <p:nvPr/>
        </p:nvSpPr>
        <p:spPr bwMode="auto">
          <a:xfrm>
            <a:off x="755576" y="1624449"/>
            <a:ext cx="7525593" cy="95313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anose="02010609030101010101" pitchFamily="49" charset="-122"/>
              </a:rPr>
              <a:t>命题</a:t>
            </a:r>
            <a:r>
              <a:rPr lang="zh-CN" altLang="en-US" sz="2800" b="1" dirty="0">
                <a:ea typeface="楷体_GB2312" panose="02010609030101010101" pitchFamily="49" charset="-122"/>
              </a:rPr>
              <a:t>  </a:t>
            </a:r>
            <a:r>
              <a:rPr lang="zh-CN" altLang="en-US" sz="2800" b="1" dirty="0">
                <a:latin typeface="宋体" panose="02010600030101010101" pitchFamily="2" charset="-122"/>
                <a:ea typeface="楷体_GB2312" panose="02010609030101010101" pitchFamily="49" charset="-122"/>
              </a:rPr>
              <a:t>任何一个</a:t>
            </a:r>
            <a:r>
              <a:rPr lang="zh-CN" altLang="en-US" sz="2800" b="1" dirty="0">
                <a:solidFill>
                  <a:srgbClr val="1818FF"/>
                </a:solidFill>
                <a:latin typeface="宋体" panose="02010600030101010101" pitchFamily="2" charset="-122"/>
                <a:ea typeface="楷体_GB2312" panose="02010609030101010101" pitchFamily="49" charset="-122"/>
              </a:rPr>
              <a:t>非零矩阵</a:t>
            </a:r>
            <a:r>
              <a:rPr lang="zh-CN" altLang="en-US" sz="2800" b="1" dirty="0">
                <a:latin typeface="宋体" panose="02010600030101010101" pitchFamily="2" charset="-122"/>
                <a:ea typeface="楷体_GB2312" panose="02010609030101010101" pitchFamily="49" charset="-122"/>
              </a:rPr>
              <a:t>都可经</a:t>
            </a:r>
            <a:r>
              <a:rPr lang="zh-CN" altLang="en-US" sz="2800" b="1" dirty="0">
                <a:solidFill>
                  <a:srgbClr val="FF33CC"/>
                </a:solidFill>
                <a:latin typeface="宋体" panose="02010600030101010101" pitchFamily="2" charset="-122"/>
                <a:ea typeface="楷体_GB2312" panose="02010609030101010101" pitchFamily="49" charset="-122"/>
              </a:rPr>
              <a:t>初等行变换</a:t>
            </a:r>
            <a:r>
              <a:rPr lang="zh-CN" altLang="en-US" sz="2800" b="1" dirty="0">
                <a:latin typeface="宋体" panose="02010600030101010101" pitchFamily="2" charset="-122"/>
                <a:ea typeface="楷体_GB2312" panose="02010609030101010101" pitchFamily="49" charset="-122"/>
              </a:rPr>
              <a:t>化为</a:t>
            </a:r>
            <a:r>
              <a:rPr lang="en-US" altLang="zh-CN" sz="2800" b="1" dirty="0">
                <a:solidFill>
                  <a:srgbClr val="1818FF"/>
                </a:solidFill>
                <a:latin typeface="宋体" panose="02010600030101010101" pitchFamily="2" charset="-122"/>
                <a:ea typeface="楷体_GB2312" panose="02010609030101010101" pitchFamily="49" charset="-122"/>
              </a:rPr>
              <a:t>Jordan</a:t>
            </a:r>
            <a:r>
              <a:rPr lang="zh-CN" altLang="en-US" sz="2800" b="1" dirty="0">
                <a:solidFill>
                  <a:srgbClr val="1818FF"/>
                </a:solidFill>
                <a:latin typeface="宋体" panose="02010600030101010101" pitchFamily="2" charset="-122"/>
                <a:ea typeface="楷体_GB2312" panose="02010609030101010101" pitchFamily="49" charset="-122"/>
              </a:rPr>
              <a:t>阶梯形矩阵</a:t>
            </a:r>
            <a:r>
              <a:rPr lang="zh-CN" altLang="en-US" sz="2800" b="1" dirty="0">
                <a:solidFill>
                  <a:schemeClr val="bg2"/>
                </a:solidFill>
                <a:latin typeface="宋体" panose="02010600030101010101" pitchFamily="2" charset="-122"/>
                <a:ea typeface="楷体_GB2312" panose="02010609030101010101" pitchFamily="49" charset="-122"/>
              </a:rPr>
              <a:t>。</a:t>
            </a:r>
            <a:endParaRPr lang="zh-CN" altLang="en-US" sz="2800" b="1" dirty="0">
              <a:solidFill>
                <a:schemeClr val="bg2"/>
              </a:solidFill>
              <a:latin typeface="宋体" panose="02010600030101010101" pitchFamily="2" charset="-122"/>
              <a:ea typeface="楷体_GB2312" panose="02010609030101010101" pitchFamily="49" charset="-122"/>
            </a:endParaRPr>
          </a:p>
        </p:txBody>
      </p:sp>
      <p:sp>
        <p:nvSpPr>
          <p:cNvPr id="2" name="文本框 1"/>
          <p:cNvSpPr txBox="1">
            <a:spLocks noChangeArrowheads="1"/>
          </p:cNvSpPr>
          <p:nvPr/>
        </p:nvSpPr>
        <p:spPr bwMode="auto">
          <a:xfrm>
            <a:off x="422444" y="4841688"/>
            <a:ext cx="2709396" cy="523220"/>
          </a:xfrm>
          <a:prstGeom prst="rect">
            <a:avLst/>
          </a:prstGeom>
          <a:solidFill>
            <a:schemeClr val="accent3">
              <a:lumMod val="20000"/>
              <a:lumOff val="80000"/>
            </a:schemeClr>
          </a:solidFill>
          <a:ln>
            <a:noFill/>
          </a:ln>
        </p:spPr>
        <p:txBody>
          <a:bodyPr wrap="none">
            <a:spAutoFit/>
          </a:bodyPr>
          <a:lstStyle>
            <a:lvl1pPr>
              <a:spcBef>
                <a:spcPct val="20000"/>
              </a:spcBef>
              <a:buClr>
                <a:schemeClr val="bg2"/>
              </a:buClr>
              <a:buSzPct val="75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kumimoji="0" lang="zh-CN" altLang="en-US" sz="2800" b="1" dirty="0">
                <a:solidFill>
                  <a:srgbClr val="FF0000"/>
                </a:solidFill>
              </a:rPr>
              <a:t>消元法的本质：</a:t>
            </a:r>
            <a:endParaRPr kumimoji="0" lang="zh-CN" altLang="en-US" sz="2800" b="1" dirty="0">
              <a:solidFill>
                <a:srgbClr val="FF0000"/>
              </a:solidFill>
            </a:endParaRPr>
          </a:p>
        </p:txBody>
      </p:sp>
      <p:sp>
        <p:nvSpPr>
          <p:cNvPr id="3" name="文本框 2"/>
          <p:cNvSpPr txBox="1"/>
          <p:nvPr/>
        </p:nvSpPr>
        <p:spPr>
          <a:xfrm>
            <a:off x="467545" y="5301208"/>
            <a:ext cx="8352928" cy="1015663"/>
          </a:xfrm>
          <a:prstGeom prst="rect">
            <a:avLst/>
          </a:prstGeom>
          <a:solidFill>
            <a:schemeClr val="accent3">
              <a:lumMod val="20000"/>
              <a:lumOff val="80000"/>
            </a:schemeClr>
          </a:solidFill>
        </p:spPr>
        <p:txBody>
          <a:bodyPr wrap="square">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defRPr/>
            </a:pPr>
            <a:r>
              <a:rPr kumimoji="0" lang="zh-CN" altLang="en-US" sz="3200" dirty="0"/>
              <a:t>       </a:t>
            </a:r>
            <a:r>
              <a:rPr kumimoji="0" lang="zh-CN" altLang="en-US" sz="2800" b="1" dirty="0"/>
              <a:t>将线性方程组的</a:t>
            </a:r>
            <a:r>
              <a:rPr kumimoji="0" lang="zh-CN" altLang="en-US" sz="2800" b="1" dirty="0">
                <a:solidFill>
                  <a:srgbClr val="1818FF"/>
                </a:solidFill>
                <a:effectLst>
                  <a:outerShdw blurRad="38100" dist="38100" dir="2700000" algn="tl">
                    <a:srgbClr val="C0C0C0"/>
                  </a:outerShdw>
                </a:effectLst>
              </a:rPr>
              <a:t>增广矩阵</a:t>
            </a:r>
            <a:r>
              <a:rPr kumimoji="0" lang="zh-CN" altLang="en-US" sz="2800" b="1" dirty="0"/>
              <a:t>通过</a:t>
            </a:r>
            <a:r>
              <a:rPr kumimoji="0" lang="zh-CN" altLang="en-US" sz="2800" b="1" dirty="0">
                <a:solidFill>
                  <a:srgbClr val="FF33CC"/>
                </a:solidFill>
              </a:rPr>
              <a:t>初等行变换</a:t>
            </a:r>
            <a:r>
              <a:rPr kumimoji="0" lang="zh-CN" altLang="en-US" sz="2800" b="1" dirty="0"/>
              <a:t>，化为阶梯型矩阵或</a:t>
            </a:r>
            <a:r>
              <a:rPr kumimoji="0" lang="en-US" altLang="zh-CN" sz="2800" b="1" dirty="0">
                <a:solidFill>
                  <a:srgbClr val="1818FF"/>
                </a:solidFill>
                <a:effectLst>
                  <a:outerShdw blurRad="38100" dist="38100" dir="2700000" algn="tl">
                    <a:srgbClr val="C0C0C0"/>
                  </a:outerShdw>
                </a:effectLst>
              </a:rPr>
              <a:t>Jordan</a:t>
            </a:r>
            <a:r>
              <a:rPr kumimoji="0" lang="zh-CN" altLang="en-US" sz="2800" b="1" dirty="0">
                <a:solidFill>
                  <a:srgbClr val="1818FF"/>
                </a:solidFill>
                <a:effectLst>
                  <a:outerShdw blurRad="38100" dist="38100" dir="2700000" algn="tl">
                    <a:srgbClr val="C0C0C0"/>
                  </a:outerShdw>
                </a:effectLst>
              </a:rPr>
              <a:t>阶梯型矩阵</a:t>
            </a:r>
            <a:r>
              <a:rPr kumimoji="0" lang="zh-CN" altLang="en-US" sz="2800" b="1" dirty="0"/>
              <a:t>。</a:t>
            </a:r>
            <a:endParaRPr kumimoji="0" lang="zh-CN" altLang="en-US" sz="2800" b="1" dirty="0"/>
          </a:p>
        </p:txBody>
      </p:sp>
      <p:sp>
        <p:nvSpPr>
          <p:cNvPr id="24582" name="矩形 3"/>
          <p:cNvSpPr>
            <a:spLocks noChangeArrowheads="1"/>
          </p:cNvSpPr>
          <p:nvPr/>
        </p:nvSpPr>
        <p:spPr bwMode="auto">
          <a:xfrm>
            <a:off x="358775" y="2780928"/>
            <a:ext cx="8712200"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latin typeface="楷体" panose="02010609060101010101" pitchFamily="49" charset="-122"/>
                <a:ea typeface="楷体" panose="02010609060101010101" pitchFamily="49" charset="-122"/>
              </a:rPr>
              <a:t>注意：使用不同顺序的初等行变换，化出来的阶梯形矩阵一般是不同的</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但是从一个矩阵出发，通过不同顺序的初等行变换化简，得到的行最简形是唯一的。</a:t>
            </a:r>
            <a:endParaRPr lang="en-US" altLang="zh-CN" sz="2800" b="1" dirty="0">
              <a:latin typeface="楷体" panose="02010609060101010101" pitchFamily="49" charset="-122"/>
              <a:ea typeface="楷体" panose="02010609060101010101" pitchFamily="49" charset="-122"/>
            </a:endParaRPr>
          </a:p>
        </p:txBody>
      </p:sp>
      <p:sp>
        <p:nvSpPr>
          <p:cNvPr id="7" name="Text Box 12"/>
          <p:cNvSpPr txBox="1">
            <a:spLocks noChangeArrowheads="1"/>
          </p:cNvSpPr>
          <p:nvPr/>
        </p:nvSpPr>
        <p:spPr bwMode="auto">
          <a:xfrm>
            <a:off x="378866" y="4149080"/>
            <a:ext cx="6929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b="1" dirty="0">
                <a:solidFill>
                  <a:srgbClr val="C00000"/>
                </a:solidFill>
                <a:latin typeface="华文新魏" panose="02010800040101010101" pitchFamily="2" charset="-122"/>
                <a:ea typeface="华文新魏" panose="02010800040101010101" pitchFamily="2" charset="-122"/>
              </a:rPr>
              <a:t>思考：为什么行最简形是唯一的？</a:t>
            </a:r>
            <a:endParaRPr kumimoji="1" lang="zh-CN" altLang="en-US" sz="2800" b="1" dirty="0">
              <a:solidFill>
                <a:srgbClr val="C00000"/>
              </a:solidFill>
              <a:latin typeface="华文新魏" panose="02010800040101010101" pitchFamily="2" charset="-122"/>
              <a:ea typeface="华文新魏" panose="02010800040101010101" pitchFamily="2" charset="-122"/>
            </a:endParaRPr>
          </a:p>
        </p:txBody>
      </p:sp>
      <p:sp>
        <p:nvSpPr>
          <p:cNvPr id="8"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01508"/>
                                        </p:tgtEl>
                                        <p:attrNameLst>
                                          <p:attrName>style.visibility</p:attrName>
                                        </p:attrNameLst>
                                      </p:cBhvr>
                                      <p:to>
                                        <p:strVal val="visible"/>
                                      </p:to>
                                    </p:set>
                                    <p:animEffect transition="in" filter="checkerboard(across)">
                                      <p:cBhvr>
                                        <p:cTn id="7" dur="500"/>
                                        <p:tgtEl>
                                          <p:spTgt spid="130150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301509"/>
                                        </p:tgtEl>
                                        <p:attrNameLst>
                                          <p:attrName>style.visibility</p:attrName>
                                        </p:attrNameLst>
                                      </p:cBhvr>
                                      <p:to>
                                        <p:strVal val="visible"/>
                                      </p:to>
                                    </p:set>
                                    <p:animEffect transition="in" filter="checkerboard(across)">
                                      <p:cBhvr>
                                        <p:cTn id="12" dur="500"/>
                                        <p:tgtEl>
                                          <p:spTgt spid="13015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82"/>
                                        </p:tgtEl>
                                        <p:attrNameLst>
                                          <p:attrName>style.visibility</p:attrName>
                                        </p:attrNameLst>
                                      </p:cBhvr>
                                      <p:to>
                                        <p:strVal val="visible"/>
                                      </p:to>
                                    </p:set>
                                    <p:animEffect transition="in" filter="wipe(down)">
                                      <p:cBhvr>
                                        <p:cTn id="17" dur="500"/>
                                        <p:tgtEl>
                                          <p:spTgt spid="245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508" grpId="0" bldLvl="0" animBg="1" autoUpdateAnimBg="0"/>
      <p:bldP spid="1301509" grpId="0" bldLvl="0" animBg="1" autoUpdateAnimBg="0"/>
      <p:bldP spid="2" grpId="0" animBg="1"/>
      <p:bldP spid="3" grpId="0" animBg="1"/>
      <p:bldP spid="24582" grpId="0"/>
      <p:bldP spid="7"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89275" y="682601"/>
            <a:ext cx="2387600" cy="523875"/>
          </a:xfrm>
          <a:prstGeom prst="rect">
            <a:avLst/>
          </a:prstGeom>
          <a:solidFill>
            <a:schemeClr val="bg1">
              <a:lumMod val="85000"/>
            </a:schemeClr>
          </a:solidFill>
          <a:ln>
            <a:solidFill>
              <a:schemeClr val="accent2"/>
            </a:solidFill>
          </a:ln>
        </p:spPr>
        <p:txBody>
          <a:bodyPr wrap="none">
            <a:spAutoFit/>
          </a:bodyPr>
          <a:lstStyle/>
          <a:p>
            <a:pPr>
              <a:defRPr/>
            </a:pPr>
            <a:r>
              <a:rPr lang="zh-CN" altLang="en-US" sz="2800" b="1" dirty="0">
                <a:solidFill>
                  <a:schemeClr val="accent2"/>
                </a:solidFill>
              </a:rPr>
              <a:t>主元和主元列</a:t>
            </a:r>
            <a:endParaRPr lang="zh-CN" altLang="en-US" sz="2800" b="1" dirty="0">
              <a:solidFill>
                <a:schemeClr val="accent2"/>
              </a:solidFill>
            </a:endParaRPr>
          </a:p>
        </p:txBody>
      </p:sp>
      <p:graphicFrame>
        <p:nvGraphicFramePr>
          <p:cNvPr id="7" name="Object 8"/>
          <p:cNvGraphicFramePr>
            <a:graphicFrameLocks noChangeAspect="1"/>
          </p:cNvGraphicFramePr>
          <p:nvPr/>
        </p:nvGraphicFramePr>
        <p:xfrm>
          <a:off x="3484563" y="3285430"/>
          <a:ext cx="2082800" cy="2070100"/>
        </p:xfrm>
        <a:graphic>
          <a:graphicData uri="http://schemas.openxmlformats.org/presentationml/2006/ole">
            <mc:AlternateContent xmlns:mc="http://schemas.openxmlformats.org/markup-compatibility/2006">
              <mc:Choice xmlns:v="urn:schemas-microsoft-com:vml" Requires="v">
                <p:oleObj spid="_x0000_s16" name="Equation" r:id="rId1" imgW="49987200" imgH="49682400" progId="Equation.DSMT4">
                  <p:embed/>
                </p:oleObj>
              </mc:Choice>
              <mc:Fallback>
                <p:oleObj name="Equation" r:id="rId1" imgW="49987200" imgH="49682400" progId="Equation.DSMT4">
                  <p:embed/>
                  <p:pic>
                    <p:nvPicPr>
                      <p:cNvPr id="0"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563" y="3285430"/>
                        <a:ext cx="2082800" cy="2070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3" name="Object 24"/>
          <p:cNvGraphicFramePr>
            <a:graphicFrameLocks noChangeAspect="1"/>
          </p:cNvGraphicFramePr>
          <p:nvPr/>
        </p:nvGraphicFramePr>
        <p:xfrm>
          <a:off x="6300788" y="3668018"/>
          <a:ext cx="2590800" cy="1562100"/>
        </p:xfrm>
        <a:graphic>
          <a:graphicData uri="http://schemas.openxmlformats.org/presentationml/2006/ole">
            <mc:AlternateContent xmlns:mc="http://schemas.openxmlformats.org/markup-compatibility/2006">
              <mc:Choice xmlns:v="urn:schemas-microsoft-com:vml" Requires="v">
                <p:oleObj spid="_x0000_s2" name="Equation" r:id="rId3" imgW="62179200" imgH="37490400" progId="Equation.DSMT4">
                  <p:embed/>
                </p:oleObj>
              </mc:Choice>
              <mc:Fallback>
                <p:oleObj name="Equation" r:id="rId3" imgW="62179200" imgH="37490400" progId="Equation.DSMT4">
                  <p:embed/>
                  <p:pic>
                    <p:nvPicPr>
                      <p:cNvPr id="0" name="Picture 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3668018"/>
                        <a:ext cx="2590800" cy="15621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9" name="Oval 30"/>
          <p:cNvSpPr>
            <a:spLocks noChangeArrowheads="1"/>
          </p:cNvSpPr>
          <p:nvPr/>
        </p:nvSpPr>
        <p:spPr bwMode="auto">
          <a:xfrm>
            <a:off x="3562350" y="3285430"/>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Oval 31"/>
          <p:cNvSpPr>
            <a:spLocks noChangeArrowheads="1"/>
          </p:cNvSpPr>
          <p:nvPr/>
        </p:nvSpPr>
        <p:spPr bwMode="auto">
          <a:xfrm>
            <a:off x="4067175" y="3788668"/>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32"/>
          <p:cNvSpPr>
            <a:spLocks noChangeArrowheads="1"/>
          </p:cNvSpPr>
          <p:nvPr/>
        </p:nvSpPr>
        <p:spPr bwMode="auto">
          <a:xfrm>
            <a:off x="4570413" y="4293493"/>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33"/>
          <p:cNvSpPr>
            <a:spLocks noChangeArrowheads="1"/>
          </p:cNvSpPr>
          <p:nvPr/>
        </p:nvSpPr>
        <p:spPr bwMode="auto">
          <a:xfrm>
            <a:off x="5075238" y="4869755"/>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34"/>
          <p:cNvSpPr>
            <a:spLocks noChangeArrowheads="1"/>
          </p:cNvSpPr>
          <p:nvPr/>
        </p:nvSpPr>
        <p:spPr bwMode="auto">
          <a:xfrm>
            <a:off x="8386763" y="3717230"/>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4" name="Object 7"/>
          <p:cNvGraphicFramePr>
            <a:graphicFrameLocks noChangeAspect="1"/>
          </p:cNvGraphicFramePr>
          <p:nvPr/>
        </p:nvGraphicFramePr>
        <p:xfrm>
          <a:off x="674688" y="3575943"/>
          <a:ext cx="2025650" cy="1509712"/>
        </p:xfrm>
        <a:graphic>
          <a:graphicData uri="http://schemas.openxmlformats.org/presentationml/2006/ole">
            <mc:AlternateContent xmlns:mc="http://schemas.openxmlformats.org/markup-compatibility/2006">
              <mc:Choice xmlns:v="urn:schemas-microsoft-com:vml" Requires="v">
                <p:oleObj spid="_x0000_s3" name="Equation" r:id="rId5" imgW="50292000" imgH="37490400" progId="Equation.DSMT4">
                  <p:embed/>
                </p:oleObj>
              </mc:Choice>
              <mc:Fallback>
                <p:oleObj name="Equation" r:id="rId5" imgW="50292000" imgH="37490400" progId="Equation.DSMT4">
                  <p:embed/>
                  <p:pic>
                    <p:nvPicPr>
                      <p:cNvPr id="0" name="Picture 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688" y="3575943"/>
                        <a:ext cx="2025650" cy="150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Oval 30"/>
          <p:cNvSpPr>
            <a:spLocks noChangeArrowheads="1"/>
          </p:cNvSpPr>
          <p:nvPr/>
        </p:nvSpPr>
        <p:spPr bwMode="auto">
          <a:xfrm>
            <a:off x="1211263" y="3523555"/>
            <a:ext cx="431800" cy="431800"/>
          </a:xfrm>
          <a:prstGeom prst="ellipse">
            <a:avLst/>
          </a:prstGeom>
          <a:noFill/>
          <a:ln w="25400">
            <a:solidFill>
              <a:schemeClr val="accent1"/>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Oval 34"/>
          <p:cNvSpPr>
            <a:spLocks noChangeArrowheads="1"/>
          </p:cNvSpPr>
          <p:nvPr/>
        </p:nvSpPr>
        <p:spPr bwMode="auto">
          <a:xfrm>
            <a:off x="2212975" y="4101405"/>
            <a:ext cx="431800" cy="431800"/>
          </a:xfrm>
          <a:prstGeom prst="ellipse">
            <a:avLst/>
          </a:prstGeom>
          <a:noFill/>
          <a:ln w="254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47" name="直接连接符 46"/>
          <p:cNvCxnSpPr/>
          <p:nvPr/>
        </p:nvCxnSpPr>
        <p:spPr>
          <a:xfrm>
            <a:off x="3779838" y="3140968"/>
            <a:ext cx="0" cy="216058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411413" y="3283843"/>
            <a:ext cx="0" cy="18732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403350" y="3283843"/>
            <a:ext cx="0" cy="187325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8604250" y="3475930"/>
            <a:ext cx="0" cy="1871663"/>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4284663" y="3140968"/>
            <a:ext cx="0" cy="216058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4787900" y="3140968"/>
            <a:ext cx="0" cy="2160587"/>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292725" y="3187005"/>
            <a:ext cx="0" cy="216058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1" name="Text Box 19"/>
          <p:cNvSpPr txBox="1">
            <a:spLocks noChangeArrowheads="1"/>
          </p:cNvSpPr>
          <p:nvPr/>
        </p:nvSpPr>
        <p:spPr bwMode="auto">
          <a:xfrm>
            <a:off x="605159" y="1540644"/>
            <a:ext cx="82153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50000"/>
              </a:spcBef>
              <a:buNone/>
            </a:pPr>
            <a:r>
              <a:rPr kumimoji="1" lang="zh-CN" altLang="en-US" sz="2800" dirty="0">
                <a:solidFill>
                  <a:srgbClr val="FF0000"/>
                </a:solidFill>
                <a:latin typeface="Times New Roman" panose="02020603050405020304" pitchFamily="18" charset="0"/>
                <a:ea typeface="楷体_GB2312" panose="02010609030101010101" pitchFamily="49" charset="-122"/>
              </a:rPr>
              <a:t>定义</a:t>
            </a:r>
            <a:r>
              <a:rPr kumimoji="1" lang="en-US" altLang="zh-CN" sz="2800" dirty="0">
                <a:solidFill>
                  <a:srgbClr val="FF0000"/>
                </a:solidFill>
                <a:latin typeface="Times New Roman" panose="02020603050405020304" pitchFamily="18" charset="0"/>
                <a:ea typeface="楷体_GB2312" panose="02010609030101010101" pitchFamily="49" charset="-122"/>
              </a:rPr>
              <a:t>2</a:t>
            </a:r>
            <a:r>
              <a:rPr kumimoji="1" lang="zh-CN" altLang="en-US" sz="2800" dirty="0">
                <a:latin typeface="Times New Roman" panose="02020603050405020304" pitchFamily="18" charset="0"/>
                <a:ea typeface="楷体_GB2312" panose="02010609030101010101" pitchFamily="49" charset="-122"/>
              </a:rPr>
              <a:t>：</a:t>
            </a:r>
            <a:r>
              <a:rPr kumimoji="1" lang="zh-CN" altLang="en-US" sz="2800" b="1" dirty="0">
                <a:latin typeface="楷体" panose="02010609060101010101" pitchFamily="49" charset="-122"/>
                <a:ea typeface="楷体" panose="02010609060101010101" pitchFamily="49" charset="-122"/>
              </a:rPr>
              <a:t>矩阵</a:t>
            </a:r>
            <a:r>
              <a:rPr kumimoji="1" lang="en-US" altLang="zh-CN" sz="2800" b="1" dirty="0">
                <a:latin typeface="Times New Roman" panose="02020603050405020304" pitchFamily="18" charset="0"/>
                <a:ea typeface="楷体" panose="02010609060101010101" pitchFamily="49" charset="-122"/>
                <a:cs typeface="Times New Roman" panose="02020603050405020304" pitchFamily="18" charset="0"/>
              </a:rPr>
              <a:t>A</a:t>
            </a:r>
            <a:r>
              <a:rPr kumimoji="1" lang="zh-CN" altLang="en-US" sz="2800" b="1" dirty="0">
                <a:latin typeface="楷体" panose="02010609060101010101" pitchFamily="49" charset="-122"/>
                <a:ea typeface="楷体" panose="02010609060101010101" pitchFamily="49" charset="-122"/>
              </a:rPr>
              <a:t>的</a:t>
            </a:r>
            <a:r>
              <a:rPr kumimoji="1" lang="zh-CN" altLang="en-US" sz="2800" b="1" dirty="0">
                <a:solidFill>
                  <a:srgbClr val="0000FF"/>
                </a:solidFill>
                <a:latin typeface="楷体" panose="02010609060101010101" pitchFamily="49" charset="-122"/>
                <a:ea typeface="楷体" panose="02010609060101010101" pitchFamily="49" charset="-122"/>
              </a:rPr>
              <a:t>阶梯形</a:t>
            </a:r>
            <a:r>
              <a:rPr kumimoji="1" lang="zh-CN" altLang="en-US" sz="2800" b="1" dirty="0">
                <a:latin typeface="楷体" panose="02010609060101010101" pitchFamily="49" charset="-122"/>
                <a:ea typeface="楷体" panose="02010609060101010101" pitchFamily="49" charset="-122"/>
              </a:rPr>
              <a:t>中</a:t>
            </a:r>
            <a:r>
              <a:rPr kumimoji="1" lang="zh-CN" altLang="en-US" sz="2800" b="1" dirty="0">
                <a:solidFill>
                  <a:srgbClr val="0000FF"/>
                </a:solidFill>
                <a:latin typeface="楷体" panose="02010609060101010101" pitchFamily="49" charset="-122"/>
                <a:ea typeface="楷体" panose="02010609060101010101" pitchFamily="49" charset="-122"/>
              </a:rPr>
              <a:t>非零首元</a:t>
            </a:r>
            <a:r>
              <a:rPr kumimoji="1" lang="zh-CN" altLang="en-US" sz="2800" b="1" dirty="0">
                <a:latin typeface="楷体" panose="02010609060101010101" pitchFamily="49" charset="-122"/>
                <a:ea typeface="楷体" panose="02010609060101010101" pitchFamily="49" charset="-122"/>
              </a:rPr>
              <a:t>对应的位置称为</a:t>
            </a:r>
            <a:r>
              <a:rPr kumimoji="1" lang="en-US" altLang="zh-CN" sz="2800" b="1" dirty="0">
                <a:latin typeface="Times New Roman" panose="02020603050405020304" pitchFamily="18" charset="0"/>
                <a:ea typeface="楷体" panose="02010609060101010101" pitchFamily="49" charset="-122"/>
              </a:rPr>
              <a:t>A</a:t>
            </a:r>
            <a:r>
              <a:rPr kumimoji="1" lang="zh-CN" altLang="en-US" sz="2800" b="1" dirty="0">
                <a:latin typeface="楷体" panose="02010609060101010101" pitchFamily="49" charset="-122"/>
                <a:ea typeface="楷体" panose="02010609060101010101" pitchFamily="49" charset="-122"/>
              </a:rPr>
              <a:t>的</a:t>
            </a:r>
            <a:r>
              <a:rPr kumimoji="1" lang="zh-CN" altLang="en-US" sz="2800" b="1" dirty="0">
                <a:solidFill>
                  <a:schemeClr val="accent1"/>
                </a:solidFill>
                <a:latin typeface="楷体" panose="02010609060101010101" pitchFamily="49" charset="-122"/>
                <a:ea typeface="楷体" panose="02010609060101010101" pitchFamily="49" charset="-122"/>
              </a:rPr>
              <a:t>主元位置</a:t>
            </a:r>
            <a:r>
              <a:rPr kumimoji="1" lang="zh-CN" altLang="en-US" sz="2800" b="1" dirty="0">
                <a:latin typeface="楷体" panose="02010609060101010101" pitchFamily="49" charset="-122"/>
                <a:ea typeface="楷体" panose="02010609060101010101" pitchFamily="49" charset="-122"/>
              </a:rPr>
              <a:t>，位于主元位置的元素称为</a:t>
            </a:r>
            <a:r>
              <a:rPr kumimoji="1" lang="zh-CN" altLang="en-US" sz="2800" b="1" dirty="0">
                <a:solidFill>
                  <a:schemeClr val="accent1"/>
                </a:solidFill>
                <a:latin typeface="楷体" panose="02010609060101010101" pitchFamily="49" charset="-122"/>
                <a:ea typeface="楷体" panose="02010609060101010101" pitchFamily="49" charset="-122"/>
              </a:rPr>
              <a:t>主元</a:t>
            </a:r>
            <a:r>
              <a:rPr kumimoji="1" lang="zh-CN" altLang="en-US" sz="2800" b="1" dirty="0">
                <a:latin typeface="楷体" panose="02010609060101010101" pitchFamily="49" charset="-122"/>
                <a:ea typeface="楷体" panose="02010609060101010101" pitchFamily="49" charset="-122"/>
              </a:rPr>
              <a:t>。主元所在列称为</a:t>
            </a:r>
            <a:r>
              <a:rPr kumimoji="1" lang="en-US" altLang="zh-CN" sz="2800" b="1" dirty="0">
                <a:latin typeface="Times New Roman" panose="02020603050405020304" pitchFamily="18" charset="0"/>
                <a:ea typeface="楷体" panose="02010609060101010101" pitchFamily="49" charset="-122"/>
              </a:rPr>
              <a:t>A</a:t>
            </a:r>
            <a:r>
              <a:rPr kumimoji="1" lang="zh-CN" altLang="en-US" sz="2800" b="1" dirty="0">
                <a:latin typeface="楷体" panose="02010609060101010101" pitchFamily="49" charset="-122"/>
                <a:ea typeface="楷体" panose="02010609060101010101" pitchFamily="49" charset="-122"/>
              </a:rPr>
              <a:t>的</a:t>
            </a:r>
            <a:r>
              <a:rPr kumimoji="1" lang="zh-CN" altLang="en-US" sz="2800" b="1" dirty="0">
                <a:solidFill>
                  <a:schemeClr val="accent1"/>
                </a:solidFill>
                <a:latin typeface="楷体" panose="02010609060101010101" pitchFamily="49" charset="-122"/>
                <a:ea typeface="楷体" panose="02010609060101010101" pitchFamily="49" charset="-122"/>
              </a:rPr>
              <a:t>主元列</a:t>
            </a:r>
            <a:r>
              <a:rPr kumimoji="1" lang="en-US" altLang="zh-CN" sz="2800" b="1" dirty="0">
                <a:latin typeface="楷体" panose="02010609060101010101" pitchFamily="49" charset="-122"/>
                <a:ea typeface="楷体" panose="02010609060101010101" pitchFamily="49" charset="-122"/>
              </a:rPr>
              <a:t>. </a:t>
            </a:r>
            <a:endParaRPr kumimoji="1" lang="en-US" altLang="zh-CN" sz="2800" b="1" dirty="0">
              <a:latin typeface="楷体" panose="02010609060101010101" pitchFamily="49" charset="-122"/>
              <a:ea typeface="楷体" panose="02010609060101010101" pitchFamily="49" charset="-122"/>
            </a:endParaRPr>
          </a:p>
        </p:txBody>
      </p:sp>
      <p:sp>
        <p:nvSpPr>
          <p:cNvPr id="22"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up)">
                                      <p:cBhvr>
                                        <p:cTn id="17" dur="500"/>
                                        <p:tgtEl>
                                          <p:spTgt spid="40"/>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wipe(up)">
                                      <p:cBhvr>
                                        <p:cTn id="20" dur="5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wipe(up)">
                                      <p:cBhvr>
                                        <p:cTn id="25" dur="500"/>
                                        <p:tgtEl>
                                          <p:spTgt spid="48"/>
                                        </p:tgtEl>
                                      </p:cBhvr>
                                    </p:animEffect>
                                  </p:childTnLst>
                                </p:cTn>
                              </p:par>
                              <p:par>
                                <p:cTn id="26" presetID="22" presetClass="entr" presetSubtype="1" fill="hold" nodeType="with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wipe(up)">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up)">
                                      <p:cBhvr>
                                        <p:cTn id="38" dur="500"/>
                                        <p:tgtEl>
                                          <p:spTgt spid="29"/>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up)">
                                      <p:cBhvr>
                                        <p:cTn id="41" dur="500"/>
                                        <p:tgtEl>
                                          <p:spTgt spid="30"/>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up)">
                                      <p:cBhvr>
                                        <p:cTn id="44" dur="500"/>
                                        <p:tgtEl>
                                          <p:spTgt spid="31"/>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down)">
                                      <p:cBhvr>
                                        <p:cTn id="52" dur="500"/>
                                        <p:tgtEl>
                                          <p:spTgt spid="47"/>
                                        </p:tgtEl>
                                      </p:cBhvr>
                                    </p:animEffect>
                                  </p:childTnLst>
                                </p:cTn>
                              </p:par>
                              <p:par>
                                <p:cTn id="53" presetID="22" presetClass="entr" presetSubtype="4"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down)">
                                      <p:cBhvr>
                                        <p:cTn id="55" dur="500"/>
                                        <p:tgtEl>
                                          <p:spTgt spid="54"/>
                                        </p:tgtEl>
                                      </p:cBhvr>
                                    </p:animEffect>
                                  </p:childTnLst>
                                </p:cTn>
                              </p:par>
                              <p:par>
                                <p:cTn id="56" presetID="22" presetClass="entr" presetSubtype="4" fill="hold"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par>
                                <p:cTn id="59" presetID="22" presetClass="entr" presetSubtype="4"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up)">
                                      <p:cBhvr>
                                        <p:cTn id="71" dur="500"/>
                                        <p:tgtEl>
                                          <p:spTgt spid="33"/>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40" grpId="0" animBg="1"/>
      <p:bldP spid="41" grpId="0" animBg="1"/>
      <p:bldP spid="2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63538" y="358775"/>
            <a:ext cx="8162925" cy="650875"/>
          </a:xfrm>
        </p:spPr>
        <p:txBody>
          <a:bodyPr/>
          <a:lstStyle/>
          <a:p>
            <a:pPr eaLnBrk="1" hangingPunct="1"/>
            <a:r>
              <a:rPr lang="zh-CN" altLang="en-US" sz="2800" b="1">
                <a:solidFill>
                  <a:schemeClr val="accent1"/>
                </a:solidFill>
                <a:ea typeface="楷体_GB2312" panose="02010609030101010101" pitchFamily="49" charset="-122"/>
              </a:rPr>
              <a:t>例</a:t>
            </a:r>
            <a:r>
              <a:rPr lang="en-US" altLang="zh-CN" sz="2800" b="1">
                <a:solidFill>
                  <a:schemeClr val="accent1"/>
                </a:solidFill>
                <a:ea typeface="楷体_GB2312" panose="02010609030101010101" pitchFamily="49" charset="-122"/>
              </a:rPr>
              <a:t>1</a:t>
            </a:r>
            <a:r>
              <a:rPr lang="en-US" altLang="zh-CN" sz="2800" b="1">
                <a:ea typeface="楷体_GB2312" panose="02010609030101010101" pitchFamily="49" charset="-122"/>
              </a:rPr>
              <a:t>. </a:t>
            </a:r>
            <a:r>
              <a:rPr lang="zh-CN" altLang="en-US" sz="2800" b="1">
                <a:ea typeface="楷体_GB2312" panose="02010609030101010101" pitchFamily="49" charset="-122"/>
              </a:rPr>
              <a:t>化下列矩阵为阶梯形，行最简形，并求主元列</a:t>
            </a:r>
            <a:endParaRPr lang="zh-CN" altLang="en-US" sz="2800" b="1">
              <a:ea typeface="楷体_GB2312" panose="02010609030101010101" pitchFamily="49" charset="-122"/>
            </a:endParaRPr>
          </a:p>
        </p:txBody>
      </p:sp>
      <p:sp>
        <p:nvSpPr>
          <p:cNvPr id="31749" name="Text Box 5"/>
          <p:cNvSpPr txBox="1">
            <a:spLocks noChangeArrowheads="1"/>
          </p:cNvSpPr>
          <p:nvPr/>
        </p:nvSpPr>
        <p:spPr bwMode="auto">
          <a:xfrm>
            <a:off x="500063" y="3286125"/>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50000"/>
              </a:spcBef>
              <a:buFontTx/>
              <a:buNone/>
            </a:pPr>
            <a:r>
              <a:rPr kumimoji="1" lang="zh-CN" altLang="en-US" sz="2800" b="1">
                <a:solidFill>
                  <a:schemeClr val="tx2"/>
                </a:solidFill>
                <a:latin typeface="Times New Roman" panose="02020603050405020304" pitchFamily="18" charset="0"/>
                <a:ea typeface="楷体_GB2312" panose="02010609030101010101" pitchFamily="49" charset="-122"/>
              </a:rPr>
              <a:t>解</a:t>
            </a:r>
            <a:r>
              <a:rPr kumimoji="1" lang="en-US" altLang="zh-CN" sz="2800" b="1">
                <a:solidFill>
                  <a:schemeClr val="tx2"/>
                </a:solidFill>
                <a:latin typeface="Times New Roman" panose="02020603050405020304" pitchFamily="18" charset="0"/>
                <a:ea typeface="楷体_GB2312" panose="02010609030101010101" pitchFamily="49" charset="-122"/>
              </a:rPr>
              <a:t>:</a:t>
            </a:r>
            <a:endParaRPr kumimoji="1" lang="en-US" altLang="zh-CN" sz="2800" b="1">
              <a:solidFill>
                <a:schemeClr val="tx2"/>
              </a:solidFill>
              <a:latin typeface="Times New Roman" panose="02020603050405020304" pitchFamily="18" charset="0"/>
              <a:ea typeface="楷体_GB2312" panose="02010609030101010101" pitchFamily="49" charset="-122"/>
            </a:endParaRPr>
          </a:p>
        </p:txBody>
      </p:sp>
      <p:graphicFrame>
        <p:nvGraphicFramePr>
          <p:cNvPr id="67596" name="Object 12"/>
          <p:cNvGraphicFramePr>
            <a:graphicFrameLocks noChangeAspect="1"/>
          </p:cNvGraphicFramePr>
          <p:nvPr/>
        </p:nvGraphicFramePr>
        <p:xfrm>
          <a:off x="2143125" y="1071563"/>
          <a:ext cx="3571875" cy="2252662"/>
        </p:xfrm>
        <a:graphic>
          <a:graphicData uri="http://schemas.openxmlformats.org/presentationml/2006/ole">
            <mc:AlternateContent xmlns:mc="http://schemas.openxmlformats.org/markup-compatibility/2006">
              <mc:Choice xmlns:v="urn:schemas-microsoft-com:vml" Requires="v">
                <p:oleObj spid="_x0000_s16" name="Equation" r:id="rId1" imgW="2468245" imgH="1549400" progId="Equation.DSMT4">
                  <p:embed/>
                </p:oleObj>
              </mc:Choice>
              <mc:Fallback>
                <p:oleObj name="Equation" r:id="rId1" imgW="2468245" imgH="1549400" progId="Equation.DSMT4">
                  <p:embed/>
                  <p:pic>
                    <p:nvPicPr>
                      <p:cNvPr id="0" name="Picture 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1071563"/>
                        <a:ext cx="3571875" cy="2252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9"/>
          <p:cNvGraphicFramePr>
            <a:graphicFrameLocks noChangeAspect="1"/>
          </p:cNvGraphicFramePr>
          <p:nvPr/>
        </p:nvGraphicFramePr>
        <p:xfrm>
          <a:off x="363538" y="3851275"/>
          <a:ext cx="977900" cy="444500"/>
        </p:xfrm>
        <a:graphic>
          <a:graphicData uri="http://schemas.openxmlformats.org/presentationml/2006/ole">
            <mc:AlternateContent xmlns:mc="http://schemas.openxmlformats.org/markup-compatibility/2006">
              <mc:Choice xmlns:v="urn:schemas-microsoft-com:vml" Requires="v">
                <p:oleObj spid="_x0000_s2" name="Equation" r:id="rId3" imgW="23469600" imgH="10668000" progId="Equation.DSMT4">
                  <p:embed/>
                </p:oleObj>
              </mc:Choice>
              <mc:Fallback>
                <p:oleObj name="Equation" r:id="rId3" imgW="23469600" imgH="10668000" progId="Equation.DSMT4">
                  <p:embed/>
                  <p:pic>
                    <p:nvPicPr>
                      <p:cNvPr id="0" name="Picture 6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8" y="3851275"/>
                        <a:ext cx="9779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0" name="直接箭头连接符 19"/>
          <p:cNvCxnSpPr>
            <a:cxnSpLocks noChangeShapeType="1"/>
          </p:cNvCxnSpPr>
          <p:nvPr/>
        </p:nvCxnSpPr>
        <p:spPr bwMode="auto">
          <a:xfrm>
            <a:off x="357188" y="4357688"/>
            <a:ext cx="1357312" cy="1587"/>
          </a:xfrm>
          <a:prstGeom prst="straightConnector1">
            <a:avLst/>
          </a:prstGeom>
          <a:noFill/>
          <a:ln w="9525" algn="ctr">
            <a:solidFill>
              <a:schemeClr val="tx1"/>
            </a:solidFill>
            <a:round/>
            <a:tailEnd type="arrow" w="med" len="med"/>
          </a:ln>
          <a:extLst>
            <a:ext uri="{909E8E84-426E-40DD-AFC4-6F175D3DCCD1}">
              <a14:hiddenFill xmlns:a14="http://schemas.microsoft.com/office/drawing/2010/main">
                <a:noFill/>
              </a14:hiddenFill>
            </a:ext>
          </a:extLst>
        </p:spPr>
      </p:cxnSp>
      <p:graphicFrame>
        <p:nvGraphicFramePr>
          <p:cNvPr id="3" name="Object 20"/>
          <p:cNvGraphicFramePr>
            <a:graphicFrameLocks noChangeAspect="1"/>
          </p:cNvGraphicFramePr>
          <p:nvPr/>
        </p:nvGraphicFramePr>
        <p:xfrm>
          <a:off x="1809750" y="3714750"/>
          <a:ext cx="3668713" cy="2252663"/>
        </p:xfrm>
        <a:graphic>
          <a:graphicData uri="http://schemas.openxmlformats.org/presentationml/2006/ole">
            <mc:AlternateContent xmlns:mc="http://schemas.openxmlformats.org/markup-compatibility/2006">
              <mc:Choice xmlns:v="urn:schemas-microsoft-com:vml" Requires="v">
                <p:oleObj spid="_x0000_s4" name="Equation" r:id="rId5" imgW="2540000" imgH="1549400" progId="Equation.DSMT4">
                  <p:embed/>
                </p:oleObj>
              </mc:Choice>
              <mc:Fallback>
                <p:oleObj name="Equation" r:id="rId5" imgW="2540000" imgH="1549400" progId="Equation.DSMT4">
                  <p:embed/>
                  <p:pic>
                    <p:nvPicPr>
                      <p:cNvPr id="0" name="Picture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3714750"/>
                        <a:ext cx="3668713" cy="225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1"/>
          <p:cNvSpPr>
            <a:spLocks noGrp="1"/>
          </p:cNvSpPr>
          <p:nvPr>
            <p:ph type="sldNum" sz="quarter" idx="4"/>
          </p:nvPr>
        </p:nvSpPr>
        <p:spPr>
          <a:xfrm>
            <a:off x="4067944" y="6505574"/>
            <a:ext cx="792088" cy="365125"/>
          </a:xfrm>
        </p:spPr>
        <p:txBody>
          <a:bodyPr/>
          <a:lstStyle/>
          <a:p>
            <a:fld id="{FF7F1C1A-A93E-47FB-ACC9-B43337D9B93A}" type="slidenum">
              <a:rPr lang="zh-CN" altLang="en-US" smtClean="0"/>
            </a:fld>
            <a:r>
              <a:rPr lang="en-US" altLang="zh-CN" dirty="0"/>
              <a:t>/23</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596"/>
                                        </p:tgtEl>
                                        <p:attrNameLst>
                                          <p:attrName>style.visibility</p:attrName>
                                        </p:attrNameLst>
                                      </p:cBhvr>
                                      <p:to>
                                        <p:strVal val="visible"/>
                                      </p:to>
                                    </p:set>
                                    <p:animEffect transition="in" filter="wipe(left)">
                                      <p:cBhvr>
                                        <p:cTn id="7" dur="500"/>
                                        <p:tgtEl>
                                          <p:spTgt spid="675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7351E1"/>
      </a:dk2>
      <a:lt2>
        <a:srgbClr val="969696"/>
      </a:lt2>
      <a:accent1>
        <a:srgbClr val="4388E3"/>
      </a:accent1>
      <a:accent2>
        <a:srgbClr val="ECA024"/>
      </a:accent2>
      <a:accent3>
        <a:srgbClr val="FFFFFF"/>
      </a:accent3>
      <a:accent4>
        <a:srgbClr val="000000"/>
      </a:accent4>
      <a:accent5>
        <a:srgbClr val="B0C3EF"/>
      </a:accent5>
      <a:accent6>
        <a:srgbClr val="D69120"/>
      </a:accent6>
      <a:hlink>
        <a:srgbClr val="99CC00"/>
      </a:hlink>
      <a:folHlink>
        <a:srgbClr val="339966"/>
      </a:folHlink>
    </a:clrScheme>
    <a:fontScheme name="Default Design">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336699"/>
        </a:dk2>
        <a:lt2>
          <a:srgbClr val="969696"/>
        </a:lt2>
        <a:accent1>
          <a:srgbClr val="8876C8"/>
        </a:accent1>
        <a:accent2>
          <a:srgbClr val="28CCBC"/>
        </a:accent2>
        <a:accent3>
          <a:srgbClr val="FFFFFF"/>
        </a:accent3>
        <a:accent4>
          <a:srgbClr val="000000"/>
        </a:accent4>
        <a:accent5>
          <a:srgbClr val="C3BDE0"/>
        </a:accent5>
        <a:accent6>
          <a:srgbClr val="23B9AA"/>
        </a:accent6>
        <a:hlink>
          <a:srgbClr val="83ACFF"/>
        </a:hlink>
        <a:folHlink>
          <a:srgbClr val="969696"/>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7351E1"/>
        </a:dk2>
        <a:lt2>
          <a:srgbClr val="969696"/>
        </a:lt2>
        <a:accent1>
          <a:srgbClr val="4388E3"/>
        </a:accent1>
        <a:accent2>
          <a:srgbClr val="ECA024"/>
        </a:accent2>
        <a:accent3>
          <a:srgbClr val="FFFFFF"/>
        </a:accent3>
        <a:accent4>
          <a:srgbClr val="000000"/>
        </a:accent4>
        <a:accent5>
          <a:srgbClr val="B0C3EF"/>
        </a:accent5>
        <a:accent6>
          <a:srgbClr val="D69120"/>
        </a:accent6>
        <a:hlink>
          <a:srgbClr val="99CC00"/>
        </a:hlink>
        <a:folHlink>
          <a:srgbClr val="33996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66CC"/>
        </a:dk2>
        <a:lt2>
          <a:srgbClr val="808080"/>
        </a:lt2>
        <a:accent1>
          <a:srgbClr val="41BBE1"/>
        </a:accent1>
        <a:accent2>
          <a:srgbClr val="165AA4"/>
        </a:accent2>
        <a:accent3>
          <a:srgbClr val="FFFFFF"/>
        </a:accent3>
        <a:accent4>
          <a:srgbClr val="000000"/>
        </a:accent4>
        <a:accent5>
          <a:srgbClr val="B0DAEE"/>
        </a:accent5>
        <a:accent6>
          <a:srgbClr val="135194"/>
        </a:accent6>
        <a:hlink>
          <a:srgbClr val="FFCC00"/>
        </a:hlink>
        <a:folHlink>
          <a:srgbClr val="0099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1798</Words>
  <Application>WPS 演示</Application>
  <PresentationFormat>全屏显示(4:3)</PresentationFormat>
  <Paragraphs>194</Paragraphs>
  <Slides>24</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111</vt:i4>
      </vt:variant>
      <vt:variant>
        <vt:lpstr>幻灯片标题</vt:lpstr>
      </vt:variant>
      <vt:variant>
        <vt:i4>24</vt:i4>
      </vt:variant>
    </vt:vector>
  </HeadingPairs>
  <TitlesOfParts>
    <vt:vector size="153" baseType="lpstr">
      <vt:lpstr>Arial</vt:lpstr>
      <vt:lpstr>宋体</vt:lpstr>
      <vt:lpstr>Wingdings</vt:lpstr>
      <vt:lpstr>华文新魏</vt:lpstr>
      <vt:lpstr>黑体</vt:lpstr>
      <vt:lpstr>Times New Roman</vt:lpstr>
      <vt:lpstr>楷体_GB2312</vt:lpstr>
      <vt:lpstr>楷体</vt:lpstr>
      <vt:lpstr>Calibri</vt:lpstr>
      <vt:lpstr>Verdana</vt:lpstr>
      <vt:lpstr>微软雅黑</vt:lpstr>
      <vt:lpstr>Arial Unicode MS</vt:lpstr>
      <vt:lpstr>华文楷体</vt:lpstr>
      <vt:lpstr>华文仿宋</vt:lpstr>
      <vt:lpstr>华文行楷</vt:lpstr>
      <vt:lpstr>Cambria Math</vt:lpstr>
      <vt:lpstr>隶书</vt:lpstr>
      <vt:lpstr>Default Design</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例1. 化下列矩阵为阶梯形，行最简形，并求主元列</vt:lpstr>
      <vt:lpstr>PowerPoint 演示文稿</vt:lpstr>
      <vt:lpstr>PowerPoint 演示文稿</vt:lpstr>
      <vt:lpstr>用初等变换化矩阵为阶梯形（行最简形）的一般步骤</vt:lpstr>
      <vt:lpstr>用化矩阵为阶梯形的方法求解线性方程组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HEARLIFE</dc:creator>
  <cp:lastModifiedBy>云天涛海</cp:lastModifiedBy>
  <cp:revision>87</cp:revision>
  <dcterms:created xsi:type="dcterms:W3CDTF">2015-09-17T09:06:00Z</dcterms:created>
  <dcterms:modified xsi:type="dcterms:W3CDTF">2025-02-23T11:44:18Z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BC48ECA903394B04AD30783C4C915A39</vt:lpwstr>
  </property>
  <property fmtid="{D5CDD505-2E9C-101B-9397-08002B2CF9AE}" pid="3" name="KSOProductBuildVer">
    <vt:lpwstr>2052-11.8.2.12094</vt:lpwstr>
  </property>
</Properties>
</file>