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3.xml" ContentType="application/vnd.openxmlformats-officedocument.presentationml.notesSlide+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77"/>
  </p:notesMasterIdLst>
  <p:handoutMasterIdLst>
    <p:handoutMasterId r:id="rId78"/>
  </p:handoutMasterIdLst>
  <p:sldIdLst>
    <p:sldId id="284" r:id="rId2"/>
    <p:sldId id="285" r:id="rId3"/>
    <p:sldId id="286" r:id="rId4"/>
    <p:sldId id="477" r:id="rId5"/>
    <p:sldId id="314" r:id="rId6"/>
    <p:sldId id="452" r:id="rId7"/>
    <p:sldId id="453" r:id="rId8"/>
    <p:sldId id="454" r:id="rId9"/>
    <p:sldId id="455" r:id="rId10"/>
    <p:sldId id="526" r:id="rId11"/>
    <p:sldId id="527" r:id="rId12"/>
    <p:sldId id="528" r:id="rId13"/>
    <p:sldId id="529" r:id="rId14"/>
    <p:sldId id="459" r:id="rId15"/>
    <p:sldId id="478" r:id="rId16"/>
    <p:sldId id="481" r:id="rId17"/>
    <p:sldId id="480" r:id="rId18"/>
    <p:sldId id="458" r:id="rId19"/>
    <p:sldId id="483" r:id="rId20"/>
    <p:sldId id="484" r:id="rId21"/>
    <p:sldId id="485" r:id="rId22"/>
    <p:sldId id="486" r:id="rId23"/>
    <p:sldId id="487" r:id="rId24"/>
    <p:sldId id="503" r:id="rId25"/>
    <p:sldId id="504" r:id="rId26"/>
    <p:sldId id="488" r:id="rId27"/>
    <p:sldId id="489" r:id="rId28"/>
    <p:sldId id="490" r:id="rId29"/>
    <p:sldId id="505" r:id="rId30"/>
    <p:sldId id="465" r:id="rId31"/>
    <p:sldId id="423" r:id="rId32"/>
    <p:sldId id="287" r:id="rId33"/>
    <p:sldId id="288" r:id="rId34"/>
    <p:sldId id="289" r:id="rId35"/>
    <p:sldId id="519" r:id="rId36"/>
    <p:sldId id="419" r:id="rId37"/>
    <p:sldId id="421" r:id="rId38"/>
    <p:sldId id="422" r:id="rId39"/>
    <p:sldId id="507" r:id="rId40"/>
    <p:sldId id="424" r:id="rId41"/>
    <p:sldId id="466" r:id="rId42"/>
    <p:sldId id="290" r:id="rId43"/>
    <p:sldId id="425" r:id="rId44"/>
    <p:sldId id="409" r:id="rId45"/>
    <p:sldId id="468" r:id="rId46"/>
    <p:sldId id="426" r:id="rId47"/>
    <p:sldId id="427" r:id="rId48"/>
    <p:sldId id="428" r:id="rId49"/>
    <p:sldId id="429" r:id="rId50"/>
    <p:sldId id="521" r:id="rId51"/>
    <p:sldId id="467" r:id="rId52"/>
    <p:sldId id="304" r:id="rId53"/>
    <p:sldId id="431" r:id="rId54"/>
    <p:sldId id="305" r:id="rId55"/>
    <p:sldId id="306" r:id="rId56"/>
    <p:sldId id="307" r:id="rId57"/>
    <p:sldId id="378" r:id="rId58"/>
    <p:sldId id="308" r:id="rId59"/>
    <p:sldId id="432" r:id="rId60"/>
    <p:sldId id="434" r:id="rId61"/>
    <p:sldId id="359" r:id="rId62"/>
    <p:sldId id="362" r:id="rId63"/>
    <p:sldId id="435" r:id="rId64"/>
    <p:sldId id="375" r:id="rId65"/>
    <p:sldId id="433" r:id="rId66"/>
    <p:sldId id="441" r:id="rId67"/>
    <p:sldId id="442" r:id="rId68"/>
    <p:sldId id="443" r:id="rId69"/>
    <p:sldId id="444" r:id="rId70"/>
    <p:sldId id="437" r:id="rId71"/>
    <p:sldId id="438" r:id="rId72"/>
    <p:sldId id="445" r:id="rId73"/>
    <p:sldId id="524" r:id="rId74"/>
    <p:sldId id="447" r:id="rId75"/>
    <p:sldId id="448"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3612" userDrawn="1">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FF99"/>
    <a:srgbClr val="0000CC"/>
    <a:srgbClr val="FFFFCC"/>
    <a:srgbClr val="CCFF99"/>
    <a:srgbClr val="FF3300"/>
    <a:srgbClr val="3366CC"/>
    <a:srgbClr val="339933"/>
    <a:srgbClr val="321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6" autoAdjust="0"/>
    <p:restoredTop sz="91058" autoAdjust="0"/>
  </p:normalViewPr>
  <p:slideViewPr>
    <p:cSldViewPr>
      <p:cViewPr varScale="1">
        <p:scale>
          <a:sx n="82" d="100"/>
          <a:sy n="82" d="100"/>
        </p:scale>
        <p:origin x="339" y="54"/>
      </p:cViewPr>
      <p:guideLst>
        <p:guide orient="horz" pos="3612"/>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0"/>
    </p:cViewPr>
  </p:sorterViewPr>
  <p:notesViewPr>
    <p:cSldViewPr>
      <p:cViewPr varScale="1">
        <p:scale>
          <a:sx n="69" d="100"/>
          <a:sy n="69" d="100"/>
        </p:scale>
        <p:origin x="2505" y="2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CEBD1789-4991-4012-AA0B-0311859506BA}" type="slidenum">
              <a:rPr lang="en-US" altLang="zh-CN"/>
              <a:pPr>
                <a:defRPr/>
              </a:pPr>
              <a:t>‹#›</a:t>
            </a:fld>
            <a:endParaRPr lang="en-US" altLang="zh-CN"/>
          </a:p>
        </p:txBody>
      </p:sp>
    </p:spTree>
    <p:extLst>
      <p:ext uri="{BB962C8B-B14F-4D97-AF65-F5344CB8AC3E}">
        <p14:creationId xmlns:p14="http://schemas.microsoft.com/office/powerpoint/2010/main" val="6338516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0:57.039"/>
    </inkml:context>
    <inkml:brush xml:id="br0">
      <inkml:brushProperty name="width" value="0.05" units="cm"/>
      <inkml:brushProperty name="height" value="0.05" units="cm"/>
      <inkml:brushProperty name="fitToCurve" value="1"/>
    </inkml:brush>
  </inkml:definitions>
  <inkml:trace contextRef="#ctx0" brushRef="#br0">232 88 372 0,'5'4'140'0,"-5"-4"-112"0,-5-4-4 0,0-1 92 16,10 5-68-16,-5-4 52 15,0 4-60-15,0-4 52 16,5 8-56-16,-5-8 36 15,5 4-40-15,0-9 36 16,0 9-40-16,-5-4 40 16,0 8-40-16,0-8 48 15,5 4-44-15,-5-5 4 16,0 10-24-16,0-5 12 16,0 0-16-16,0 0 48 15,0 0-28-15,0 0 4 16,0 0-20-16,0 0 12 15,0 0-16-15,0 0 24 16,0 0-20-16,0 0 24 16,0 0-24-16,0-5 12 15,0 5-12-15,0-4 0 16,4 4-4-16,-4-5 4 16,5 5-8-16,-5-4 16 15,5 4-12-15,-5-4-4 16,0 4 0-16,0-5 4 0,0 1-4 15,0 0 16-15,0 4-12 0,0-5-4 16,0 5 0-16,0-9 4 16,0 9-4-16,0-4-12 15,0 8 4-15,0-8 4 16,0 4 0-16,0-4 8 16,0 4-4-16,0-5-12 15,0 10 4-15,0-5 4 16,0 0 0-16,0 0 24 15,0 0-12-15,0 0-4 16,0 8-4-16,0-3 4 16,0 4-4-16,0-5 16 15,0 0-12-15,0 1 4 16,0-1-4-16,0 0 12 16,0 1-12-16,-5 4-4 15,5-1 0-15,-5 1-4 16,5 4 0-16,-4-4 8 15,4 0-4-15,-5-1 8 16,10 1-8-16,-5 0 16 16,0 0-12-16,-5-5-12 15,5 0 0-15,-5 5 4 16,5 0 0-16,-5 0 0 16,0-1 0-16,-5 1 8 15,10 4-4-15,-10-4-4 16,10 0 4-16,-5 0-16 15,5-1 8-15,-5-3 28 0,5-1-12 16,-5 1 4-16,5 3-8 0,-5 1-8 16,0 0 4-16,-4 0-4 15,9-1 0-15,-10 1-12 16,10 0 8-16,-10-5 20 16,10 5-8-16,-5-5-12 15,5 5 0-15,-5 0 12 16,5 0-4-16,-5-5 8 15,0 5-8-15,-5-1-12 16,10 1 4-16,-5 0 4 16,5 0 0-16,-4-1-12 15,4 1 8-15,-5 0-4 16,0 0 0-16,-5-1 16 16,10 1-4-16,-10 0 16 15,10 0-12-15,-5 0-12 16,5-1 0-16,-5 1 4 15,5 0 0-15,-5 0 0 16,5-1 0-16,-5 1 0 16,5 0 0-16,-5-5 0 15,0 5 0-15,-4 0 8 16,9-1-4-16,-5 1-12 16,5 0 4-16,-5-5 12 15,5 5-4-15,-5 0-4 16,5 0 4-16,-5-5 12 15,5 5-8-15,-5-5-4 16,0 5 0-16,0 0-4 0,5-1 0 16,-5-3 0-16,5 3 0 0,-5-8 8 15,5 5-4-15,-5-1-4 16,10 1 4-16,-5-5 4 16,0 0-4-16,-5 0-20 15,5 4 8-15,-5-4 12 16,10 0 0-16,-5 0 32 15,0 0-20-15,0 0-128 16,0 0 60-16,5 0-308 16,0 4 200-16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54.976"/>
    </inkml:context>
    <inkml:brush xml:id="br0">
      <inkml:brushProperty name="width" value="0.05" units="cm"/>
      <inkml:brushProperty name="height" value="0.05" units="cm"/>
      <inkml:brushProperty name="fitToCurve" value="1"/>
    </inkml:brush>
  </inkml:definitions>
  <inkml:trace contextRef="#ctx0" brushRef="#br0">91 30 520 0,'0'0'192'0,"0"0"-152"0,5-4-8 0,-5 0 124 15,0 8-92-15,0-8 72 16,0 4-80-16,0-5 32 16,0 1-52-16,0-1 8 15,0 5-28-15,-5-4 8 16,5 4-12-16,-5-4 28 15,0 8-24-15,-5-4 56 16,10 0-40-16,-5 0 12 16,5 4-28-16,-5 1 28 15,5-1-28-15,-5 1 40 16,10-1-32-16,-10 0-12 16,5 1-8-16,-5-1 4 15,0 5-4-15,0 0 16 16,5 4-12-16,-5-5-12 15,5 1 0-15,-9 0 40 16,9 4-24-16,-5-4 8 16,5 4-12-16,-5-4 12 0,0 4-12 0,-5 0 32 15,10 5-24-15,-5-5-12 16,10 0-8-16,-5 0 4 16,0 4 0-16,0-3 8 15,5-1-4-15,-5 0-4 16,5 0 4-16,-5 0-4 15,5 0 0-15,-5-4-12 16,0 4 8-16,0 0 12 16,5 0-4-16,-5-4 24 15,5 0-16-15,-5-5-4 16,0 1-4-16,0 3-4 16,9 6 0-16,-9-10 8 15,5 0-4-15,0-4 8 16,0 5-8-16,0-5 8 15,0 4-8-15,0-4-4 16,0 4 4-16,0-4 4 16,0 9-4-16,0-9-4 15,5 5 4-15,-6-1 12 16,1 5-8-16,0-9-4 16,5 4 0-16,-5-8 4 15,5 4-4-15,-5-5-12 16,5 5 4-16,-5-4 12 15,4 0-4-15,-4-5-4 16,5 9 4-16,-5-9-4 16,0 9 0-16,0-9 24 0,0 5-12 15,0-5-32-15,0 9 12 0,-5-9-8 16,5 5 8-16,-5-9 16 16,5 8-4-16,-5-3-4 15,0 3 4-15,0-8 12 16,5 4-8-16,-1-8-12 15,1 8 0-15,-5-4 12 16,5 4-4-16,-5-4 16 16,0 4-12-16,0-8-28 15,0 8 8-15,0-8 4 16,5 8 8-16,-5-9 0 16,5 10 0-16,-5-10 8 15,0 9-4-15,0-4-12 16,0 4 4-16,0-4 4 15,0 5 0-15,-5-6 8 16,5 6-4-16,-5-5-12 16,10 8 4-16,-5-4-4 15,0 5 0-15,0-5 24 16,0 9-8-16,-5-8-12 16,5 3 0-16,-5-4 12 15,5 9-4-15,-5-8-12 16,10 8 4-16,-10-9 4 15,5 9 0-15,-4-9 0 16,4 9 0-16,-5-4 16 16,5 4-8-16,-5-5-12 15,5 5 0-15,-5-4-4 0,5 4 0 0,-5-4 8 32,0 4 0-32,0-5 0 0,5 10 0 0,-5-5 8 15,5 0-4-15,-5 0-12 16,5 0 4-16,-5 0 20 15,0 0-8-15,-5 0-12 16,10 0 0-16,-4 0 4 16,4 0 0-16,-5 0 0 15,0 0 0-15,-5 0-28 16,10 4 16-16,-5 0-136 16,10 5 80-16,-5 4-384 15,0 5 252-15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56.762"/>
    </inkml:context>
    <inkml:brush xml:id="br0">
      <inkml:brushProperty name="width" value="0.05" units="cm"/>
      <inkml:brushProperty name="height" value="0.05" units="cm"/>
      <inkml:brushProperty name="fitToCurve" value="1"/>
    </inkml:brush>
  </inkml:definitions>
  <inkml:trace contextRef="#ctx0" brushRef="#br0">61 35 424 0,'0'-13'156'0,"0"13"-120"0,0 4-8 16,0-4 124-1,0 0-88-15,0 0 60 16,0 0-68-16,0 0 72 16,0 0-72-16,0 0 24 0,0 0-44 0,0 0 20 15,0 0-28-15,0 0 28 16,0 0-32-16,0-4 12 15,5 4-20-15,-5-5 28 16,0 10-28-16,0-5 40 16,0 0-32-16,0 0 32 15,0 0-32-15,0-5 12 16,0 5-20-16,0-4 20 16,0 4-24-16,0-5 24 15,0 10-24-15,0-5 4 16,0 0-8-16,0-5 12 15,0 5-12-15,0-4-4 16,0 4 0-16,0-4 12 16,0 8-8-16,0-4-12 15,0 0 0-15,0 0 20 16,0 0-8-16,0 0 16 16,0 0-16-16,0 0 16 15,0 9-16-15,0 0 16 16,0-1-16-16,0-3-4 15,0-1 0-15,0 5 12 16,0 0-8-16,0-1 4 16,0 6-4-16,-5-6-8 15,5 5 4-15,-5-4 12 16,5 4-8-16,-5-4 4 16,5 4-4-16,-5-4-8 0,10 4 4 0,-10 0 4 15,5 5-4 1,-5-5-12-16,10 0 4 0,-5 0 28 15,0 5-12-15,0-5 4 16,0 4-8-16,-5-4-32 16,5 5 12-16,-5-5 12 15,10 5 4-15,-5-5-4 16,0 4 4-16,-5-4 20 16,5 0-12-16,-5-4-12 15,5 0-4-15,-5 0 4 16,5 4 0-16,-5-4 8 15,10-1-4-15,-10 1-20 16,5 0 8-16,-5 0 4 16,10-1 4-16,-5-3 0 15,0 4 0-15,0-5 8 16,0 5-4-16,-5-5-4 16,5 0 4-16,-4-4-4 15,8 0 0-15,-4 5 0 16,0 8 0-16,0-9 8 15,0 5-4-15,-4-9-12 16,4 4 4-16,-5-4 12 16,5 5-4-16,-5-1-12 15,10 1 4-15,-5-5 4 16,0 0 0-16,-5 0 8 16,5 0-4-16,-5 0-12 15,10 0 4-15,-5 0-112 0,0 0 64 0,0 0-332 16,0 0 216-16,5-9-660 15,4 0 464-15</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59.256"/>
    </inkml:context>
    <inkml:brush xml:id="br0">
      <inkml:brushProperty name="width" value="0.05" units="cm"/>
      <inkml:brushProperty name="height" value="0.05" units="cm"/>
      <inkml:brushProperty name="fitToCurve" value="1"/>
    </inkml:brush>
  </inkml:definitions>
  <inkml:trace contextRef="#ctx0" brushRef="#br0">34 145 508 0,'0'-5'188'0,"0"5"-148"0,5-4-8 0,-5 0 80 15,0 8-68-15,0-8 80 16,5 4-72-16,-5-5 44 16,0 5-56-16,0-4 24 15,0-1-36-15,0-3 28 16,5 8-32-16,-5-5 20 16,0 5-24-16,0-8 0 15,4 3-12-15,-4-4 20 16,0 9-16-16,0-8 12 15,10 8-12-15,-5-9-8 16,0 5 0-16,0-5 28 16,0 4-16-16,0-3 20 15,0 8-20-15,0-9 8 16,5 9-12-16,-5-9 0 16,-1 9-4-16,1-9 12 15,5 9-12-15,-5-4-4 16,5 4 0-16,0-4 4 15,0 4-4-15,-10-5-4 16,5 5 4-16,0 0-4 16,4 5 0-16,1-5 0 15,5 0 0-15,-5 0 0 16,0 0 0-16,-10 0 8 16,0 0-4-16,5 0-12 15,4 4 4-15,1 0 12 16,0 1-4-16,-10-5 16 0,0 0-12 15,0 0 16-15,10 8-16 16,-5 1 4-16,5 0-4 0,-10-5-8 16,5 1 4-16,-5-1-16 15,0 1 8-15,0-1 12 16,5 5-4-16,0-1 24 16,0 1-16-16,-5-4-4 15,0-1-4-15,0 5 4 16,0 4-4-16,-5-4 16 15,5 4-12-15,-5-5-12 16,10 6 0-16,-10-1 20 16,5 4-8-16,-5-4-4 15,0 5 0-15,-5-5-4 16,10 4 0-16,-10-3 0 16,10 3 0-16,-10-4 24 15,5 5-12-15,-5-5 12 16,6 4-12-16,-11-3 0 15,5 3-4-15,-5-4-8 16,10 5 4-16,-10-5-16 16,11 4 8-16,-6-8 12 15,5 4-4-15,-10-4-4 16,10 0 4-16,-10-1 4 16,5 1-4-16,-4 0-4 15,9 0 4-15,-10-5 4 16,5 5-4-16,-5-5-12 15,10 5 4-15,-9-9 4 0,9 4 0 16,-5-4 8-16,5 5-4 0,-5-5-4 16,10 4 4-16,-5-4 4 15,5 0-4-15,-5 0 8 16,10 0-8-16,-5 0-4 16,0 0 4-16,0 0-4 15,0 0 0-15,0 0 16 16,0 0-8-16,0 0-12 15,0 0 0-15,0 0 20 16,0 0-8-16,5 0 16 16,0 0-16-16,0 0-4 15,0 0 0-15,0 0 20 16,0 0-12-16,5 0-4 16,-1 0-4-16,1 0 4 15,5 0-4-15,-5-4-12 16,5 4 4-16,-5-5 12 15,4 5-4-15,1-4 16 16,0 0-12-16,-5-5-4 16,4 5 0-16,-4-1-16 15,0 5 8-15,0-4 12 16,5 8-4-16,-5-4-4 16,4 0 4-16,-4 0-4 15,0 0 0-15,0-4 24 16,0 4-12-16,-10-5-20 15,5 5 0-15,0-4 4 16,0 8 4-16,0-4-12 0,-1 0 8 16,1 0 4-16,0 0 0 0,0 0 16 15,0 5-8-15,0-5-4 16,0 0 0-16,0 0-24 16,0 0 12-16,5 0 32 15,0 0-16-15,-10 0-16 16,0 0 0-16,0 0 20 15,0 0-4-15,4 0-4 16,1 4 0-16,-5-4 12 16,0 0-8-16,0 0-12 15,0 0 0-15,0 0 20 16,0 0-8-16,0 0-20 16,0 0 4-16,0 0 32 15,0 0-16-15,-5 0-72 16,5 5 36-16,-4-5-308 15,4 4 184-15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2:01.763"/>
    </inkml:context>
    <inkml:brush xml:id="br0">
      <inkml:brushProperty name="width" value="0.05" units="cm"/>
      <inkml:brushProperty name="height" value="0.05" units="cm"/>
      <inkml:brushProperty name="fitToCurve" value="1"/>
    </inkml:brush>
  </inkml:definitions>
  <inkml:trace contextRef="#ctx0" brushRef="#br0">44 10 372 0,'0'0'140'0,"0"0"-112"0,5 5-4 0,-5-5 100 16,0 0-72-16,0 0 104 15,0 0-92-15,0-5 68 16,0 5-76-16,0-4 48 16,0 4-60-16,0-4 16 15,0 8-40-15,0-4 28 16,0 0-32-16,5 0 20 15,0 0-20-15,0 0 20 16,-1 0-24-16,1 0 24 16,0 0-24-16,0-4 24 15,5 4-24-15,0-5-4 16,0 10-4-16,0-5-4 16,4 0 0-16,-4 0 0 15,5 0 0-15,-5 0 16 16,5 4-8-16,-6 0 40 15,1 1-24-15,-5-5-12 16,5 4-8-16,0 1-4 16,0-1 0-16,-5 0 16 15,5 5-8-15,-10-5-4 0,5 1 0 16,-5-1 4-16,4 1-4 0,-4 3 16 16,0 6-12-16,0-10 4 15,0 0-4-15,0 1 20 16,0 3-16-16,-4 1 12 15,4 0-12-15,-5-5-8 16,5 5 0-16,-5 0 4 16,0 4-4-16,-5-4-4 15,5-1 4-15,-5 1 4 16,10 0-4-16,-10 0 16 16,5-1-12-16,-5 1 4 15,6 0-4-15,-11 0 12 16,10-1-12-16,-5-3-28 15,5 4 8-15,-10-1 24 16,10 5-8-16,-9-4 8 16,4 0-4-16,-5 0-16 15,10 0 4-15,-5-5 12 16,10 5-4-16,-10-5 8 16,5 0-8-16,-4 1-12 15,9-1 4-15,-10-4 20 16,10 5-8-16,-10-1-12 15,5 0 0-15,-5-4 12 16,10 0-4-16,-10 0 16 16,10 0-12-16,-5 0-28 15,10 0 8-15,-10 0 24 16,5 0-8-16,-5 0 0 16,5 0 0-16,-4 0-24 0,8 0 12 0,-4 0 4 15,0 0 4 1,0 0 8-16,0 0-4 0,0-4-4 15,10 4 4-15,0-4-16 16,5 4 8-16,-5-5 4 16,5 10 0-16,-6-5 8 15,6 0-4-15,-5-5-20 16,5 5 8-16,-5-4 20 16,4 4-4-16,-4-5-12 15,5 10 0-15,-5-10-4 16,0 5 0-16,0-4 8 15,4 8 0-15,-4-4 8 16,0 0-4-16,0 0-20 16,0 5 8-16,0-1 32 15,-1 5-16-15,-4 0 0 16,0-1-4-16,-5 1 12 16,5 0-8-16,0 0-20 15,0-1 4-15,0 1 4 16,0 4 4-16,-5-4 0 15,0 4 0-15,0-4 24 16,0 0-12-16,0-5-12 16,0 5-4-16,0 0 4 15,0-1 0-15,0-3 8 16,0 3-4-16,0 1 8 0,0 0-8 0,0 0-4 16,0 0 4-1,0-1-24-15,0 1 12 0,-5-5 12 16,5 5 0-16,-10-4 16 15,5 3-12-15,-5-3-20 16,5-1 4-16,-4 0 4 16,4 1 4-16,-5-1 0 15,5 5 0-15,-5-5 16 16,5 5-8-16,-5-5-4 16,5 1 0-16,-5-5 4 15,6 4-4-15,-6 1-4 16,5 3 4-16,-5-8 20 15,5 5-12-15,-10-5-4 16,10 4-4-16,-5-4-16 16,6 4 8-16,-6-4 28 15,5 0-12-15,-5 0-12 16,10 5-4-16,-10-1 20 16,5 1-8-16,-5-5-4 15,5 4 0-15,-4-4 28 16,9 0-16-16,-10 0-4 15,10 4-8-15,-10-4-16 16,10 5 8-16,-5-10-4 16,5 5 0-16,-5-4 8 15,10 8 0-15,-5-4-12 16,0 0 8-16,0 0 12 16,0 0-4-16,0 0-4 0,0 0 4 0,0 0-4 15,0 0 0-15,5 0-44 16,0 0 24-16,0-4-276 15,0 4 164-15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2:03.820"/>
    </inkml:context>
    <inkml:brush xml:id="br0">
      <inkml:brushProperty name="width" value="0.05" units="cm"/>
      <inkml:brushProperty name="height" value="0.05" units="cm"/>
      <inkml:brushProperty name="fitToCurve" value="1"/>
    </inkml:brush>
  </inkml:definitions>
  <inkml:trace contextRef="#ctx0" brushRef="#br0">182 9 456 0,'-5'-4'168'0,"5"4"-128"0,5 4-16 0,-5-4 68 16,0 0-56-16,0 0 32 15,0 0-40-15,0-4 52 16,0 4-44-16,0-5 64 15,0 5-60-15,0-4 64 16,0 8-64-16,-5-4 36 16,5 0-44-16,-5 0 52 15,0 0-48-15,-5 0 64 16,10 0-60-16,-5 0 28 16,5 0-40-16,-5 5 16 15,5-1-24-15,-5-4 8 16,5 5-16-16,-5-1 20 15,5 0-20-15,-4 1-4 16,4 3-4-16,-5 1 20 16,0 4-12-16,-5-4-4 15,10 4-4-15,-10-4-4 16,10 4 0-16,-10 0 8 16,10 5-4-16,-10-5-4 15,10 4 4-15,-10 1 12 16,5-1-8-16,-4 1 4 0,-1-1-4 0,0 1-16 15,10 4 4-15,-10-5-4 16,10 1 0-16,-5-5 16 16,10 5-4-16,-10-5 8 15,5 0-8-15,-5-4-4 16,5-1 4-16,-5-3-16 16,0 3 8-16,0-8 28 15,5 5-12-15,-4-5-4 16,8 0-4-16,-4 0 4 15,0 0-4-15,0 0-4 16,0 0 4-16,0 0-4 16,0 0 0-16,0 0 16 15,0 0-8-15,5 0-4 16,0 0 0-16,0-5 20 16,0 5-12-16,0-4-40 15,5 4 16-15,-5-4 28 16,10-1-8-16,-6-3-8 15,1 8-4-15,0-9 12 16,5 9-4-16,-5-5-12 16,0 5 4-16,0-4 12 15,4 4-4-15,-4-9-4 16,5 9 4-16,0-4 4 16,4 8-4-16,-4-8-12 15,0 4 4-15,0-9 12 16,-1 5-4-16,1-5-4 0,0 5 4 0,0-5-4 15,0 9 0-15,-6-4 0 16,6 4 0-16,-5-5 24 16,0 10-12-16,0-5-32 15,0 0 12-15,-10 0 20 16,0 0-8-16,0 0 0 16,0 0 0-16,0 0-4 15,0 0 0-15,5 0 0 16,-1 0 0-16,-4 0-28 15,0 0 16-15,0 0 40 16,0 0-16-16,0 0-52 16,0 0 16-16,-4-5-140 15,4 5 92-15,-10-4-356 16,5 8 240-16</inkml:trace>
  <inkml:trace contextRef="#ctx0" brushRef="#br0" timeOffset="720">197 44 652 0,'0'5'244'0,"0"-5"-192"0,0 0-12 0,0 0 84 16,0 0-76-16,0 0 44 15,0 0-56-15,0 0 52 16,0 8-52-16,0 1 20 15,4 4-36-15,-4-4 36 16,0 4-32-16,0 0 20 16,0 0-24-16,0 1 8 15,0 3-16-15,0 1 28 16,0 3-24-16,0 6 32 16,0-1-32-16,-4 0 20 15,4 1-20-15,-5-1 0 16,5 4-8-16,-5-3 4 15,10-1-8-15,-10 0 8 16,5-4-8-16,-5-4 40 16,5 3-20-16,-5-3-12 15,10 0-8-15,-5-5 4 16,0 0-4-16,0 0 16 16,0 0-12-16,0 0 4 15,0 0-4-15,-5-4-16 16,5 0 4-16,-5-5 12 15,10 5-4-15,-10-9 8 0,5 4-8 16,-5-4-12-16,10 5 4 0,-5-1 4 16,0 0 0-16,0 1 16 15,0 4-8-15,0-9 4 16,0 0-4-16,-5 0-8 16,5 4 4-16,-5-4-16 15,5 4 8-15,-5-4 12 16,5 0-4-16,-5 0 16 15,10 0-12-15,-5 0-40 16,0 0 20-16,0-4-396 16,0 4 228-16</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2:06.687"/>
    </inkml:context>
    <inkml:brush xml:id="br0">
      <inkml:brushProperty name="width" value="0.05" units="cm"/>
      <inkml:brushProperty name="height" value="0.05" units="cm"/>
      <inkml:brushProperty name="fitToCurve" value="1"/>
    </inkml:brush>
  </inkml:definitions>
  <inkml:trace contextRef="#ctx0" brushRef="#br0">278 0 572 0,'0'-4'208'0,"0"4"-160"0,0 0-12 0,0 0 100 16,0 0-80-16,0 0 112 15,0 0-96-15,0 0 32 16,0 0-60-16,0 0 28 16,0 0-40-16,0 0 16 15,0 9-28-15,0-5 16 16,0 0-20-16,0 1 36 15,0-1-28-15,0 1 4 16,0-1-16-16,0 0 20 16,0 5-20-16,-5-5 40 15,5 1-28-15,-5 4-12 16,5-1-8-16,-5 1 4 16,0 4-4-16,-4-4-4 15,9 4 4-15,-10-4-4 16,5 4 0-16,-5 0 8 15,5 5-4-15,-10-5 16 16,10 0-12-16,-9-4 4 16,9-1-4-16,-10-3-16 15,10 4 4-15,-5-9 12 0,10 4-4 0,-10-4 16 16,10 0-12 0,-5 0-48-16,10 0 24 15,-5-4 4-15,5 4 8 0,0-9 20 16,5 9-8-16,-5-5-12 15,0 10 0-15,5-10-16 16,-1 5 12-16,1-8 12 16,5 8 0-16,0-5-12 15,5 10 4-15,-6-5 4 16,6 0 0-16,-5 0-12 16,4 0 8-16,-4 0 12 15,0 4-4-15,-5 0 8 16,5 1-8-16,-5-1 8 15,4 5-8-15,-4 0 8 16,5-1-8-16,-5 1 24 16,0 4-16-16,-5-4 4 15,-1 4-8-15,1-4 28 16,5 4-20-16,-5 0-32 16,0 5 8-16,-5-5 20 15,5 4-8-15,-5-3-8 16,0 3 0-16,-5 1 12 15,5-1-4-15,-5-4 8 16,10 5-8-16,-5-5-12 16,0 0 4-16,-5-4 12 15,5 4-4-15,-10 0 24 0,5 0-16 0,-4-4-20 16,4 4 0 0,-5-4 4-16,5 0 4 0,-5-1 16 15,5 1-8-15,-10-5-12 16,10 5 0-16,-9-4 4 15,4-1 0-15,-10-4-12 16,10 4 8-16,-10-4 12 16,11 5-4-16,-11-1 8 15,10 0-8-15,-10-4-4 16,11 5 4-16,-6-5-4 16,5 0 0-16,-10 0 32 15,10 4-16-15,-4-4-4 16,4 5-8-16,-5-10-16 15,10 5 8-15,-10-9 12 16,10 9-4-16,-9-4-20 16,9 4 8-16,-10-4 56 15,10-1-24-15,-10-3-36 16,10 8 4-16,-5-9 0 16,5 9 8-16,-4-9 16 15,4 9-8-15,-5-9-28 16,10 5 8-16,-10-5 12 15,10 9 4-15,-10-9-4 16,10 9 4-16,-10-8-16 16,10 8 8-16,-5-9-120 15,10 9 68-15,-5-9-288 0,5 5 196 16</inkml:trace>
  <inkml:trace contextRef="#ctx0" brushRef="#br0" timeOffset="765">185 22 624 0,'0'-4'228'0,"0"4"-176"0,4 4-16 15,-4-4 160-15,0 0-116 16,0-4 88 0,10 4-96-16,0-5 32 0,0 5-60 0,0-4 20 15,0 8-36-15,0-4 16 16,4 0-24-16,-4 0 0 15,5 0-12-15,0 0 20 16,-1 0-16-16,1 0 4 16,0 5-8-16,0-5 4 15,0 4-8-15,-1-4 32 16,1 5-20-16,0-5 12 16,0 0-16-16,-1 0 0 15,1 0-4-15,-5 0 4 16,0 4-8-16,-5-4 16 15,0 4-12-15,0-4 4 16,0 0-4-16,0 0-8 16,-1 0 4-16,1 0 4 15,0 0-4-15,5-4-12 16,0 4 4-16,0-4 4 16,0 8 0-16,-10-4 16 15,0 0-8-15,0 0-4 16,0 0 0-16,0 0-16 15,0 0 8-15,5 0 12 16,0 0-4-16,-5-4-12 16,4 4 4-16,-4-5-4 15,0 10 0-15,0-5-212 16,0 0 120-16,-4 0-348 16,4 4 252-16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2:09.568"/>
    </inkml:context>
    <inkml:brush xml:id="br0">
      <inkml:brushProperty name="width" value="0.05" units="cm"/>
      <inkml:brushProperty name="height" value="0.05" units="cm"/>
      <inkml:brushProperty name="fitToCurve" value="1"/>
    </inkml:brush>
  </inkml:definitions>
  <inkml:trace contextRef="#ctx0" brushRef="#br0">120 23 384 0,'0'-9'140'0,"0"9"-108"0,5 0-8 16,-5 0 128 0,0 0-88-16,0-4 72 15,5 4-80-15,-5-9 40 16,5 9-56-16,-5-4 40 16,0 8-44-16,0-4 44 15,0 0-48-15,0 0 28 0,0 0-32 16,0 0 8-16,0 0-20 15,-5 0 64-15,5 4-48 0,-5-4 24 16,5 0-36-16,-5 0 16 16,0 5-20-16,-5-1 20 15,10 5-24-15,-10-5 4 16,10 1-8-16,-10-1 12 16,10 5-12-16,-5 0 4 15,5-1-4-15,-4-3 4 16,-1 3-8-16,-5 1 24 15,10 0-16-15,-10 0 4 16,10 4-8-16,-10 0 28 16,10 4-20-16,-10-3 4 15,10 3-12-15,-10-4 12 16,10 5-12-16,-5-5 24 16,10 4-20-16,-10-4-4 15,5 5-4-15,-4-5-4 16,4 5 0-16,-10-5 24 15,10 4-12-15,-5-4-4 16,10 5-4-16,-5-5 4 16,0 5-4-16,0-5-4 15,0 4 4-15,0-4 12 16,0 5-8-16,0-5-12 16,0 0 0-16,0-4 4 15,5 0 0-15,-5-1 8 0,5 1-4 16,-5 0-12-1,4 4 4-15,1-4 40 0,0 4-24 0,-5-4-20 16,5-1 4-16,-5-3 16 16,0-1-4-16,0-4-4 15,0 0 0-15,5 0 4 16,0 0-4-16,0 0-20 16,0 5 8-16,0-5 32 15,0 4-16-15,5-4-8 16,-1 0-4-16,-4-4 12 15,0 4-4-15,0-9-4 16,0 4 4-16,0-8-4 16,5 9 0-16,-5-9 0 15,5 8 0-15,-5-8 16 16,4 9-8-16,-4-9-12 16,5 4 0-16,-5-4 4 15,0 4 0-15,0-8 16 16,0 8-8-16,-5-9-20 15,0 5 4-15,0-4 12 16,0 4 0-16,0-5-4 16,0 5 4-16,0-5-16 15,0 10 8-15,0-5 4 16,0 4 0-16,-5-4 8 16,5 4-4-16,-5-4-12 15,0 8 4-15,-5-8 12 16,10 9-4-16,-10-5 8 0,10 9-8 15,-9-9-20-15,9 9 8 16,-10-4 12-16,10 8 0 0,-10-4-4 16,10 0 4-16,-10 0 4 15,5 0-4-15,-5 0-12 16,5 0 4-16,-4 0 4 16,4 5 0-16,-5-1 8 15,10 5-4-15,-10 0-12 16,10-1 4-16,-10-3 20 15,10 4-8-15,-10-5-28 16,10 5 8-16,-10-5 40 16,10 0-16-16,-9-4-220 15,9 0 112-15,4 0-748 16,6 0 468-16</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2:11.537"/>
    </inkml:context>
    <inkml:brush xml:id="br0">
      <inkml:brushProperty name="width" value="0.05" units="cm"/>
      <inkml:brushProperty name="height" value="0.05" units="cm"/>
      <inkml:brushProperty name="fitToCurve" value="1"/>
    </inkml:brush>
  </inkml:definitions>
  <inkml:trace contextRef="#ctx0" brushRef="#br0">20 19 528 0,'-10'0'196'0,"10"0"-152"0,-5 0-12 0,0 0 148 15,10 0-104-15,-5 0 96 16,0 0-104-16,0-5 72 15,0 5-80-15,0-4 48 16,0 4-64-16,0-5 48 16,0 5-52-16,0-4 52 15,0 8-56-15,0-4 28 16,0 0-36-16,0 0 28 16,5 0-32-16,0 0 20 15,0 0-24-15,-1 0 0 16,6 0-12-16,0 0-8 15,5 0 4-15,-5 0 20 16,5 0-12-16,-1 0-4 16,6 0-4-16,0 0-16 15,-1 0 8-15,1 0 12 16,0 0-4-16,0 0-4 16,9 0 4-16,-9 0 4 15,-1 0-4-15,-4 0-4 16,5 5 4-16,-5-1 20 15,-1 1-12-15,-4-5-40 16,5 4 16-16,-5-4 28 0,0 0-8 16,0 0-28-16,-1 0 12 0,-9 0 20 15,0 0-8-15,0 0 28 16,0 0-20-16,0 0-20 16,0 0 0-16,0 0 12 15,0 0 0-15,-4 4 8 16,4 1-8-16,-5-1-12 15,5 1 4-15,-5-5 4 16,10 0 0-16,-10 0 8 16,5 8-4-16,-5-8-12 15,5 5 4-15,-5-1 12 16,5 0-4-16,-5 1-4 16,0 4 4-16,-5-5-16 15,10 5 8-15,-10-1 20 16,10 1-8-16,-5 0-4 15,5 4 0-15,-5 0 4 16,1 0-4-16,-6 5 8 16,10-1-8-16,-10 5 16 15,5 0-12-15,-5 0-28 16,5 0 8-16,-5 0 32 16,5 4-12-16,-4-8 0 15,9 3-4-15,-10 1 4 16,5 0-4-16,-5-4 16 15,5 4-12-15,-10-5-20 16,15 5 4-16,-10-9 4 16,10 5 4-16,-9-5 8 15,9 0-4-15,-10-4 8 0,10 4-8 0,-10-4-20 16,10-1 8-16,-5 1 20 16,5 4-4-16,-5-4 4 15,5 0-4-15,-5-5-24 16,10 0 8-16,-10 5-4 15,5 0 4-15,-5 0 24 16,0-1-8-16,-5-3 16 16,10 4-16-16,-5-5-20 15,5 0 4-15,-5 1 12 16,5 3 0-16,-9-3 16 16,9-1-12-16,-5-4-12 15,10 0 0-15,-5 0-4 16,0 0 0-16,0 0 16 15,0 0-4-15,0 0-12 16,0 0 4-16,0 0-60 16,0 0 36-16</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03-07T07:40:56.996"/>
    </inkml:context>
    <inkml:brush xml:id="br0">
      <inkml:brushProperty name="width" value="0.05" units="cm"/>
      <inkml:brushProperty name="height" value="0.05" units="cm"/>
      <inkml:brushProperty name="fitToCurve" value="1"/>
    </inkml:brush>
  </inkml:definitions>
  <inkml:trace contextRef="#ctx0" brushRef="#br0">0 0 0,'0'0'15,"0"0"1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7T07:40:40.566"/>
    </inkml:context>
    <inkml:brush xml:id="br0">
      <inkml:brushProperty name="width" value="0.05" units="cm"/>
      <inkml:brushProperty name="height" value="0.05" units="cm"/>
      <inkml:brushProperty name="fitToCurve" value="1"/>
    </inkml:brush>
  </inkml:definitions>
  <inkml:trace contextRef="#ctx0" brushRef="#br0">158 1156 508 0,'-20'-9'188'0,"20"9"-148"0,-10-8-8 0,1 3 104 15,9 5-80-15,-10-4 76 16,5 4-76-16,-5-9 56 16,5 5-60-16,-10-5 48 15,10 9-56-15,-9-9 48 16,9 9-52-16,-5-9 24 16,5 9-36-16,-5-4 16 15,10 8-24-15,-10-4 16 16,10 5-20-16,-10-5 20 15,10 4-24-15,-5-4 12 16,10 0-12-16,-5 5-16 16,5-1 0-16,-5-4 12 0,0 0-4 0,0 0 8 15,10 4-8-15,0 1-4 16,0-1 4-16,0-4 4 16,0 4-4-16,-1-4 16 15,6 0-12-15,-5 0 16 16,5 5-16-16,0-5 16 15,-1 0-16-15,1 0-20 16,5 0 4-16,-5 0 4 16,4 0 4-16,1 0 0 15,0 4 0-15,-1-4 8 16,1 5-4-16,5-5 16 16,-1 0-12-16,-4 0-20 15,0 0 4-15,-6 0 32 16,6 4-16-16,0-4-16 15,0 4 0-15,-1-4 4 16,1 0 4-16,-5 0 8 16,0 5-4-16,4-5 8 15,-4 0-8-15,-5 0 24 16,5 0-16-16,-1 0-12 16,6 0-4-16,-5 0 12 15,5 0-4-15,-6 0-4 16,6 4 4-16,-5-4 20 15,5 0-12-15,-1 0-4 16,1 0-4-16,0 0 20 16,4 0-12-16,1 0-12 15,-1 0-4-15,1 0 28 0,0 0-12 16,-1 0-4-16,1 0-4 0,-5-4 20 16,4 4-12-16,-4-5 4 15,5 10-8-15,-6-5 12 16,1 4-12-16,-5-4 24 15,0 0-20-15,-6 0-32 16,6 0 12-16,-5 0 28 16,5 5-12-16,-5-5 8 15,-1 4-8-15,-4-4-8 16,0 0 4-16,0 0-4 16,5 4 0-16,-10-4 0 15,0 0 0-15,5 0 24 16,0 5-12-16,-5-5-32 15,0 0 12-15,0 0 20 16,0 0-8-16,0 0-16 16,0 0 4-16,0 0 12 15,0 0 0-15,0 0-116 16,0 0 60-16</inkml:trace>
  <inkml:trace contextRef="#ctx0" brushRef="#br0" timeOffset="2131">1123 1007 248 0,'-10'-4'92'0,"10"4"-72"0,-5 4-4 0,1-4 80 16,8 0-56-16,-4-4 60 15,0 4-56-15,-4-4 48 16,4 8-52-16,-10-4 32 15,5 0-40-15,-5 0 68 16,5 0-52-16,-5 0 44 16,5 0-52-16,-5 0 68 15,5 0-60-15,-4 0 20 16,4 4-40-16,-5-4 16 16,10 0-24-16,-5 0 44 15,5 0-36-15,-5 0 12 16,10 0-24-16,-5 5 20 15,5-1-24-15,0 0 24 16,0 5-24-16,0 0 12 16,4 0-12-16,-4-5 12 15,5 5-16-15,0-5-4 16,5 5 0-16,-5-9 4 0,4 4-4 0,1 1 8 16,0 3-8-16,0-3 24 15,4 4-16-15,-4-5-12 16,5 0-4-16,-5 1 4 15,-1 3 0-15,-4-3 8 16,5 4-4-16,-5-9 8 16,5 4-8-16,-5 0-20 15,-1 1 8-15,1-5 20 16,5 4-4-16,-5 1-4 16,0-1 0-16,0 0-16 15,-1 1 8-15,-4-1 20 16,0 0-8-16,0-4 4 15,0 5-4-15,0-5-8 16,0 4 4-16,-5-4 4 16,0 0-4-16,5 0-12 15,0 5 4-15,-5-5 12 16,0 0-4-16,0 0-4 16,0 0 4-16,0 4 4 15,0 0-4-15,-5-4-4 16,5 5 4-16,-5-5 12 15,10 4-8-15,-10-4-4 16,5 4 0-16,-5-4 40 16,0 5-24-16,-5-5-20 15,5 4 0-15,-9 1 0 16,9 3 0-16,-5-3 0 16,5 3 0-16,-10-3 16 15,0 4-8-15,-4-1 16 0,9 5-16 0,-10-4-4 16,5 0 0-16,-9 4-16 15,9 0 8-15,-15 0 12 16,11 5-4-16,-11-5-4 16,6 5 4-16,-6-5-24 15,5 0 12-15,1-9-172 16,9 5 100-16</inkml:trace>
  <inkml:trace contextRef="#ctx0" brushRef="#br0" timeOffset="3545">1872 810 592 0,'0'-13'220'0,"0"13"-172"0,10-9-12 0,-5 5 144 15,-1 4-104-15,1-4 96 16,5 4-104-16,-5-5 56 16,0 10-72-16,-5-5 40 15,5 8-52-15,0 1 24 16,0 9-36-16,-5-1 8 15,5 1-20-15,-5-1 36 16,0 1-28-16,0 4 32 16,0 4-32-16,0 0 32 15,0 0-32-15,0 1 4 16,0-1-16-16,0-4 28 16,5 4-24-16,0 0 40 15,0 1-32-15,-5-5-12 16,0 4-8-16,0-4 4 15,4 4-4-15,-4-9 16 16,0 5-12-16,0 0 4 16,5-4-4-16,-5-10 4 15,5 6-8-15,-5-10 24 16,0 0-16-16,0-4-20 16,0 0 0-16,-5-4-112 15,5 0 68-15,-5-10-288 16,1 6 192-16</inkml:trace>
  <inkml:trace contextRef="#ctx0" brushRef="#br0" timeOffset="4550">1837 666 652 0,'-14'-13'244'0,"14"13"-192"0,-15-5-12 0,10 1 120 15,5 8-96-15,-10-4 52 16,0 0-68-16,-5 0 64 16,5 5-64-16,-9 3 44 15,9 6-52-15,-15 3 40 16,11 5-44-16,-11 9 52 16,5-1-52-16,-4 5 44 15,4 0-44-15,-5 0 16 16,6 0-32-16,-1 0 28 15,5 0-32-15,-5 0 12 16,11-4-16-16,-6 0 44 0,10-1-28 0,-5 1 4 16,5 4-20-16,0 4 20 15,5 1-20-15,0 12-4 16,10-8-4-16,0 9-4 16,10-1 0-16,-1-4 32 15,6-4-16 1,4 0-4-16,6-5-8 0,4-4 4 15,6-4-4-15,4-5-4 16,-5-4 4-16,5 0 12 16,1 0-8-16,-6-9 4 15,0 0-4-15,1-4 12 16,-6 0-12-16,5-9-4 16,-4 4 0-16,4-17 4 15,0 4-4-15,1-13 16 16,-1 9-12-16,-5-18 16 15,1 10-16-15,-6-23 4 16,6 9-4-16,-16-22-8 16,1 4 4-16,-10-12-16 15,4 12 8-15,-9-8-4 16,5 17 0-16,-15-13-20 16,5 13 16-16,-15-4-4 15,5 9 8-15,-15-5 0 16,6 9 0-16,-11-4 24 15,5 8-8-15,-9-8-28 16,-1 8 8-16,-4-4-4 0,9 9 8 16,-14-9 16-16,9 8-4 15,-9-8 8-15,14 14-8 0,-4-10-20 16,4 13 8-16,-4-4 4 16,4 9 4-16,-10 0 16 15,11 9-8-15,-21 4-20 16,11 4 4-16,-10 5-24 15,4 8 20-15,-9 1 4 16,15 0 8-16,-6-1-20 16,11 1 12-16,-1-10-232 15,10 5 128-15,6-13-648 16,9 0 424-16</inkml:trace>
  <inkml:trace contextRef="#ctx0" brushRef="#br0" timeOffset="5951">2847 1104 600 0,'0'-5'224'0,"0"5"-176"0,-5 0-12 0,0 0 124 15,10 0-96-15,-5 0 80 16,0 0-84-16,0 0 76 15,0 0-80-15,5 0 52 16,0 0-64-16,0-4 4 16,0 4-28-16,0-9 16 15,4 9-24-15,1-4 40 16,5 4-28-16,0-5 20 16,0 1-24-16,4-5-8 15,1 9-8-15,5-9 20 16,-1 9-12-16,6-4-12 15,-1 4-4-15,6-4 28 16,4 4-12-16,-4-5-20 16,-1 1 0-16,1-5 20 15,-1 9-4-15,0-4 4 0,-4 4-4 0,5-5-8 16,-6 5 4-16,1-4 4 16,-6 8-4-1,1-8 8-15,-1 4-8 0,-4-4-20 16,0 4 8-16,-5-5 12 15,4 10 0-15,-4-10 16 16,5 5-12-16,-1-4-12 16,1 4 0-16,5-4 4 15,-1 4 0-15,6-5 16 16,0 5-8-16,-1-4-20 16,1 8 4-16,-1-4 4 15,1 0 4-15,-1-4 8 16,1 4-4-16,-1-5 8 15,1 10-8-15,-1-10-4 16,1 5 4-16,0-4-4 16,-6 4 0-16,-4-4-12 15,4 8 8-15,-4-4 12 16,5 0-4-16,-5 0-4 16,-1 0 4-16,-4-4-4 15,0 4 0-15,0-5 24 16,-1 5-12-16,-4-4 4 15,10 4-8-15,-5-4-8 16,4 4 4-16,-4-5 12 16,5 5-8-16,-1-4 4 15,1 4-4-15,0-5 4 16,5 5-8-16,-11-4 16 0,6 8-12 16,-5-8 4-16,0 4-4 15,-6-4 4-15,1 8-8 0,-10-4-12 16,0 0 4-16,-5 0-296 15,0 4 164-15</inkml:trace>
  <inkml:trace contextRef="#ctx0" brushRef="#br0" timeOffset="6383">4334 701 880 0,'0'-4'328'0,"0"4"-256"0,5 13-16 16,0-9 80 0,0 5-84-16,0 0 60 15,5 4-68-15,-1-5 24 16,6 6-40-16,5-6 28 15,0 1-32-15,9 0 20 16,1 4-24-16,4-4 28 16,6 4-32-16,-1-4 4 15,5-1-12-15,1 1 12 0,-1 4-12 16,-5-4-4-16,-4 4 0 0,-6-4 12 16,-4 0-8-1,-10-1 24-15,-1 6-20 0,-14-1 12 16,5 4-12-16,-19 1 20 15,-1-1-20-15,-15 5 4 16,1 0-8-16,-20 4 12 16,4 0-12-16,-9-4-28 15,10 5 8-15,-10-5-216 16,14 4 128-16</inkml:trace>
  <inkml:trace contextRef="#ctx0" brushRef="#br0" timeOffset="7132">3817 289 572 0,'5'-8'208'0,"-5"8"-160"0,-5-18-12 0,0 9 112 16,10 5-88-16,-10-9 72 16,0 0-76-16,-5-9 32 15,0 9-52-15,-9-9 60 16,9 4-56-16,-10-4 52 16,5 5-52-16,-9-1 16 15,9 10-36-15,-10-1 28 16,11 5-32-16,-6 4 40 15,5 4-32-15,-5 9 20 16,11 5-24-16,-6 8 8 16,5 0-16-16,-5 5 0 15,10-1-4-15,-5 1-8 16,10 4 4-16,-5 4 12 16,10-8-8-16,-5 0-4 15,10-5 0-15,-5-4 4 16,5 0-4-16,0-13 8 15,5-1-8-15,4-12 8 16,1 4-8-16,0-13 8 16,4 0-8-16,6-9-4 15,-1 4 4-15,-4-8-4 16,5 4 0-16,-6-9 8 16,1 5-4-16,-10 0-12 15,-1 4 4-15,-9 0 20 0,5 5-8 16,-10 4-20-16,0 13 4 15,-5 4 64-15,5 9-28 0,-5 5 40 16,5 8-36-16,0 4-28 16,10 10-4-16,0-10 24 15,0 1-12-15,5 0-232 16,4-1 116-16</inkml:trace>
  <inkml:trace contextRef="#ctx0" brushRef="#br0" timeOffset="8153">5344 858 768 0,'0'-17'284'0,"0"17"-220"0,4-13-20 16,1 8 136-1,0 5-108-15,5-4 88 0,0 0-96 0,10-5 12 16,-1 9-44-16,11-4 32 15,-1 8-36-15,6-4 20 16,4 9-28-16,-4-5 36 16,-1 9-32-16,-4 5-12 15,-6-1-8-15,-9 5 20 16,0 0-12-16,-15 0 12 16,0 4-12-16,-15 0 28 15,5 5-24-15,-19 0 4 16,4-5-12-16,-19 0-24 15,9-4 8-15,-14 0 12 16,10 4 0-16,-10-4 16 16,14-4-12-16,-4-5-12 15,14 0 0-15,-4-4-4 16,14-1 0-16,0-3-12 16,10-1 12-16,10-4 20 15,5 0-4-15,10-4 4 16,9 4-4-16,10-5-8 15,6 1 4-15,9-5 4 16,5 5-4-16,-5-5-4 16,0 5 4-16,-9-9 20 15,-1 8-12-15,-10-8-144 16,-4 9 68-16,-5-5-256 16,-6 9 180-16,-4 0-428 15,0 4 316-15</inkml:trace>
  <inkml:trace contextRef="#ctx0" brushRef="#br0" timeOffset="9071">5289 526 488 0,'-19'-5'180'0,"19"5"-140"0,-20 5-12 0,10-1 120 16,5 5-88-16,-10 0 108 15,6 4-96-15,-6 0 68 16,5 0-80-16,-5 9 56 15,5 0-64-15,-4 8 60 16,4 6-64-16,-5 3 28 16,10 5-44-16,-5 4 16 15,5 0-28-15,-5 0 44 16,10-4-36-16,-5 0 40 16,5-1-40-16,-4-3 12 15,8-1-24-15,-4 1 20 16,5-1-24-16,0 5 12 0,0 4-12 0,5 0 12 15,0 0-16 1,5-4-4-16,-1 0 0 0,11-5 12 16,0 1-8-16,14-14-12 15,5 0 0-15,6-8 12 16,4-1-4-16,5-8 16 16,0 4-12-16,-5-13 24 15,0 0-20-15,-9-9-20 16,-1 1 0-16,-5-14 56 15,-4 4-24-15,-1-17-28 16,-4 4 0-16,-1-12 0 16,-4 3 4-16,5-8 0 15,-1 9 0-15,1-9 8 16,-6 13-4-16,1-9-20 16,-5 13 8-16,-6-8-24 15,1 13 20-15,-10-14-20 16,0 9 16-16,-15-12 8 15,5 8 8-15,-14-13-20 16,4 8 12-16,-10-12 20 16,5 12-4-16,-9-12-4 15,9 12 0-15,-9-3-4 16,9 12 0-16,-10-4-12 16,6 13 8-16,-11-4 20 15,6 13-8-15,-16-1-4 16,6 6 0-16,-15-1 28 15,15 5-16-15,-16-1-12 0,16 5-8 16,-10 0 4-16,14 9 0 0,-9-5-44 16,14 9 24-16,-4 5-364 15,14 4 212-15,1 0-684 16,14 0 476-16</inkml:trace>
  <inkml:trace contextRef="#ctx0" brushRef="#br0" timeOffset="10227">6363 1125 756 0,'-20'-4'280'0,"20"4"-216"0,-5 4-20 0,0-4 144 15,10 0-112-15,-5-4 52 16,10 4-80-16,0-4 28 16,10 4-44-16,-1-9 16 15,1 9-28-15,5-4 36 16,-1 4-32-16,1-5 12 15,0 1-20-15,-1-5 8 16,6 5-12-16,-6-5 0 16,6 9-4-16,4-4 12 15,1 4-12-15,4-5 4 16,6 1-4-16,9-5 12 16,-5 9-12-16,5-4-20 15,0 4 4-15,0-5 20 16,-4 1-4-16,-6-5-4 15,0 9 0-15,-4-9-24 16,-6 9 12-16,1-4 4 16,-1 4 4-16,1-4 0 15,-1 8 0-15,1-4 8 16,4 0-4-16,0 0 16 16,1 0-12-16,4 0-12 15,0 0 0-15,1 0 4 16,-1 0 0-16,0 0 8 15,-4 0-4-15,-1 0-4 0,-4 0 4 16,-1 0-4 0,-4 0 0-16,-6 0-12 15,1 0 8-15,-5 0 12 0,-1 4-4 16,-4 1 16-16,5-1-12 0,-5 1-4 16,-1-1 0-16,-4-4-4 15,0 4 0-15,5-4 8 16,-5 0-4-16,-10 0-92 15,0 0 52-15,0 0-296 16,0 0 184-16,-5 0-376 16,5 0 296-16</inkml:trace>
  <inkml:trace contextRef="#ctx0" brushRef="#br0" timeOffset="10618">7786 797 808 0,'-10'-17'300'0,"10"17"-232"0,0-5-20 15,0 5 160 1,10 9-124-16,0 0 52 16,5 4-76-16,4 0 8 15,1 0-40-15,5 0 0 16,-1 0-16-16,6-4 36 15,-1 0-24-15,-4 0 20 16,5-1-24-16,-1 1-16 16,1 0-8-16,-1 0 12 0,6 0-4 15,-11-1 16-15,6 5-12 16,-5-4 4-16,-6 4-4 0,-9 0-8 16,0 1 4-16,-15-1 48 15,5 4-28-15,-20 1 32 16,6-1-28-16,-16 5-8 15,5 0-12-15,-24 0 12 16,10 4-12-16,-20-4-108 16,4 4 52-16,-14-4-172 15,15 0 120-15</inkml:trace>
  <inkml:trace contextRef="#ctx0" brushRef="#br0" timeOffset="11365">7333 246 684 0,'-5'-5'252'0,"5"5"-192"0,5-13-20 0,-5 4 136 16,5 5-104-16,-5-13 24 15,5 3-56-15,-5-8 8 16,0 5-28-16,-5-14 28 16,5 9-32-16,-10-4 4 15,5 9-12-15,-10-1 28 16,1 5-20-16,-16 0 12 16,10 9-16-16,-14 4 20 15,4 4-20-15,-9 9 32 16,4 5-28-16,-9 3 32 15,10 1-32-15,-6 9 12 16,16 0-16-16,-11 4 12 16,16-5-16-16,-6 1 4 15,15 0-4-15,0-5 4 16,10 4-8-16,5-8 16 16,10-4-12-16,5-5-12 15,4 0 0-15,11-9 48 16,-1 1-24-16,1-14-8 15,4 5-8-15,0-14-16 16,1 1 8-16,-6-23-32 16,-4 10 20-16,-1-14-56 0,-4 9 40 15,-5-9 32-15,-6 13 4 16,-9 1-16-16,5 8 4 0,-10 9 4 16,5 8 4-16,-10 14 76 15,5 13-40-15,-10 9 56 16,10 8-52-16,-5 5 40 15,10 4-44-15,-5-4 8 16,10 4-28-16,0-13 0 16,0 0-8-16,10-13-280 15,-1-5 148-15</inkml:trace>
  <inkml:trace contextRef="#ctx0" brushRef="#br0" timeOffset="17566">8860 911 424 0,'0'-9'156'16,"0"9"-120"-16,-5-4-8 0,0-1 124 15,5 10-88-15,-5-5 88 16,5 0-88-16,-5 0 100 16,0 0-92-16,-5 0 76 15,10 0-84-15,-5-5 64 16,5 5-72-16,0-8-20 15,5 3-24-15,-5-3 32 16,5 3-20-16,0-8 12 16,0 9-20-16,0-9 44 15,0 8-32-15,5-8-4 0,-1 9-16 16,-4-5 36-16,5 9-20 0,0-4 40 16,5 4-36-16,-5-5 12 15,4 10-24-15,1-5-8 16,0 4-4-16,0 0 12 15,4 9-8-15,-4 1-12 16,5-1 0-16,-10 0 28 16,5 4-12-16,-10 1-12 15,-1 4-4-15,-13 0 12 16,4 0-4-16,-15-1 8 16,5 6-8-16,-14-5 8 15,9 4-8-15,-5-4 8 16,6 0-8-16,-6-5-4 15,10 1 4-15,-4-5-4 16,9 0 0-16,-5-4 8 16,5-1-4-16,0-8-28 15,5 5 12-15,0-5 12 16,10 0 4-16,-5-5-12 16,10 5 4-16,-5-4-4 15,5 0 0-15,0-5 8 16,5 5 0-16,-1-10-28 15,6 10 16-15,0-5 4 16,-1 9 8-16,1-4 0 16,5 4 0-16,-6-5-12 15,6 10 8-15,-10-5 12 16,5 4-4-16,-11 1 16 0,6 3-12 0,-15 1 16 16,5 4-16-16,-10 0-40 15,5 1 20-15,-10 3 44 16,5 1-12-16,-9 3 8 15,4 1-16-15,-10 9 12 16,5 0-16-16,-9-1 4 16,9 1-4-16,-5-5 4 15,5 0-8-15,-4-4 8 16,9-4-8-16,-5-9 16 16,5 4-12-16,-5-13-12 15,11 4 0-15,-11-17-200 16,10 4 112-16,0-13-308 15,5 5 228-15</inkml:trace>
  <inkml:trace contextRef="#ctx0" brushRef="#br0" timeOffset="18917">8840 530 392 0,'-5'-9'148'0,"5"9"-116"0,0-4-8 0,-5 0 100 16,5 4-72-16,-5-5 112 15,0 5-92-15,-5-4 40 16,10 8-64-16,-9-4 72 16,4 0-68-16,-5 0 8 15,5 5-36-15,-10-1 40 16,5 0-36-16,-10 1 48 16,11 4-44-16,-11-1 36 15,5 1-36-15,-5 4 36 16,6 5-40-16,-6 4 12 15,5 4-24-15,-4 4 8 16,4 1-12-16,-5 4 20 16,5 5-20-16,-4-5 32 15,9 0-28-15,-5 0 12 16,10 0-16-16,0 0 28 16,5-5-24-16,0 1-4 0,5-5-8 0,0-4 40 15,5 0-24-15,0-5 8 16,0 5-16-16,-1-4-8 15,6 4 0-15,0-9 20 16,0 4-12-16,-1-3-4 16,6 3-4-16,-5 1-4 15,0-1 0-15,-1 1 32 16,1 8-16-16,0-9-12 16,0 5-8-16,0-4 20 15,4 4-8-15,-4-5-4 16,0 5 0-16,-5-4-16 15,4-1 8-15,-4-4 12 16,5 5-4-16,0-10-4 16,0 6 4-16,-1-10 12 15,6 5-8-15,-5-9-4 16,5 0 0-16,-1-5-16 16,1 5 8-16,5-8 12 15,-1 3-4-15,1-8 24 16,-1 4-16-16,1-8-4 15,0 8-4-15,-1-13-16 16,1 9 8-16,0-9 12 16,-1 5-4-16,1-5-12 15,-1 4 4-15,-4-4 20 16,5 5-8-16,-6-9-12 16,1 8 0-16,-10-4 4 0,5 9 0 15,-5-4 8-15,-1 3-4 0,-4-3 8 16,5 4-8-16,-5-5-12 15,0 5 4-15,-5-9-16 16,5 9 12-16,-5-9 32 16,0 5-16-16,0-10-8 15,0 10-4-15,-5-14 4 16,5 9 0-16,-10-8 0 16,5 8 0-16,-9-9 8 15,4 5-4-15,-5-5-20 16,5 5 8-16,-10-5 4 15,6 5 4-15,-6 0 8 16,5 4-4-16,-5-4-4 16,6 8 4-16,-11-4 4 15,10 5-4-15,-9-1-20 16,9 10 8-16,-10-6 4 16,10 6 4-16,-9-5 8 15,4 8-4-15,-4-4-12 16,4 9 4-16,-5-4-4 15,5 4 0-15,-4-4 16 16,9 8-4-16,-5-4-4 16,6 0 4-16,-6 0-16 15,10 0 8-15,-5-4 12 16,5 4-4-16,-4-5-12 16,9 5 4-16,-10-4-16 0,5 4 12 0,-5-9-296 15,10 9 168 1</inkml:trace>
  <inkml:trace contextRef="#ctx0" brushRef="#br0" timeOffset="20943">8801 355 464 0,'-10'0'176'0,"10"0"-140"0,-10 4-8 0,5-4 120 31,10 0-88-31,-10 0 64 0,0 5-72 0,-5-1 60 15,5 5-64-15,-5-5 44 16,5 1-52-16,-9-1 24 16,9 0-36-16,-15 1 36 15,10 4-36-15,-10-1 28 16,6 1-28-16,-11 0-8 16,10 4-12-16,-9 0 12 15,4 0-12-15,-5 5 40 16,6-1-24-16,-6 5-4 15,10 0-12-15,-9 0 12 16,9 4-12-16,-5 0 16 16,5 5-16-16,-4 0 4 15,4-1-4-15,-5 1 20 16,10 0-16-16,-4-1-4 16,9-3-4-16,-5-1 4 15,5-4-4-15,-5 0 8 16,10 4-8-16,-10-9 24 15,10 5-16-15,-10-4 12 16,10 4-12-16,-9-5 20 16,9 5-20-16,-5-4 4 15,10-1-8-15,-5-4-8 16,0 5 4-16,0-5 4 16,4 4-4-16,-4-3-12 0,5 3 4 15,0-4 20-15,5 5-8 16,-5-5 4-16,5 4-4 0,-5 1-16 15,5-1 4-15,0 5 12 16,4 0-4-16,-4 0-20 16,5 0 8-16,0 0 32 15,-1 4-16-15,1-4 0 16,5 4-4-16,0-8-16 16,-1 4 8-16,6-5 4 15,0 5 0-15,-1-5 8 16,1 1-4-16,-1-5-4 15,6 5 4-15,-10-5-16 16,4 0 8-16,-4-4 40 16,5 4-24-16,-6-4 16 15,1-1-16-15,-5-3-16 16,5 3 0-16,-6-3 4 16,1-1 0-16,0 1 24 15,0-1-12-15,-1 0-40 16,1 5 16-16,0-9 28 15,5 4-8-15,-1-4 0 16,1 0-4-16,5 0 12 16,-1 0-8-16,1 0-4 15,0 0 0-15,-1-4 12 16,6 4-8-16,-6-9-12 16,6 5 0-16,-6-5-16 15,6 5 12-15,-5-9 32 16,4 8-16-16,-4-12-8 0,-1 8-4 15,-4-13 28-15,5 5-12 0,-6-5-32 16,1 4 12-16,-5-4 20 16,5 5-8-16,-6-5 0 15,1 4 0-15,-5-8-24 16,0 9 12-16,0-10 12 16,4 10 0-16,-4-9 8 15,0 8-8-15,0-4-4 16,0 5 4-16,-5-5-24 15,5 4 12-15,0-4 12 16,-1 9 0-16,-4-4 8 16,5 4-8-16,-5-5-4 15,0 5 4-15,0-9-16 16,0 9 8-16,0-9 12 16,0 5-4-16,-5-5-12 15,5 4 4-15,-5 1 4 16,5 4 0-16,-5-9 16 15,0 9-8-15,0-9-4 16,0 4 0-16,-5-8-16 16,5 8 8-16,-10-12 4 15,10 8 0-15,-5-13-12 16,5 9 8-16,-5-9 20 16,5 13-8-16,-5-9-20 15,0 9 4-15,-5-4 4 16,5 8 4-16,-5-4 8 15,6 5-4-15,-6-5-12 0,5 9 4 16,-10-5 12-16,5 10-4 0,-5-10-4 16,5 9 4-16,-9-4 4 15,4 5-4-15,-5-6-4 16,6 10 4-16,-11-5-40 16,10 5 20-16,-9-5 16 15,4 9 0-15,-10-9 0 16,11 9 4-16,-6-4 4 15,5 4-4-15,-4-4-12 16,4 4 4-16,-5-5 12 16,6 10-4-16,-6-10-4 15,5 5 4-15,-4-9-4 16,4 9 0-16,-5-4 0 16,6 4 0-16,-6-4-12 15,5 4 8-15,1-5-4 16,4 5 0-16,-5-4 24 15,5 8-8-15,1-4-4 16,4 0 0-16,-5 0-24 16,5 0 12-16,-5 0-4 15,10 5 4-15,-9-5 16 16,9 4-4-16,-5-4 8 16,5 4-8-16,-10 1-20 15,10-1 8-15,-9 1 4 16,9-1 4-16,-10-4 32 15,5 4-16-15,-10-4-32 0,5 5 8 16,-4-5 0-16,9 0 8 16,-10-5-248-16,10 5 136 0,-4-4-684 15,4 0 440-15</inkml:trace>
  <inkml:trace contextRef="#ctx0" brushRef="#br0" timeOffset="22507">5206 1839 528 0,'0'-18'196'0,"0"18"-152"0,14-8-12 0,-9-1 116 15,0 9-88-15,0-9 64 16,0 5-72-16,-5-5 24 16,0 5-44-16,0-1 0 15,0 10-20-15,-5-1 28 16,5 0-24-16,-5 1 32 15,5-1-32-15,-10 5 20 16,5 0-20-16,-4-1 8 16,4 6-12-16,-10-6 28 15,10 6-24-15,-10-6 12 16,10 5-16-16,-9-4 28 16,9 4-24-16,-5 0 20 15,5 5-20-15,-5-1 36 16,5 1-28-16,-5 4-4 15,10 0-12-15,-10 4 20 16,10 5-16-16,-9 4 4 16,9 4-8-16,-5 5 12 15,10 0-12-15,-5 8 24 16,0-8-20-16,0 4 24 16,4-4-24-16,-4 0-12 15,5-5-4-15,0-4 28 16,0-4-12-16,0 4 4 15,5-5-8-15,-5 5 4 16,5-4-8-16,-5 4 8 16,0 0-8-16,0 4 8 15,4-4-8-15,1 5-20 16,5-5 8-16,-5 0 20 0,5-5-4 16,-6 1-4-16,6 0 0 0,-5-5 4 15,5 0-4-15,-5-8 8 16,0-1-8-16,-1-8-12 15,1 4 4-15,-10-8 12 16,5-1-4-16,-5-13-108 16,0 5 56-16,-5-14-172 15,5 1 120-15,-10-9-276 16,6 8 208-16</inkml:trace>
  <inkml:trace contextRef="#ctx0" brushRef="#br0" timeOffset="22956">5038 2960 756 0,'0'-9'280'0,"0"9"-216"0,5 13-20 16,-5-9 156-1,0 1-120-15,0-1 64 16,5 9-84-16,0 5 44 16,0 8-60-16,0 0 48 15,5 5-52-15,0-5 8 16,4 5-32-16,1-5 28 0,0 5-28 16,5-14 20-16,-1 1-20 0,6-5-8 15,-1 4-4-15,1-3 12 16,5-1-8-16,-6-13 4 15,1 4-4-15,-5-4 4 16,4 4-8-16,-9-4 8 16,5 5-8-16,-6-18 16 15,1 4-12-15,-5-9 4 16,5 5-4-16,-5-13-16 16,4 4 4-16,-4-26 4 15,5 9 0-15,-5-14 16 16,0 5-8-16,-5-5-92 15,0 10 48-15,-5 3-280 16,0 14 176-16</inkml:trace>
  <inkml:trace contextRef="#ctx0" brushRef="#br0" timeOffset="23766">4447 2097 800 0,'0'-26'296'0,"0"26"-232"0,10-9-16 0,-5 5 124 15,0 8-104-15,0 1 60 16,0 3-72-16,5 10 44 16,0 8-56-16,-1 14 4 15,1-1-28-15,-5 13 32 16,5 1-28-16,-5 4 48 16,5 0-40-16,-5 0 28 15,0-9-32-15,-5 0-28 16,0 0 0-16,-5-4 16 15,5-5-8-15,-5-4 4 16,5 0-4-16,-5-8 28 16,0-5-20-16,-5-14-12 15,10 1-8-15,-5-18 12 16,5 1-4-16,-5-14-28 0,10 4 12 16,-5-8-48-1,5 4 32-15,0-4 16 0,5 4 8 16,0 0-16-16,4 4 12 0,6 1 4 15,0 4 4-15,4 0-28 16,1 4 16-16,5 0 24 16,4 9-8-16,-4 0 28 15,-1 9-20-15,1 0 24 16,-6-1-24-16,-4 6 4 16,-5-1-8-16,-10 4 12 15,0 5-12-15,-10 4-4 16,0 5 0-16,-15 0 28 15,5 4-16-15,-14-5 32 16,9 1-32-16,-14-5-12 16,4-4-8-16,-9-4 12 15,9-5-4-15,-9-9-92 16,14-4 52-16,-4-17-252 16,9 3 160-16</inkml:trace>
  <inkml:trace contextRef="#ctx0" brushRef="#br0" timeOffset="24724">5910 3441 788 0,'5'-13'292'0,"-5"13"-228"0,10 0-16 0,-10-4 132 15,5 4-108-15,-5-5 112 16,0 10-104-16,0-10 56 16,0 5-80-16,-5 0 32 15,0 5-52-15,-5-1 16 16,0 9-32-16,-10 5 16 16,10 3-20-16,-9 6-16 15,4 3-4-15,-10 10 12 16,11-1-4-16,-11 1-12 15,5-1 4-15,-4-4 4 16,4-4 0-16,-5-5-20 16,11-4 12-16,-6-5 12 15,10 1 0-15,-5-9-4 16,10 4 4-16,0-13 20 16,5 4-12-16,5-4 24 15,5 0-24-15,10-4 48 16,0 4-32-16,-1-9-48 15,6 5 8-15,4-10 12 16,1 6 0-16,0-5 12 16,-1 4-8-16,6 0 8 15,4 5-8-15,0-5-12 16,-4 9 4-16,-1-9 20 16,1 9-8-16,-11-9-4 15,1 9 0-15,-10-8-136 16,-5-1 72-16,-10-4-216 0,0 4 156 0,-10-4-216 15,0 4 188-15,-5-4-524 16,10 4 376-16</inkml:trace>
  <inkml:trace contextRef="#ctx0" brushRef="#br0" timeOffset="25028">5905 3459 788 0,'-10'-9'292'0,"10"9"-228"0,5 4-16 0,-5-4 196 15,0 0-144-15,0 0 48 16,0 0-88-16,0 5 32 16,0 3-52-16,0 10 32 15,0 4-40-15,0 13 24 16,0 4-28-16,0 14 16 15,0 4-24-15,0 0 8 16,5-1-16-16,-5-3 12 16,5-5-16-16,0-4 16 15,0-9-16-15,-5-4-4 16,0-5 0-16,0-9-112 16,0 1 60-16,0-14-208 0,0-4 140 15</inkml:trace>
  <inkml:trace contextRef="#ctx0" brushRef="#br0" timeOffset="26034">5856 3253 632 0,'-15'-18'236'0,"15"18"-184"16,0-4-16-16,-5 0 168 16,5 8-120-16,-5-4 64 15,0 4-88-15,-5 1 80 16,0 3-80-16,-9 1 60 15,4 0-68-15,-15 4 60 16,11 0-64-16,-16 5 8 16,6-1-32-16,-11 1 4 15,6 4-16-15,-10 0 12 16,14-1-16-16,-5 10 16 16,11 0-16-16,-6 4-4 15,11 4 0-15,-1 5 28 16,5 0-16-16,0-1 40 15,6-3-32-15,-1 4-4 0,10-5-12 0,0 0-8 16,5 1 4-16,-5-5 12 16,9 0-8-16,1-4 4 15,10-1-4-15,0 1 4 16,4-5-8-16,6 5 8 16,-1-1-8-16,11 5-20 15,-1-4 8-15,6 0 40 16,-6-5-20-16,0 0-20 15,-4-4 4-15,-1 0 8 16,1 0 0-16,-1-5 8 16,1 1-8-16,-1-9 8 15,6-5-8-15,4-13 16 16,0 5-12-16,5-14-4 16,1 1 0-16,4-9-16 15,-5 4 8-15,0-9 4 16,-4 9 0-16,-6-4 0 15,0 4 0-15,-4-9-12 16,-6 5 8-16,-4-9-16 16,-5 4 12-16,-5-8-12 15,-1 13 8-15,-4-14 0 16,0 5 4-16,-5-13-28 16,0 9 20-16,-5-14 4 15,0 10 12-15,-5-10 0 16,5 14 0-16,-5-5 8 0,0 13-4 15,-10-4-20-15,5 9 8 16,-14-5 32-16,9 9-16 16,-14-4-8-16,4 9-4 0,-10-5 4 15,6 4 0-15,-11 1-12 16,11 4 8-16,-10-5 20 16,-1 9-8-16,1-4-12 15,4 4 0-15,-9-4 20 16,14 9-8-16,-9-5 4 15,14 5-4-15,-4-5 12 16,4 9-12-16,-4-4-20 16,4 4 4-16,-4-5 20 15,9 10-4-15,-5-1-20 16,6 5 4-16,-6 0-32 16,5 4 24-16,0-5-284 15,11 6 164-15</inkml:trace>
  <inkml:trace contextRef="#ctx0" brushRef="#br0" timeOffset="28088">6141 3126 528 0,'-5'0'196'0,"5"0"-152"15,0 0-12-15,0 0 176 16,0 0-120-16,0 4 80 16,5 1-100-16,0-1 68 15,0 5-76-15,0 0 12 16,5-1-40-16,0-3 12 15,0-1-24-15,-1-4 36 0,6 4-32 16,-5-8 20-16,10 4-24 16,-10-4 0-16,4-1-12 0,-4-8 4 15,5 4-8-15,-5-12 8 16,5 7-8-16,-6-12 32 16,6 4-20-16,-5-13 4 15,5 9-12-15,-5-13 20 16,5 8-16-16,-6-8 12 15,1 12-12-15,-5-8-8 16,5 9 0-16,-5-5-16 16,5 9 8-16,-5-4 20 15,0 4-8-15,-5-4 24 16,0 9-20-16,-5-14-4 16,5 9-4-16,-5-9-4 15,0 10 0-15,-5-15 16 16,5 10-8-16,-5-13 16 15,5 8-16-15,-9-13-12 16,9 9 0-16,-10-13 20 16,10 13-8-16,-10-13-4 15,5 17 0-15,-9-8-4 16,9 13 0-16,-10-5 24 16,5 9-12-16,-4-4 12 15,4 8-12-15,-15 1-16 16,15 8 0-16,-9-8 20 15,9 8-8-15,-10-4-12 16,11 8 0-16,-11-8 12 0,5 9-4 16,-4-9-12-16,9 8 4 0,-5-8-4 15,5 5 0-15,-4-6 24 16,4 6-8-16,-5-5-20 16,10 4 4-16,-4-4 4 15,4 4 4-15,-5-4 16 16,10 4-8-16,-5-4-4 15,5 8 0-15,-4-3-16 16,9 3 8-16,-10-3-4 16,10 8 0-16,-10-5 8 15,10 5 0-15,-10 0 8 16,10 5-4-16,-5-5 16 16,10 0-12-16,-5 0-12 15,0 8 0-15,0 1 20 16,0 0-8-16,0-5-4 15,0 5 0-15,0-5-4 16,0 5 0-16,0 0 8 16,0 0-4-16,0-1 8 15,0 6-8-15,0-6 16 16,0 5-12-16,0 1-4 16,0-1 0-16,0 4 4 15,0 1-4-15,0-1 16 16,0 5-12-16,0-4-4 15,0 3 0-15,0-3 4 16,0-1-4-16,-5-3 8 0,5-1-8 16,-5-9 16-16,5 1-12 0,-5-10-4 15,10 1 0-15,-5-9-16 16,0-1 8-16,0-7 4 16,0 7 0-16,0-7-64 15,0 3 36-15,0-4 4 16,0 9 12-16,0-13-24 15,0 8 20-15,0-4-20 16,5 5 20-16,-5-5 0 16,5 9 8-16,-5-5 16 15,0 10-4-15,0-6-12 16,0 10 4-16,0-5-16 16,5 5 12-16,-5-5 32 15,5 9-16-15,0-4-16 16,0 8 0-16,0-4 32 15,4 0-16-15,1 0 36 16,5 0-28-16,0 0 4 16,5 5-12-16,-1-1-8 15,1 0 4-15,5 1-4 16,-1-1 0-16,1 0 8 16,4 1-4-16,-4-1 8 15,5 1-8-15,-6-5-4 16,6 4 4-16,-6-4-92 15,1 4 48-15,-10 1-268 16,-1-1 172-16,-4 0-540 16,0 1 380-16</inkml:trace>
  <inkml:trace contextRef="#ctx0" brushRef="#br0" timeOffset="29021">7161 2386 716 0,'5'-9'264'0,"-5"9"-204"0,5 0-16 0,-5-4 116 16,0 4-96-16,-5-9 88 16,5 5-88-16,-5-9 40 15,0 8-64-15,-5-8 76 16,0 9-64-16,-5-5 16 16,5 5-36-16,-14-1 32 15,9 5-36-15,-15 0 48 16,11 9-44-16,-11 0 56 15,6 0-52-15,-6 4 44 16,5 4-44-16,1 5 24 16,9 0-32-16,-5 0-8 15,10 0-12-15,-4-5 36 16,9 5-20-16,-5 0 12 0,10 0-20 0,-5 0 0 16,5 0-8-16,0 0 20 15,5 0-16-15,0-5 4 16,5 5-8-16,4-5 4 15,11 1-8-15,5-9 24 16,4 4-16-16,10-9-12 16,1 1-4-16,4-14-32 15,0 0 20-15,1-17-284 16,-1 4 164-16,5-17-576 16,0 8 396-16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07.356"/>
    </inkml:context>
    <inkml:brush xml:id="br0">
      <inkml:brushProperty name="width" value="0.05" units="cm"/>
      <inkml:brushProperty name="height" value="0.05" units="cm"/>
      <inkml:brushProperty name="fitToCurve" value="1"/>
    </inkml:brush>
  </inkml:definitions>
  <inkml:trace contextRef="#ctx0" brushRef="#br0">192 254 352 0,'-5'0'132'0,"5"0"-104"0,5 0-8 0,-5 0 68 16,0 0-52-16,0 0 68 15,0 0-64-15,0 0 36 16,0 0-44-16,-5 0 36 16,5 0-40-16,-10 0 48 15,20 0-44-15,-10 0 4 16,0 0-24-16,-10 0 28 16,10 0-24-16,-5 0 4 15,5 0-12-15,-5 0 4 16,5 0-8-16,-5 0 16 15,5 0-12-15,-5 0 32 16,5 0-24-16,-5 0 4 16,5 0-12-16,-10-5 28 15,10 5-20-15,-4-4-4 16,4-1-8-16,-5-3 20 16,10 8-12-16,-5-9-12 15,0 9-4-15,0-9 12 16,0 5-4-16,0-5 8 15,0 5-8-15,0-5-4 16,0 5 4-16,0-5 4 16,0 4-4-16,0-3 16 15,0 3-12-15,0-3-4 16,0 3 0-16,0-4-16 0,0 5 8 0,0-5 20 16,0 5-8-1,0-5-12-15,0 5 0 0,0-9-4 16,4 8 0-16,-4-3 8 15,5 8 0-15,0-9 0 16,0 9 0-16,0-9 0 16,0 5 0-16,0-5 0 15,10 4 0-15,-10-3 8 16,5 8-4-16,-6-9-4 16,1 9 4-16,0-9-4 15,0 9 0-15,0-4-20 16,0 4 12-16,0-5-4 15,5 5 4-15,-5-4 24 16,5 8-8-16,-5-8 4 16,4 4-4-16,-4-4-8 15,0 8 4-15,5-4 12 16,0 0-8-16,-5-4-4 16,5 4 0-16,-5-5 4 15,5 10-4-15,-6-5 8 16,1 0-8-16,5 0 8 15,0 4-8-15,-5-4 16 16,0 4-12-16,0 1-4 16,0-1 0-16,5 1 4 15,-1-1-4-15,-4 0 8 16,0 1-8-16,0-1-12 16,0 0 4-16,0 5 20 15,0 0-8-15,0 0 16 0,0 0-16 0,0-5 16 16,0 0-16-16,0 9 4 15,0 1-4-15,-5-6 4 16,4 5-8-16,-4-4-4 16,5 4 4-16,-5-4 4 15,5 4-4-15,-5 0 8 16,0 0-8-16,0 1 8 16,0-1-8-16,0-5-4 15,5 6 4-15,-5-6 12 16,0 5-8-16,0 1-4 15,0 3 0-15,0-4 28 16,0 0-16-16,-5-4-12 16,5 0-8-16,-5 0 20 15,5-1-8-15,-5 1-12 16,1 0 0-16,-6 0 12 16,10 4-4-16,-10-4 8 15,5 4-8-15,-5-5-4 16,5 6 4-16,-5-6 12 15,10 1-8-15,-10 0 4 16,6 0-4-16,-6-5-24 16,5 5 8-16,-5-5 40 15,5 5-20-15,-10-5-20 16,10 5 4-16,-9-5 0 16,9 1 4-16,-5-1 0 0,5 5 0 15,-10-5 8-15,10 1-4 16,-5-1 8-16,5 5-8 0,-4-5 8 15,4 5-8-15,-10-5 8 16,10 5-8-16,-10-5-20 16,5 1 8-16,-5-5-4 15,11 4 4-15,-11 1 32 16,5 3-12-16,-5-3-4 16,10-1-4-16,-5-4-24 15,5 4 12-15,-4-4 12 16,4 5 0-16,-5-5 8 15,5 4-8-15,-5 1-12 16,10-1 4-16,-10-4 4 16,10 0 0-16,-10 0-12 15,5 0 8-15,-4 0 12 16,4 0-4-16,-5 0-12 16,10 4 4-16,-10-4 12 15,10 5-4-15,-10-5 8 16,10 4-8-16,-10-4 8 15,10 0-8-15,-10 0-20 16,10 0 8-16,-4 0-4 16,4 0 4-16,-5 0 16 15,5 4-4-15,-5-4-4 16,10 0 4-16,-5 0-24 16,0 0 12-16,0 0-4 15,0 0 4-15,0 0 16 0,0 0-4 0,0 0 24 16,0 0-16-16,5 0-32 15,-1 0 12-15,1 0 0 16,0 0 8-16,5 0 0 16,0 0 0-16,0-4-12 15,5 4 8-15,-6-4 12 16,1 4-4-16,0-9-4 16,5 9 4-16,-5-4-4 15,0 4 0-15,-1-5 24 16,6 5-12-16,-5-4-12 15,10 4-4-15,-10-5-4 16,4 10 0-16,-4-10 16 16,5 5-4-16,-5-4-12 15,0 8 4-15,0-8 4 16,-1 4 0-16,1-4 8 16,0 8-4-16,0-4-4 15,0 0 4-15,0 0 12 16,0 0-8-16,-1 0-20 15,1 0 4-15,-5 0 20 16,0 0-4-16,5 0-12 16,0 0 0-16,-5 0-4 15,0 0 0-15,0 0 32 16,-1 0-12-16,1 0-12 16,0 0-4-16,0 0-4 15,0 0 0-15,5 0 8 16,0 0 0-16,0 0 0 0,0 0 0 15,-10 0 0-15,0 0 0 0,0 0 0 16,0 0 0-16,0 0 8 16,9 4-4-16,1-4 8 15,0 5-8-15,-5-5-4 16,0 0 4-16,0 0 4 16,0 0-4-16,-5 0 16 15,0 0-12-15,0 0-20 16,0 0 4-16,5 0 12 15,0 0 0-15,0 0-4 16,0 0 4-16,-5 0-4 16,0 0 0-16,4 0-12 15,1 0 8-15,-5 0 20 16,0 0-8-16,0 0-12 16,0 0 0-16,5 0 12 15,0 0-4-15,0 0-4 16,0 0 4-16,-5 0-4 15,5 0 0-15,-5 0 0 16,0 0 0-16,0 0 8 16,0 0-4-16,5 0 8 15,0 0-8-15,-5 0-12 16,0 0 4-16,0 0 4 16,0 0 0-16,0 0 16 15,0 0-8-15,0-5-20 16,5 5 4-16,-5-4 12 0,5 4 0 15,-5-4-168-15,0 8 88 0,0 0-488 16,5 5 312-16</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12.388"/>
    </inkml:context>
    <inkml:brush xml:id="br0">
      <inkml:brushProperty name="width" value="0.05292" units="cm"/>
      <inkml:brushProperty name="height" value="0.05292" units="cm"/>
      <inkml:brushProperty name="fitToCurve" value="1"/>
    </inkml:brush>
  </inkml:definitions>
  <inkml:trace contextRef="#ctx0" brushRef="#br0">123 3563 592 0,'-20'-5'220'0,"20"5"-172"0,-15 0-12 0,5 0 156 15,6 5-112-15,-11-1 132 16,5 0-120-16,-5-4 80 16,10 5-104-16,-5-5 80 15,5 4-84-15,-4 1 20 16,9-1-48-16,-5-4 32 16,10 0-40-16,-5 0 4 15,9 4-20-15,1-4 28 16,10 5-24-16,0-5 20 15,-1 0-20-15,1-5 8 16,0 5-12-16,0-4 12 16,4 8-16-16,1-8 4 15,-1 4-4-15,1-4-16 16,0 4 4-16,-6-5 12 0,1 10-4 16,0-5-4-1,-1 0 4-15,1 0 20 0,0 0-12 0,4-5-4 16,1 5-4-16,0-4 12 15,-1 4-8-15,6-5-4 16,-1 5 0-16,1-8 28 16,4 8-16-16,1-5-4 15,-1 10-8-15,1-5-4 16,-1 0 0-16,1 0 8 16,-1 0-4-16,1-5 8 15,-1 1-8-15,1-5-4 16,-6 9 4-16,1-9-4 15,-6 9 0-15,6-4 16 16,-5 4-8-16,-6-4 24 16,1 4-20-16,-5-5-4 15,4 10-4-15,-4-10 4 16,5 5-4-16,0-4 8 16,-1 0-8-16,1-5 8 15,5 9-8-15,-1-9 16 16,1 9-12-16,-1-4 24 15,1 8-20-15,0-8 4 16,-1 4-8-16,-4-5 4 16,5 10-8-16,-6-5-4 15,1 0 4-15,-5 0-4 16,0 0 0-16,-6-5 8 16,1 5-4-16,-5-4 8 15,0 4-8-15,-5-4-136 0,0 8 76 0,-5-8-300 16,5-1 200-16,-5-4-748 15,5 5 504-15</inkml:trace>
  <inkml:trace contextRef="#ctx0" brushRef="#br0" timeOffset="795">1132 3208 880 0,'-10'0'328'0,"10"0"-256"0,0 5-16 0,0-5 144 31,0 0-120-31,0 0 80 0,0 0-92 0,5 0 60 15,0 4-72-15,0 0 40 16,5 1-56-16,5-1 32 16,5 5-40-16,-6 0 8 15,6-1-24-15,0 1 20 16,4 0-24-16,1-5 32 16,5 5-28-16,-1-5 20 15,1 5-20-15,-1 0 20 16,6 0-24-16,-1-5 56 15,1 5-36-15,-1-5 4 16,-4 5-24-16,-1 0 0 16,-4-1-4-16,-6 1 28 15,6 0-20-15,-5-5 4 16,-1 1-12-16,-4-5 4 16,-5 4-8-16,-5-4 24 15,0 4-16-15,0 1 4 16,0-1-8-16,-5 5 20 15,0 0-16-15,-5 4 12 16,0 0-12-16,-5 0 20 16,0 5-20-16,-9-1 4 15,9 1-8-15,-15-1 20 16,5 5-16-16,-14-5 12 16,9 5-12-16,-14-4-8 15,4 4 0-15,-14 0 4 16,10 0-4-16,-10-5-4 0,14 5 4 15,-4-5-76-15,9 5 40 16,1-9-144-16,9 1 96 0,-5-6-340 16,10 1 232-16,6 9-804 15,9-1 552-15</inkml:trace>
  <inkml:trace contextRef="#ctx0" brushRef="#br0" timeOffset="2778">2157 3221 488 0,'0'-8'180'0,"0"8"-140"0,0-5-12 0,0 1 188 16,0 4-124-16,0-9 132 15,0 9-132-15,0-4 124 16,5 4-128-16,-1-5 84 16,6 1-104-16,-10-1 72 15,5 5-80-15,0 0 4 16,0 9-40-16,0 0 4 16,0 9-16-16,0 3 36 15,0 6-24-15,-5 8 40 16,5 0-36-16,-5 8 12 15,0 1-24-15,0-4 28 16,0-1-28-16,0 0 4 0,0 1-12 16,0-5 4-16,0 0-8 0,0-4 8 15,5-5-8 1,-5 0-4-16,5 0 4 0,-5-8 4 16,0-1-4-16,0-4 16 15,0-4-12-15,0-9 4 16,0 0-4-16,-5-4-172 15,5-1 88-15,-10-8-236 16,10 9 180-16,-5-9-372 16,5 8 284-16</inkml:trace>
  <inkml:trace contextRef="#ctx0" brushRef="#br0" timeOffset="3708">2078 3020 704 0,'-10'-4'264'0,"10"4"-208"0,-10-5-12 16,5 1 140-1,5 8-108-15,-10-4 96 16,5 5-104-16,-9-1 64 16,9 0-76-16,-15 1 32 15,10-1-52-15,-10 0 16 0,11 5-32 0,-6 4 36 16,5 0-32-16,-10 5 40 16,10-1-36-16,-4 10-4 15,4-1-16-15,-5 9 36 16,5 0-20-16,-5 9 32 15,11 0-32-15,-6 4 20 16,10 0-24-16,-10 0 0 16,10 0-12-16,-10-4 20 15,10 0-16-15,-5-5 4 16,10-4-8-16,0 0 28 16,5 0-20-16,-5 5 4 15,5-10-12-15,-6 5 12 16,6-4-12-16,0 4 4 15,5-4-4-15,0 4 20 16,-1-5-16-16,6 1 4 16,5-5-8-16,-1 0 4 15,6 1-8-15,0-10-12 16,4-4 4-16,0-8 12 16,6 3-4-16,4-8 24 15,-4 0-16-15,4-8-4 16,-5 3-4-16,1-8 12 15,-1 0-8-15,-4-9 16 16,-1 5-16-16,-4-14-4 16,-1 9 0-16,-4-13 4 15,-6 9-4-15,1-9-4 0,0 9 4 16,-5-10-16-16,-1 10 8 16,-4-9 28-16,0 5-12 0,-5-14-12 15,5 13-4-15,-5-13 12 16,0 9-4-16,-5-17-4 15,0 12 4-15,-5-12-24 16,5 8 12-16,-10-4 4 16,5 9 4-16,-5-5 0 15,5 9 0-15,-10 0 16 16,6 9-8-16,-11-1-20 16,10 10 4-16,-15-5 4 15,6 4 4-15,-16 1 0 16,11 8 0-16,-16-4-12 15,11 4 8-15,-16 0 4 16,6 9 0-16,-10-4 8 16,9 8-4-16,-9-4-4 15,10 5 4-15,-1-5-16 16,11 4 8-16,-6-4-104 16,11 5 60-16,-1-1-228 15,10 0 156-15</inkml:trace>
  <inkml:trace contextRef="#ctx0" brushRef="#br0" timeOffset="6561">2802 3528 652 0,'-5'0'244'0,"5"0"-192"0,-10-9-12 16,5 5 136-1,10 8-104-15,-5-8 88 16,0 4-96-16,0-5 72 16,0 10-76-16,0-5 20 15,0 0-44-15,0 0 32 0,10 0-40 0,0 0-16 16,4 4-4-16,6-4 0 15,0 0-4-15,0 0 8 16,4 0-8-16,6-4 16 16,-1 4-12-16,6-5 4 15,-1 5-4-15,1-4-8 16,-1 4 4-16,1-9 4 16,-6 5-4-16,1-5 8 15,4 5-8-15,1-5 24 16,-6 4-16-16,1-3-4 15,-6 8-4-15,1-9 4 16,0 5-4-16,-1-5 24 16,6 4-16-16,-1-3-32 15,6 3 12-15,-1-4 44 16,1 9-16-16,-1-8 0 16,6 8-12-16,-1-5 4 15,0 10-8-15,1-5 8 16,-1 0-8-16,-4 0 24 15,-1 0-16-15,1 0-4 16,-6 0-4-16,1-5 4 16,-6 5-4-16,-4-8 8 15,5 8-8-15,-6-5-4 16,1 10 4-16,-5-5-4 16,4 4 0-16,-4 0-12 15,0 1 8-15,-5-1 12 0,5 5-4 16,-5-5-4-16,4 1 4 15,-4-1-4-15,5 0 0 0,0-4 0 16,-1 5 0-16,-4-5 24 16,5 0-12-16,-5 0-32 15,5 4 12-15,-5 1 0 16,-1-1 8-16,1 0 8 16,0 1-4-16,0-5-12 15,0 4 4-15,0-4 20 16,4 0-8-16,-4 0 4 15,5 0-4-15,-5 0 4 16,5 0-8-16,-1 0-4 16,1 0 4-16,0 0-16 15,5 4 8-15,-6-4-4 16,6 0 0-16,-5 0 16 16,0 0-4-16,-5-4-12 15,4 4 4-15,1-4-16 16,0 8 12-16,-5-4 48 15,4 0-20-15,-4 0 0 16,5 0-12-16,-5 0-8 16,5 0 4-16,-5 0-4 15,4 0 0-15,-4 0-20 16,0 0 12-16,-5 0 20 16,0 0-4-16,0 0 16 15,0 0-16-15,-5 0-4 16,0 0 0-16,5 0 4 15,0 0-4-15,-5 0 8 0,0 0-8 0,0 0-12 16,0 0 4-16,0 0 20 16,0 0-8-16,-5 0-152 15,0 4 76-15,-5 1-376 16,0 4 244-16</inkml:trace>
  <inkml:trace contextRef="#ctx0" brushRef="#br0" timeOffset="7460">4412 3239 684 0,'-5'-5'252'0,"5"5"-192"0,-5 0-20 15,0 0 100-15,10 0-84 0,-5-4 104 16,0 4-96-16,0-4 68 16,0 8-76-16,0-4 56 15,10 4-60-15,0 1 24 16,0 8-44-16,-5-4 0 16,5 4-20-16,-1 0 28 15,1 0-24-15,5 0 20 16,0 5-20-16,0-5 8 15,4 4-12-15,1-4 20 16,0 5-20-16,4-5 24 16,1 0-24-16,-5-4 4 15,4 0-8-15,1-5 12 16,-1 5-12-16,-4-5 32 16,0 1-24-16,-5-1 4 15,4 0-12-15,-4 1 28 16,5-1-20-16,-10 1-4 15,-1 3-8-15,-4-8-4 16,0 5 0-16,-5-1 8 16,5 0-4-16,-5 1 8 15,5-1-8-15,-5-4 8 16,0 0-8-16,0 5 8 16,0-1-8-16,0-4-12 15,0 0 4-15,0 4 20 16,0 1-8-16,0-5-4 15,0 0 0-15,0 4-16 16,0 0 8-16,0-4 12 16,0 0-4-16,-5 0 8 0,5 5-8 0,-5-1-4 15,10 1 4-15,-10-1-16 16,5 0 8-16,-10 1 12 16,1-1-4-16,-6 0 16 15,0 1-12-15,-5-1-12 16,6 5 0-16,-11 0 12 15,5 4-4-15,-14 0-4 16,9 0 4-16,-14-4-24 16,9 4 12-16,-9-4 12 15,9 0 0-15,-9-1-4 16,9 1 4-16,-9 0-112 16,14 0 60-16,-4-5-184 15,9 5 132-15</inkml:trace>
  <inkml:trace contextRef="#ctx0" brushRef="#br0" timeOffset="16168">3752 2757 364 0,'0'-4'132'0,"0"4"-100"0,5 4-12 0,0-4 156 16,0 0-100-16,0-4 112 16,5 4-108-16,-5-4 80 15,0-1-92-15,-5 1-8 16,4 4-36-16,-4-9 20 15,0 5-28-15,0-10 4 16,0 10-12-16,-4-9 4 16,4 4-8-16,-10-8 32 15,0 8-20-15,-5-9 12 16,5 10-16-16,-9-5 20 0,4 4-20 16,-10-4 24-16,10 8-24 0,-9-3 12 15,4 3-12-15,-5-4 20 16,6 9-20-16,-6-4 12 15,10 4-12-15,-4 0 28 16,4 4-24-16,-5-4-4 16,5 0-8-16,-4 0 4 15,9 9-4-15,-5-4 16 16,5 3-12-16,-5 1 16 16,11 0-16-16,-6 0 16 15,5 4-16-15,-10 4-4 16,5 1 0-16,-5 4 12 15,10-1-8-15,-4 1 16 16,4 0-16-16,-10-9 4 16,10 5-4-16,-10 8 12 15,10-4-12-15,-5 4 16 16,10 5-16-16,-9-5 4 16,9 0-4-16,-10-8-8 15,10 0 4-15,-5-5 4 16,10 4-4-16,-5-4 24 15,5 5-16-15,0-5 4 16,4 0-8-16,1-4 4 16,0 0-8-16,0-5-4 15,0 0 4-15,0 1 4 16,4 3-4-16,-4-3-20 16,5-1 8-16,-5-8 32 0,5 4-16 0,-1-9-16 15,1 5 0-15,0-9 20 16,5-1-4-16,-6-12 4 15,6 9-4-15,0-5-24 16,0 4 8-16,-6-4-4 16,6 9 4-16,-5-9 16 15,0 5-4-15,-1-5-4 16,1 9 4-16,-5-5-24 16,0 5 12-16,-5-4-12 15,5 8 8-15,-5-4 16 16,-1 4 0-16,-4-8-4 15,0 12 4-15,0-4-4 16,0 9 0-16,0-4-12 16,0 4 8-16,0-4-4 15,0 8 0-15,0-4 16 16,0 9-4-16,0 0-4 16,0 12 4-16,0-7 28 15,0 3-16-15,-4-4 20 16,4 5-20-16,-5-5 44 15,5 4-32-15,-5-4-4 16,10 5-16-16,-5-1-24 16,5 1 8-16,-1-5 40 15,6 0-20-15,0 0 0 16,0 1-8-16,0-6 12 16,5 5-8-16,-6-4-4 15,6 0 0-15,0-5-4 0,5 1 0 0,-6-5 16 16,6 0-8-16,0-5-20 15,0 1 4-15,-1-9-92 16,1 0 52-16,-5-5-312 16,4 9 200-16,-4 5-680 15,0 8 472-15</inkml:trace>
  <inkml:trace contextRef="#ctx0" brushRef="#br0" timeOffset="20103">5225 3173 560 0,'-10'-9'208'0,"10"9"-164"0,-5 0-8 16,0 0 144-1,10 0-104-15,-5-4 120 16,5 4-112-16,0-4 72 0,5-1-92 0,-6-4 40 16,6 5-64-16,5-5 32 15,0 9-40-15,0-8 24 16,4 8-28-16,1-9 28 16,0 9-32-16,-1-5 4 15,6 5-16-15,-5 0 12 16,4 5-16-16,-4-1 16 15,5 5-16-15,-6 0 16 16,1-1-16-16,-5 6 40 16,0-1-24-16,-6 4-4 15,1 1-12-15,-5 4 36 16,0 0-20-16,-5-1-12 16,0 6-8-16,-5-1 12 15,5 5-8-15,-10-1-4 16,1 5 0-16,-11 0 4 15,5 0-4-15,-14 5-4 16,4-5 4-16,-15 0 4 16,6-5-4-16,-5-3-12 15,14-5 4-15,-9-9 20 16,9 0-8-16,0-4-4 16,11-1 0-16,-6-3 4 15,10-1-4-15,-5-4 8 16,10 4-8-16,-5-4-4 15,10 5 4-15,-5-5-4 16,5 0 0-16,-4 0-12 16,8 0 8-16,-4-5 20 0,10 5-8 15,0-4 4-15,10 0-4 16,0-5 20-16,4 9-16 0,6-4 24 16,-1 8-24-16,1-4 4 15,4 4-8-15,-4-4 4 16,4 5-8-16,-4-10 8 15,-1 5-8-15,-4-4 24 16,-5 8-16-16,-5-8-20 16,-1 0 0-16,-4-1 20 15,5 10-4-15,-10-5-20 16,5 0 4-16,-10-5-56 16,5 5 32-16,0-4-152 15,-1 4 104-15,-4-9-248 16,5 9 184-16</inkml:trace>
  <inkml:trace contextRef="#ctx0" brushRef="#br0" timeOffset="21589">5234 2928 592 0,'-9'-9'220'0,"9"9"-172"0,-5 0-12 0,0 0 56 15,5 5-56-15,-5-5 100 16,0 0-76-16,-5 0 60 16,5 8-68-16,-10-3 32 15,5-1-48-15,-4 5 44 16,4 0-48-16,-5-1 12 15,5 6-28-15,-9-6 28 16,9 5-28-16,-10 1 32 16,5 3-32-16,-4 1 12 15,9-1-16-15,-5 1 36 16,10-1-24-16,-10 1 20 16,10 3-24-16,-9 1 16 15,9 5-20-15,-10-1 8 16,10 5-12-16,-5-1 20 15,10 5-20-15,-5-4 12 16,10-1-12-16,-5 1-8 16,0-5 0-16,0 5 20 15,5-5-12-15,0 1 4 0,5-1-8 16,-5 0 28-16,5 0-20 0,-1-4 4 16,6 0-12-16,-5-4 12 15,0 4-12-15,0-5-12 16,0 5 0-16,-1-9 28 15,6 0-12-15,-5 5-12 16,5-5-4-16,-5-4 12 16,4 4-4-16,1 0 24 15,0 0-16-15,0-4-20 16,4 4 0-16,-4-4 4 16,5-1 4-16,-5 1 8 15,4 4-4-15,1-4-4 16,0 0 4-16,-1 0 4 15,1-1-4-15,0-3 8 16,4 3-8-16,-4 1-12 16,5 0 4-16,-6-5 12 15,1 1-4-15,0-5 8 16,5 0-8-16,-11-5-12 16,6 5 4-16,-5-4 12 15,4 4-4-15,-4-9 8 16,5 5-8-16,-5-5-4 15,-1 5 4-15,1-9-16 16,0 4 8-16,-5-9 12 16,5 9-4-16,-6-4 8 15,6 5-8-15,0-10-12 0,0 5 4 0,0-5 4 16,4 5 0 0,-4-4-12-16,5 4 8 0,-5-14 12 15,4 10-4-15,-4-9 8 16,0 8-8-16,-5-8-4 15,4 8 4-15,-9-12 12 16,5 8-8-16,-10-9-4 16,5 5 0-16,-10-9-16 15,5 9 8-15,-5-9 4 16,0 4 0-16,-5-4 0 16,6 9 0-16,-11-9 0 15,5 8 0-15,-5-3-12 16,5 8 8-16,-4-4 4 15,4 8 0-15,-5-4 8 16,5 9-4-16,-5-4-20 16,10 8 8-16,-9-4-4 15,4 8 4-15,-10-8 8 16,10 9 0-16,-5-5 16 16,10 5-8-16,-9-5-12 15,4 5 0-15,-5-1-4 16,5 5 0-16,-5-4 16 15,6 4-4-15,-6-5 8 16,10 5-8-16,-10-4-4 16,10 4 4-16,-10-4-24 15,6-1 12-15,-11 1 4 16,10 4 4-16,-10-4 0 0,6 8 0 16,-6-4 8-16,5 0-4 0,-5-4 8 15,6 4-8-15,-6-5-20 16,5 5 8-16,-9-4 4 15,9 4 4-15,-10-5 0 16,10 10 0-16,-9-5 0 16,4 4 0-16,-5 1-12 15,6-1 8-15,-6 0 12 16,10 1-4-16,-4-5-36 16,4 0 16-16,-5 0-268 15,10 4 156-15</inkml:trace>
  <inkml:trace contextRef="#ctx0" brushRef="#br0" timeOffset="25523">5289 2880 228 0,'0'-5'84'0,"0"5"-64"0,5 18-8 0,-5-14 64 15,0 5-44-15,0-5 112 16,0 1-84-16,0-1 64 15,0 1-72-15,0-5 76 16,0 0-72-16,0-5 44 16,0 5-60-16,-5-9 52 15,5 1-56-15,-5-1 64 16,0 9-60-16,-5-4 64 16,5 8-64-16,-5-8 20 15,5 4-40-15,-10-5 16 16,6 5-20-16,-6-4 36 15,5 4-28-15,-10-13-4 16,10 0-12-16,-9-14 4 16,4 10-8-16,-5-23-4 15,10 14 4-15,-9-13 4 16,9 4-4-16,-10-13-4 16,10 13 4-16,-9-9-4 15,9 13 0-15,-5-4 8 16,5 9-4-16,-5-9 8 15,10 9-8-15,-9-5-12 16,9 9 4-16,-5-4-4 0,10 4 0 16,-10-9 8-16,10 9 0 0,-5-8 0 15,10 8 0-15,-5-13 0 16,5 9 0-16,-5-9 8 16,5 4-4-16,0-9-4 15,10 5 4-15,-6-4-4 16,6 13 0-16,0-9 24 15,0 13-12-15,4-13 24 16,1 9-24-16,5-5 32 16,4 13-28-16,1-3 32 15,4 3-32-15,6-4 12 16,-1 9-16-16,1 0 12 16,-1 4-16-16,0 0 32 15,-4 9-24-15,-1-4 12 16,1 8-16-16,-1-4 28 15,-4 5-24-15,-1-1 12 16,1 1-16-16,-6-1 0 16,6 5-4-16,0-1 4 15,-1 1-8-15,1 4-12 16,-1 0 4-16,1 5 28 16,-1 4-12-16,1 0-12 15,4 4-4-15,1 0 20 16,-6 9-8-16,1-4 16 15,-6 4-16-15,1-4-12 16,0-1 0-16,-10 5 4 16,4-4 0-16,-9 4 16 0,5-4-8 15,-10-1-4-15,0-4 0 0,-10 1-4 16,5 3 0-16,-10 1 8 16,5-5-4-16,-10 5 24 15,10 0-16-15,-9 8-12 16,4 0-4-16,-10 9 20 15,10-4-8-15,-10 4-12 16,6-4 0-16,-6 0 20 16,5 0-8-16,-5-9-20 15,6-5 4-15,-6 1 32 16,5-5-16-16,-4-4 0 16,4 0-4-16,-5-9-24 15,10 0 12-15,-9-4-4 16,9 0 4-16,-10-5-88 15,10 5 48-15,-5 0-108 16,10-1 88-16,-4-3-144 16,9-1 120-16</inkml:trace>
  <inkml:trace contextRef="#ctx0" brushRef="#br0" timeOffset="26153">5756 2552 808 0,'-9'4'300'0,"9"-4"-232"0,0 9-20 0,0-9 116 15,0 0-100-15,0 4 116 16,0 5-104-16,0 4 68 16,0 0-84-16,0 5 12 15,0 3-40-15,-5 6 12 16,5-1-24-16,-10 5 28 16,5-1-32-16,-5 1 4 15,10 0-12-15,-10-1 4 16,5 1-8-16,-5-5 8 15,10-4-8-15,-9-5 8 16,9-3-8-16,-10-1 32 16,10 4-20-16,-10-8-24 15,10 4 4-15,-5-4 28 16,10 4-16-16,-5-4-8 16,5 4-4-16,0-13 20 15,0 0-8-15,0-4 4 16,4-1-4-16,1-4 12 15,5 9-12-15,0-8 4 16,0 8-4-16,4-9 20 16,6 9-16-16,0-9 4 15,4 5-8-15,1-9-8 0,4 8 4 0,1-3 4 16,4 8-4-16,-5-9 8 16,1 9-8-16,-6-9-12 15,1 9 4-15,-10-9 12 16,-1 9-4-16,-4-9-4 15,0 9 4-15,-10-8-68 16,0 8 36-16,-5-5-200 16,0 5 128-16</inkml:trace>
  <inkml:trace contextRef="#ctx0" brushRef="#br0" timeOffset="27474">5638 818 624 0,'0'0'228'0,"0"0"-176"0,10 0-16 0,-10 0 124 16,0 0-96-16,0-4 124 15,5 4-108-15,-5-5-4 16,5 1-48-16,-5-5 28 16,5 5-32-16,-5-9 48 15,0 8-40-15,-5-8 12 16,5 9-28-16,-10-9 28 16,0 8-28-16,-5-3 32 15,6 3-32-15,-11 1 20 16,5 4-20-16,-9 4 36 15,4 5-28-15,-10 0 4 16,11-1-16-16,-11 1 20 16,5 0-20-16,1 0 40 15,4-1-28-15,-5 6 4 16,11-1-16-16,-6 4 36 16,5 1-24-16,-4-1 4 15,9 10-16-15,-5-1 12 16,10 4-16-16,-5 5-12 15,10 5 0-15,-5 4 12 16,5-1-4-16,0 1 8 16,5-4-8-16,-5-5 8 15,10 0-8-15,0-14-4 16,10 1 4-16,-1-8-4 16,1-6 0-16,5-8 24 0,-1 0-12 15,1-13-4 1,4 0-4-16,-9-18-4 0,5 1 0 0,-6-14 0 15,1 5 0-15,-5-10-12 16,5 10 8-16,-6-5 20 16,1 14-8-16,-5-1-28 15,0 9 8-15,-5 0-4 16,0 9 8-16,-5 0 8 16,0 9 0-16,-5-1 0 15,5 5 0-15,-5 0 8 16,5 9-4-16,-5 4 32 15,5 9-20-15,-5 4 40 16,10 5-32-16,-10 13 20 16,5-1-24-16,-5 6-8 15,10-1-8-15,-5-5 12 16,10-3-8-16,0-5-4 16,-1 0 0-16,1-13-60 15,5 0 32-15,0-14-252 16,5 1 152-16</inkml:trace>
  <inkml:trace contextRef="#ctx0" brushRef="#br0" timeOffset="30254">6091 3252 624 0,'-5'4'228'0,"5"-4"-176"0,-5 5-16 16,1-5 104 0,8 0-84-16,-4 0 76 15,0 0-76-15,0 0 12 16,0 0-36-16,5 0 4 15,5 0-20-15,0-5 20 0,5 5-24 0,0-4 4 16,4 0-8-16,-4-5 28 16,5 4-20-16,-5-8 4 15,4 9-12-15,1-9 20 16,0 4-16-16,-6-4-4 16,6 8-4-16,-5-8 12 15,5 9-8-15,-6-9-4 16,6 8 0-16,-5-8 12 15,5 9-8-15,-6-5 4 16,6 5-4-16,0-9 4 16,-1 4-8-16,6-4 8 15,0 4-8-15,-1-4 8 16,6 9-8-16,-1-10-4 16,6 6 4-16,-1-5-4 15,6 8 0-15,-6-8-20 16,1 4 12-16,-1-4 12 15,1 4 0-15,-1-8 24 16,-4 8-16-16,-1-13-20 16,1 9 0-16,-1-4 12 15,-4 3 0-15,-5-7 8 16,-1 7-8-16,1-7-12 16,0 7 4-16,-1-3 12 15,1 8-4-15,-5-8 8 16,5 8-8-16,-1-9-12 15,6 5 4-15,-1-9 4 0,1 9 0 16,5-9 8-16,-1 9-4 16,6-9-12-16,-1 5 4 0,1-5 20 15,-1 4-8-15,1-3-4 16,-1 7 0-16,0-3 4 16,-4 4-4-16,0-5-4 15,-6 9 4-15,-4-4-4 16,5 5 0-16,-6-10 16 15,6 9-8-15,-5-4-12 16,4 4 0-16,-4-8 20 16,0 8-8-16,-6-4 4 15,6 4-4-15,-5-4-16 16,0 4 4-16,-1-4 12 16,6 9-4-16,0-9-4 15,-1 8 4-15,1-8 4 16,0 9-4-16,-5-5-4 15,4 5 4-15,1-5-4 16,0 5 0-16,-1-10 0 16,6 6 0-16,-10-1 0 15,5 5 0-15,-6-1 8 16,6 5-4-16,-5-4-4 16,4-1 4-16,-4-8-4 15,0 9 0-15,-5-9-28 16,5 8 16-16,-6-8-32 15,1 9 28-15,0-5-232 0,0 5 136 0</inkml:trace>
  <inkml:trace contextRef="#ctx0" brushRef="#br0" timeOffset="31047">7963 2101 696 0,'-10'-27'256'0,"10"27"-196"0,0 14-20 16,0-10 144-16,5 5-108 0,-5-5 40 16,0 0-68-16,0 1 16 15,10-1-36-15,-6 1 16 16,6 3-24-16,5-8 44 16,0 0-36-16,5-4 12 15,-1 4-24-15,6-9 28 16,-1 5-28-16,6-5 20 15,0 9-20-15,-1-9 44 16,1 5-32-16,4-5 12 16,1 5-24-16,-1-5 8 15,-4 9-12-15,-1-13 0 16,1 4-4-16,-6-8-8 16,1 8 4-16,-5-4 4 15,-1 4-4-15,-4-4 16 16,5 8-12-16,-5-3 4 15,-1 3-4-15,-4 1 4 16,5 4-8-16,-5 0 8 16,5 4-8-16,-15-4 32 15,5 9-20-15,-5 0 12 16,4 0-16-16,-4-1-8 16,0 1 0-16,0 4 28 15,0 0-16-15,-4 1-12 16,4-1-8-16,-20 4 20 15,10 1-8-15,-20 4-4 16,6 4 0-16,-20 0-4 0,9 0 0 16,-14 1-124-1,9-1 68-15,-14 0-252 0,15 0 172 0</inkml:trace>
  <inkml:trace contextRef="#ctx0" brushRef="#br0" timeOffset="32609">7056 1383 632 0,'0'-22'236'0,"0"22"-184"0,0-13-16 0,0 13 116 15,0 9-92-15,0-5 72 16,5 0-76-16,0 5 76 16,5 4-76-16,-10-4 68 15,5 4-68-15,0 0 24 16,0 5-48-16,0-1 16 16,0 5-28-16,0 0 36 15,0 0-32-15,0 0 12 16,0 4-20-16,-1 0 8 15,1 1-12-15,-5 3 12 16,0 5-16-16,0 0-4 16,0 0 0-16,0 5 4 15,0-5-4-15,0 13 16 16,0 0-12-16,0-13 4 0,0-4-4 16,0-14 12-16,0-4-12 0,0 0-4 15,0 5 0-15,0-14 12 16,0 1-8-16,0-10 16 15,0 1-16-15,0-5 4 16,0 5-4-16,0-14-24 16,0 5 8-16,0-18-12 15,5 5 8-15,0-9 8 16,5 5 4-16,0-5 0 16,0 8 0-16,0 1-28 15,-1 4 16-15,1 0-12 16,5 5 12-16,0 4 16 15,0 8 0-15,-1-8-12 16,6 9 4-16,0-9 12 16,-1 8-4-16,-4 5 40 15,5 9-20-15,-5 0 20 16,0 8-24-16,-6-4 16 16,1 5-20-16,-10 4 0 15,5 0-8-15,-10 8 12 16,0 10-12-16,-9-5 16 15,4-5-16-15,-10 1 16 16,5 0-16-16,-9-5 4 16,9 0-4-16,-10-8 4 15,10-1-8-15,-4-8 8 16,4 4-8-16,-5-9 32 0,5 5-20 0,-4-9-120 16,9 5 56-1,-5-14-256-15,5 4 168 0,5-8-580 16,10 9 400-16</inkml:trace>
  <inkml:trace contextRef="#ctx0" brushRef="#br0" timeOffset="34021">8780 1729 612 0,'-5'-18'228'0,"5"18"-180"0,5-9-12 0,0 5 184 16,0 0-128-16,5-10 96 15,0 10-108-15,-1-5 44 16,6 5-72-16,0-5 40 16,5 9-52-16,-1-4 24 15,1 8-36-15,5-4 16 16,-1 5-24-16,1-1 44 15,5 5-36-15,-6 4 12 16,-4 0-24-16,-5 4 8 16,-1 1-12-16,-9 8 12 15,5 0-16-15,-15 1 24 16,5 8-20-16,-15 0-4 16,6 0-4-16,-16-5 20 0,5 1-12 15,-9-13-4-15,9-1-4 16,-10-4-4-16,11 0 0 0,-6-4 8 15,10 4-4-15,-4-13 16 16,9 5-12-16,0-10-28 16,10 1 8-16,5-5 4 15,5 5 8-15,5-5 8 16,4 5-4-16,6-5-12 16,4 4 4-16,1-8 12 15,0 5-4-15,-6-1-12 16,6 4 4-16,-6 1 4 15,1 8 0-15,-5 1 32 16,-1 8-16-16,-9 0-4 16,5 5-8-16,-15-1 28 15,0 5-16-15,-10 0 4 16,0 0-12-16,-9 0 12 16,4 0-12-16,-10-5-12 15,5 5 0-15,-9-9 12 16,9 5-4-16,-4-10 16 15,4 5-12-15,-5 1-48 16,10-1 24-16,-4-13-252 16,9 4 148-16</inkml:trace>
  <inkml:trace contextRef="#ctx0" brushRef="#br0" timeOffset="35011">8908 1514 716 0,'-15'-48'264'0,"15"48"-204"0,-10 13-16 0,6-13 108 16,-1 4-92-16,-5-4 72 15,0 0-76-15,-5 5 68 16,5 4-72-16,-9 4 60 16,9 0-60-16,-10 0 48 15,5 0-56-15,-4 5 24 16,4 4-40-16,-5-1 44 15,10 6-40-15,-5-1 12 16,6 0-28-16,-6 18 20 16,10 0-24-16,-10 4 12 15,10 4-12-15,-5 1 28 16,5-5-24-16,1 5 12 16,4-5-16-16,-5 0 12 15,10 0-16-15,-5-13 16 16,9-4-16-16,-4-9 24 0,5 0-20 15,0-5 12-15,5 5-12 16,-5-5 12-16,4 1-16 0,1-5 24 16,5 0-20-16,5 0 12 15,-1 0-12-15,6 1-8 16,-1 3 0-16,6-4 4 16,4 5-4-16,0-5-4 15,1 0 4-15,4-9 20 16,-4 5-12-16,-1-13-4 15,0-1-4-15,1-8-4 16,-6 0 0-16,1-4 16 16,-6 3-8-16,1-3-4 15,-6 4 0-15,-4-13-24 16,5 4 12-16,-6-9 4 16,6 9 4-16,-5-17 0 15,4 4 0-15,-4-22 0 16,5 4 0-16,-10-12 0 15,4 8 0-15,-9-9 0 16,5 14 0-16,-10-10 0 16,0 18 0-16,-10 1 0 15,0 8 0-15,-5 0-20 16,0 13 12-16,-10-9-4 16,6 9 4-16,-11-4-12 15,5 9 12-15,-9-1 12 16,9 5 0-16,-14 0-20 15,9 4 8-15,-9 0 4 0,4 9 4 16,-14-4 0-16,9 8 0 0,-14-4 0 16,10 0 0-16,-11 0-12 15,11 9 8-15,-5 0-4 16,9 8 0-16,-4-8 0 16,9 0 0-16,-4-9-36 15,14 4 24-15,-5 9-212 16,11 5 128-16,-1-9-344 15,5 4 252-15,5-5-668 16,10 1 484-16</inkml:trace>
  <inkml:trace contextRef="#ctx0" brushRef="#br0" timeOffset="37398">8972 1440 612 0,'-5'22'228'16,"5"-22"-180"-16,0-14-12 0,0 6 80 16,0 8-72-16,-5-9 96 15,5 9-80-15,-10-4 68 16,5 4-72-16,-9 0 56 15,9 4-60-15,-10-4 32 16,5 0-48-16,-10 0 44 16,11 0-48-16,-11-4 4 0,10-1-24 0,-5-8 12 15,5 0-16-15,-9-5-4 16,4 5 0-16,-5-9 20 16,10 5-12-16,-4-18-4 15,4 4-4-15,-5-13-4 16,10 9 0-16,-5-13 0 15,10 13 0-15,-10-9 24 16,10 14-12-16,-9-10-32 16,9 14 12-16,-5-9 20 15,10 9-8-15,-5-9 8 16,4 17-4-16,-4-8-8 16,10 9 4-16,0-5-4 15,5 4 0-15,0 1 8 16,0 4-4-16,4-5-4 15,6 9 4-15,-1-4 4 16,6 4-4-16,4-4 8 16,6 9-8-16,-1-5 24 15,1 5-16-15,4-1-4 16,-5 5-4-16,1 0 4 16,-6 5-4-16,1-1 24 15,-6 1-16-15,6-1 12 16,-6 0-12-16,-4 5 20 15,0 4-20-15,-6 0 24 16,1 5-24-16,-5-5 4 16,4 4-8-16,-4-3 12 15,0 3-12-15,0-4 4 0,-1 5-4 0,-4-1 12 16,0 1-12 0,-5-1 4-16,5 10-4 0,-10-6 12 15,5 6-12-15,-10 3-4 16,5 1 0-16,-5 8 20 15,5 5-12-15,-10 0-4 16,5 0-4-16,-5-5 4 16,5 0-4-16,-9-8 8 15,9 0-8-15,-10-5-4 16,10 0 4-16,-10-4-4 16,10-4 0-16,-4-5 8 15,9 4-4-15,-10-12-56 16,10 3 28-16,-5-8-148 15,5 0 96-15,-5 0-204 16,10 0 156-16,-5-4-276 16,5 4 228-16</inkml:trace>
  <inkml:trace contextRef="#ctx0" brushRef="#br0" timeOffset="37954">9307 1243 924 0,'0'-5'340'0,"0"5"-260"0,5-4-28 0,0 0 116 16,0 8-104-16,0-4 72 15,5 0-80-15,-6 4 32 16,1 9-52-16,-5 5 32 16,0-1-36-16,0 5 0 15,0 0-20-15,0 0-8 16,0 4 0-16,-5-4 20 16,1 0-12-16,-6-4-12 15,10 4-4-15,-10-9 28 16,10 4-12-16,-10-8 4 15,10 0-8-15,-5-5-8 16,5 0 4-16,-10 1-4 16,10 4 0-16,-5-5 24 15,10 0-12-15,0-4 24 16,5 0-24-16,5-4-4 16,0 0-4-16,-1-5 28 15,6 0-16-15,-5-4 20 16,4 4-20-16,1-4 8 15,0 9-12-15,4-5 20 16,1 5-20-16,0-5-32 16,4 4 12-16,-4-8 20 15,0 5-8-15,-6-1 8 16,1 4-4-16,-5-3-84 16,-1 8 40-16,-4-5-224 0,0 5 144 0</inkml:trace>
  <inkml:trace contextRef="#ctx0" brushRef="#br0" timeOffset="38916">9637 162 788 0,'0'-14'292'0,"0"14"-228"0,-5-13-16 0,0 4 72 16,10 5-76-16,-10-9 44 15,5 9-52-15,-10-10 52 16,5 6-52-16,-9-10 44 15,-1 9-44-15,-10-4 44 16,10 9-48-16,-9-5 20 16,9 5-32-16,-10-5 28 15,11 9-32-15,-6-9 40 16,5 5-32-16,-5 0 4 16,6 4-16-16,-6 0 12 15,10 4-16-15,-5 0 16 16,5 5-16-16,-9 0 4 15,9 0-4-15,-5-1 28 16,10 5-20-16,-5 1 12 16,10-1-16-16,-5 4 12 15,10 1-16-15,-5 4 4 16,0 4-4-16,0 0 20 16,0 0-16-16,0 1-4 15,5 3-4-15,0-3 4 16,0-6-4-16,5 1-4 15,0 0 4-15,5-9 12 16,-1-4-8-16,1-9-4 16,0 5 0-16,0-19 4 15,-1 6-4-15,1-14-4 16,0 4 4-16,0-12 4 16,4 8-4-16,1-13-36 0,0 8 16 15,0-3-12-15,-1 8 16 0,-4 0 0 16,0 9 4-16,-5 0 16 15,0 4-4-15,-6 0-12 16,1 9 4-16,-5-4-4 16,5 4 0-16,0 0 8 15,0 4 0-15,0 1 44 16,0 3-24-16,0 5 36 16,0 9-32-16,0 0 12 15,5 5-20-15,-5 3 0 16,4 1-8-16,1-1 4 15,5 1-8-15,0-5 8 16,0-4-8-16,4-4-48 16,1-5 28-16,0-13-272 15,4 4 160-15</inkml:trace>
  <inkml:trace contextRef="#ctx0" brushRef="#br0" timeOffset="42098">9164 4254 820 0,'-5'-8'304'0,"5"8"-236"0,-5-5-20 16,0 5 124 0,5 5-104-16,-9-1 96 15,4 5-96-15,-10-1 64 16,0 1-76-16,-10 4 48 15,11 5-60-15,-16-1 24 16,6 5-40-16,-16 0 28 0,11 4-32 16,-11-4-24-16,11 5 0 0,-11-10 0 15,16 5 0-15,-11-5 8 16,15 5-4-16,-4-4-12 16,9 4 4-16,0-5 28 15,5 1-12-15,-4-5-4 16,9 0-4-16,-5-4 20 15,10 0-12-15,-5-5 56 16,10 0-36-16,0-4-8 16,5 5-12-16,4-5 16 15,6 0-16-15,10-5 24 16,-1 1-24-16,11-9-4 16,-1 8-4-16,10-3-4 15,0 8 0-15,6-5 8 16,-6 5-4-16,-5-4 8 15,-4 8-8-15,-6-4-4 16,-4 5 4-16,-11-5 4 16,-4 0-4-16,-5 0-4 15,5 0 4-15,-10 0-60 16,0 0 32-16,-5 0-148 16,0 0 96-16,-5-5-204 15,5 5 156-15,-10-4-264 16,5-1 216-16</inkml:trace>
  <inkml:trace contextRef="#ctx0" brushRef="#br0" timeOffset="42428">9130 4394 872 0,'-10'-4'324'0,"10"4"-252"0,-5 0-20 0,0 0 172 15,10 9-132-15,-10 0 124 16,5-1-128-16,-5 1 80 16,5 4-100-16,-5-4 56 15,5 4-72-15,-5 5 24 16,5 3-44-16,-5 1 36 16,10 5-40-16,-5 3-4 15,0 5-16-15,0 9 20 16,5 0-16-16,0 4 4 15,0-9-8-15,-5-8 12 16,0 0-12-16,-5-9-20 16,5-5 4-16,-5-8-224 15,0 0 124-15,-5-18-280 16,5 4 220-16</inkml:trace>
  <inkml:trace contextRef="#ctx0" brushRef="#br0" timeOffset="43344">8854 4132 832 0,'-15'0'308'0,"15"0"-240"0,-20 8-20 0,11-3 88 16,4 4-84-16,-10-1 68 16,5 1-68-16,-10 9 32 15,6-1-48-15,-6 5 52 16,5 0-52-16,-10 0 28 16,11 0-36-16,-11 4 44 15,10 0-40-15,-4 5 20 16,-1 0-32-16,0-1 44 15,5-4-36-15,-4 1 4 16,4 3-20-16,-5 5 64 16,10 5-44-16,1 8-4 15,4 0-16-15,0 13 16 16,5-8-16-16,0-1 32 16,10-3-28-16,-1-1 4 15,6-5-12-15,5-3 4 16,0-5-8-16,4 0 8 15,1-4-8-15,4-5 24 16,-4 0-16-16,5-8 4 16,-1-1-8-16,11-8 12 15,4 4-12-15,5-9-20 0,0 1 4 0,5-5 4 16,1 0 4-16,-6-5 0 16,0 5 0-16,-5-8 24 15,1 3-12-15,-1-12-12 16,-4-1-4-16,-6-8 28 15,0 4-12-15,-9-9 4 16,0 5-8-16,-6-18-8 16,1 5 4-16,-5-22-4 15,0 8 0-15,-10-13 0 16,4 14 0-16,-9-5-12 16,0 9 8-16,-5 4 12 15,1 13-4-15,-6-8-28 16,5 8 12-16,-10-8 4 15,5 13 8-15,-10-14 16 16,6 14-8-16,-6-9-20 16,5 9 4-16,-9-5-4 15,9 5 4-15,-10-5 16 16,6 9-4-16,-11-4-12 16,5 13 4-16,-14-4 4 15,9 8 0-15,-14 0-20 16,10 9 12-16,-11 0 4 15,11 9 4-15,-11-5 16 16,16 5-8-16,-6-5-12 16,11 5 0-16,-6-9-148 15,16 4 84-15,-1-4-340 0,10 9 224 0</inkml:trace>
  <inkml:trace contextRef="#ctx0" brushRef="#br0" timeOffset="47638">5973 3952 768 0,'5'-8'284'0,"-5"8"-220"0,5 0-20 0,0 0 120 16,0 0-100-16,0 0 80 16,5 0-84-16,-1 0 20 15,6 4-44-15,0-4 48 16,0 4-48-16,0 1 28 15,-1 3-36-15,1-3 36 16,0 4-36-16,0-1 20 16,4 1-28-16,-4 0 16 15,5 4-20-15,-5-4 28 16,4 4-28-16,-4 0 12 16,0 0-16-16,0 0 0 15,4 5-4-15,-4-1 20 16,5 1-16-16,-5-5 4 15,4 4-8-15,1 1 4 16,0-1-8-16,4 1 8 16,1-1-8-16,-1 1-4 15,6 4 4-15,4-5 20 16,6 5-12-16,4-9 24 16,-4 5-24-16,4-5 12 15,5 0-12-15,-5 0 0 16,-4 5-4-16,-1-5-16 15,-4 4 4-15,-1-3 28 16,1-1-12-16,-1 0 4 0,-4 4-8 0,-6-8 12 16,1 0-12-1,0-5-4-15,-1 5 0 0,1-5 20 16,4 5-12-16,1-5-4 16,-1 1-4-16,1-5 4 15,0 4-4-15,-1 1-4 16,6 3 4-16,-1 1 4 15,1 0-4-15,-1 0 24 16,0-1-16-16,1-3 4 16,-1 3-8-16,1-3-8 15,-6 4 4-15,1-1 28 16,-5 6-16-16,-1-6-4 16,1 5-8-16,-1-4 4 15,1 4-4-15,-5-4-4 16,-1 4 4-16,-4 0 12 15,5 0-8-15,-5-4-4 16,4 4 0-16,1-4 4 16,0 0-4-16,0 0 16 15,4-1-12-15,-4 1 24 16,4 0-20-16,-4 0-12 16,5-1-4-16,-6-3 20 15,6 3-8-15,-5 1-12 16,4 0 0-16,-4 0 12 15,0 0-4-15,-5-1 16 16,4 1-12-16,-4-5-4 16,5 1 0-16,-5-1-4 0,-1 1 0 15,1-1 16-15,0 0-8 0,-5 1 16 16,0-1-16-16,-1-4-4 16,1 0 0-16,-10-4-104 15,0 4 56-15,-10-5-272 16,1 10 176-16,-11-5-380 15,5 8 296-15,-5-8-628 16,6 5 480-16</inkml:trace>
  <inkml:trace contextRef="#ctx0" brushRef="#br0" timeOffset="48329">8027 4578 684 0,'-10'-4'252'0,"10"4"-192"0,-5 0-20 16,0 0 180-16,10 0-128 16,-10 0 148-16,5 0-136 15,-5 0 96-15,10 0-116 0,0 4 88 16,0 1-96-16,0-1 36 16,0 0-64-16,4 5 20 15,1 4-40-15,5-4 16 16,0 4-24-16,0 0 0 15,4 5-12-15,1-1 12 16,0 1-12-16,4 8 16 16,1-4-16-16,-5 0 16 15,4 0-16-15,1-5 32 16,0 5-24-16,-6-9 4 16,6 5-12-16,-5-5 4 15,-1 4-8-15,-4-3 8 16,0 3-8-16,-5-4 16 15,4 5-12-15,-14-5 16 16,5 4-16-16,-10-4 4 16,5 1-4-16,-9-6 20 15,-1 1-16-15,-10-5 4 16,5 1-8-16,-14-1 4 16,4 1-8-16,-14-5-4 15,4 4 4-15,-14-4-16 16,5 4 8-16,-11-4-148 15,16 0 84-15,-5-4-288 16,14 4 196-16,1-9-672 16,9 0 464-16</inkml:trace>
  <inkml:trace contextRef="#ctx0" brushRef="#br0" timeOffset="51221">7007 4998 652 0,'0'5'244'0,"0"-5"-192"0,-5-5-12 0,0 1 128 15,10 8-100-15,-5-8 88 16,5 4-92-16,-5-4 92 16,0 4-92-16,0-5 40 15,0 1-60-15,-5-5 12 16,5 5-36-16,-10-5 44 16,10 5-36-16,-4-9 4 15,-1 4-20-15,-10-9 0 16,5 10-4-16,-5-6 28 15,5 10-20-15,-14-5 4 16,9 5-12-16,-15 4 12 16,11 4-12-16,-11 1 24 15,6 8-20-15,-6 0 40 16,5 0-28-16,-9 5 12 16,9-1-20-16,1 5 0 15,4 4-8-15,-5 0 20 0,6 1-16 16,-6-1 32-16,10 5-28 15,0-5-4-15,6-4-8 0,-6 0 20 16,10 4-12-16,0-9 12 16,5 5-12-16,0 0 12 15,10 0-16-15,5 0 16 16,4 0-16-16,6 0 4 16,0 4-4-16,14-4 4 15,5 0-8-15,15-9 16 16,-9-4-12-16,4-14-64 15,-5-3 28-15,5-14-252 16,0 4 156-16,5-4-652 16,1 5 432-16</inkml:trace>
  <inkml:trace contextRef="#ctx0" brushRef="#br0" timeOffset="62381">13079 3064 684 0,'5'-9'252'0,"-5"9"-192"0,5 0-20 16,-5 0 144 0,0 0-108-16,5 0 104 15,0 0-104-15,0 0 72 16,0 0-84-16,-5 4 40 16,5 1-64-16,-5-1 40 15,0 0-44-15,-5 5 44 16,5 9-48-16,-10-1 20 0,5 1-32 0,-5 4 0 15,5 4-12-15,-5 0 12 16,10 5-12-16,0-1 24 16,5-3-20-16,-5-1 12 15,10-4-12-15,0 0-16 16,0-5 0-16,0-4 4 16,4 0 0-16,1-4 8 15,5 0-4-15,-5-5 32 16,-1 1-20-16,1-1-32 15,0 1 8-15,-5-1 28 16,0 5-12-16,-10-5 8 16,0 5-8-16,-5 4 12 15,0 0-12-15,-5 5 24 16,0-1-20-16,-10 1 4 16,11-1-8-16,-11-4-16 15,10 0 4-15,-10-4-32 16,10 0 20-16,-9-9-172 15,9 4 108-15,-10-4-208 16,5 0 164-16</inkml:trace>
  <inkml:trace contextRef="#ctx0" brushRef="#br0" timeOffset="62699">13064 3134 1112 0,'5'-5'412'0,"-5"5"-320"0,5-4-28 0,-5 0 124 16,10 8-116-16,0-8 96 15,5 4-100-15,-1-5 12 16,1 10-48-16,0-10 24 15,5 5-32-15,-6-4 4 16,6 4-16-16,0-9-8 16,0 9 0-16,-1-4-60 15,1 4 32-15,-10-5-236 16,5 5 144-16,-10-4-416 16,-1 8 296-16</inkml:trace>
  <inkml:trace contextRef="#ctx0" brushRef="#br0" timeOffset="63612">13133 2950 580 0,'-10'0'216'0,"10"0"-168"0,0 4-12 0,-4-4 156 16,4 0-112-16,-10 0 100 15,5 5-104-15,-5-5 80 16,5 4-88-16,-10 0 64 16,5 5-76-16,-9 0 32 15,4 0-52-15,-5 4 52 16,5 0-52-16,-9 0 28 15,9 5-36-15,-10-5 8 16,11 4-20-16,-6 1 28 16,5 4-28-16,-5 4 32 15,11 0-32-15,-6 5 4 16,5 4-12-16,0 4 28 16,5 1-20-16,0 3 12 15,5-3-16-15,0-1 0 16,10 1-4-16,-5-5 12 15,10-5-12-15,0 1-4 16,4-5 0-16,1 0 4 16,0-4-4-16,4 0-4 15,1 0 4-15,-5-4-4 16,4-1 0-16,-4-4 16 16,5 5-8-16,-6-10-4 15,6 6 0-15,-5-10 4 16,4 5-4-16,1-14-4 0,-1 5 4 15,1-8 4-15,5 3-4 0,-1-8-4 16,6 9 4-16,-1-14-16 16,1 14 8-16,-1-9 4 15,1 4 0-15,-1-9 8 16,0 5-4-16,-4-9-4 16,0 5 4-16,-6-9-40 15,-4 4 20-15,-5-9 4 16,4 5 12-16,-9-14-20 15,0 10 12-15,-10-14 4 16,5 5 4-16,-10-5-36 16,5 9 20-16,-5-9-4 15,0 13 12-15,-10-4 24 16,1 13-8-16,-6-4-20 16,5 9 4-16,-9-5 4 15,4 4 4-15,-10 1 8 16,11 8-4-16,-11-4-20 15,10 4 8-15,-14-4 12 16,9 9 0-16,-9-1-4 16,9 5 4-16,-4-4 4 15,4 8-4-15,0-8 8 16,6 4-8-16,-6-4-4 16,5 8 4-16,1-4-24 15,4 0 12-15,-5-4-12 16,10 4 8-16,-4-5-272 15,9 10 152-15</inkml:trace>
  <inkml:trace contextRef="#ctx0" brushRef="#br0" timeOffset="65382">13000 2731 592 0,'-5'0'220'0,"5"0"-172"0,-4 9-12 0,-1-5 92 16,5 1-76-16,-10-1 76 15,5 5-72-15,-10-1 40 16,5 6-56-16,-10-6 60 16,6 10-60-16,-11-5 36 15,10 4-44-15,-9-3 36 16,9 3-40-16,-10 1 28 16,6-1-28-16,-6 1 8 15,5 3-20-15,-4-3 20 16,9 4-24-16,-10-5 24 15,10 1-24-15,-9-1 24 16,9 5-24-16,-5 0 40 16,6 0-28-16,-6 0-4 15,10 4-12-15,-5 5 4 16,10 0-8-16,-4 4 8 16,4 0-8-16,-5 4 8 15,10-4-8-15,-10 0 24 16,10 0-16-16,-5 0 4 15,5-4-8-15,0-1 20 16,5-3-16-16,-5-1 12 0,5 0-12 0,0-4-16 16,0 4 0-1,0-4 20-15,4 0-8 0,1-9 4 16,0 5-4-16,0-5 4 16,5 9-8-16,0-9-4 15,-1 0 4-15,1 0 4 16,5 5-4-16,-1-5-4 15,6 0 4-15,0-4-16 16,4 4 8-16,1 0 12 16,-1 4-4-16,1-3-4 15,4 3 4-15,1-4-4 16,-6 5 0-16,1-5 0 16,-5 0 0-16,-1-4 8 15,1-1-4-15,-5-8 16 16,4 5-12-16,-4-5-4 15,4 0 0-15,-4-5 4 16,0 5-4-16,0-8-4 16,-1 3 4-16,6-8-16 15,4 9 8-15,1-14 4 16,4 10 0-16,1-10 0 16,-1 9 0-16,1-4 8 15,-6 4-4-15,6-4-4 16,-1 4 4-16,1-4-4 15,-1 5 0-15,1-10 8 16,-6 5-4-16,1 0-12 16,-6 4 4-16,1-4 12 0,0 4-4 0,-6-8-4 15,1-1 4-15,-5-4-16 16,0 9 8-16,-5-9 12 16,-1 5-4-16,1-5-4 15,0 4 4-15,0-4-4 16,0 5 0-16,-5-9 8 15,5 8-4-15,-6-8-4 16,1 4 4-16,-5-9-16 16,0 10 8-16,0-10 12 15,0 5-4-15,0-5 8 16,0 5-8-16,-5-5-12 16,5 5 4-16,-4 0 12 15,4 4-4-15,-5-5-4 16,0 10 4-16,-5-5-4 15,5 4 0-15,-10-3-12 16,5 7 8-16,-9-3 12 16,9 4-4-16,-10-5-12 15,10 10 4-15,-10-6 4 16,11 6 0-16,-16-5 8 16,10 4-4-16,-9-4-20 15,4 4 8-15,-10-4 4 16,11 8 4-16,-11-8 8 15,10 9-4-15,-9-9-12 16,4 8 4-16,-4-3-4 16,4 8 0-16,-4-9 24 0,9 9-8 15,-10-9-4-15,11 5 0 0,-6-5-16 16,5 5 8-16,-4-5 4 16,9 9 0-16,-5-9-20 15,5 9 12-15,-4-9 12 16,9 9 0-16,-5-4-12 15,5 8 4-15,-5-4 4 16,11 0 0-16,-11 0 8 16,5 0-4-16,-5-4-4 15,5 4 4-15,-9-4-4 16,4-1 0-16,-5-4 0 16,10 9 0-16,-9-4 0 15,9 4 0-15,-10-4-20 16,10 8 12-16,-9-4-144 15,9 4 80-15,-5 1-328 16,5 4 220-16</inkml:trace>
  <inkml:trace contextRef="#ctx0" brushRef="#br0" timeOffset="68627">9795 4828 528 0,'-15'13'196'0,"15"-13"-152"0,-10 13-12 16,0-9 88 0,10 1-72-16,-10 4 104 15,5-1-88-15,-10-3 96 16,11 3-96-16,-6-3 104 16,5-1-96-16,-5-4 32 15,10 5-60-15,-5-5 12 0,5 0-36 16,0 0 8-16,10 0-16 0,0-5 0 15,4 5-4-15,6-4-8 16,0 4 4-16,5-5-4 16,-1 1 0-16,1-5 8 15,4 5-4-15,1-5 8 16,-1 5-8-16,1-9-12 16,-1 4 4-16,1-4 12 15,0 4-4-15,-6-9 8 16,6 5-8-16,-6-4 24 15,6 4-16-15,-1-5-20 16,6 5 0-16,-1-13 12 16,6 13 0-16,4-5-4 15,-4 5 4-15,4-4 12 16,0 8-8-16,10-9-28 16,-9 9 8-16,-1-4 4 15,-5 5 8-15,1-6 32 16,-6 10-16-16,1-5 12 15,-1 5-16-15,-4-9-32 16,-1 4 8-16,1-4 12 16,-1 9 4-16,1-10-4 15,-1 10 4-15,1-9 12 16,4 4-8-16,1-8-4 16,4 8 0-16,1-4 4 15,-6 4-4-15,11-4-4 0,-6 4 4 0,0-4 4 16,1 4-4-1,-1-8-20-15,1 8 8 0,-1-9 20 16,-5 10-4-16,-4-10 4 16,-1 9-4-16,-4-8 4 15,0 8-8-15,-6-4-4 16,6 4 4-16,-5-8 4 16,-1 8-4-16,1-8-12 15,5 3 4-15,-6-3 12 16,6 4-4-16,0-9-20 15,-1 9 8-15,1-9 12 16,4 9 0-16,-4-5-4 16,5 5 4-16,-6-4 4 15,6 3-4-15,-6-3-4 16,6 8 4-16,0-8-16 16,-1 8 8-16,-4-9 12 15,-1 10-4-15,1-5 16 16,0 8-12-16,-6-8 4 15,1 9-4-15,-5-5-16 16,0 9 4-16,-6-9 20 16,6 9-8-16,-5-9-4 15,0 9 0-15,0-8-16 16,0 8 8-16,-6-5 12 16,1 5-4-16,0-4-4 15,5-1 4-15,0-3-4 16,0 8 0-16,0-9-100 0,0 9 56 15,-10-9-272-15,4 9 176 0</inkml:trace>
  <inkml:trace contextRef="#ctx0" brushRef="#br0" timeOffset="69242">11887 3803 684 0,'-14'0'252'0,"14"0"-192"0,5 0-20 15,-5 0 188 1,0 0-132-16,4 0 96 16,6 0-112-16,5 0 52 15,0 5-76-15,5-5 48 16,-1 4-60-16,6-4 24 16,4 0-40-16,1 0 28 15,4 0-32-15,1 0-4 16,-1 0-12-16,1 0 20 0,-6 0-16 0,-4 0 12 15,0 5-12 1,-6-5 20-16,6 0-20 0,-5 0-4 16,-1 0-4-16,-4 0-4 15,5 0 0-15,-10 0 16 16,4 0-8-16,-4 0 24 16,-5 0-20-16,-5 0-12 15,5 8-4-15,-5-3 12 16,5-1-4-16,-5 0 16 15,0 5-12-15,0 0 16 16,0 0-16-16,-5-1 24 16,5 6-20-16,-5-1-12 15,0 0-4-15,-9 4 28 16,9 1-12-16,-10 4-20 16,5 4 0-16,-10 5 20 15,6-1-4-15,-16 5-12 16,5 5 0-16,-9-5-224 15,4 0 120-15</inkml:trace>
  <inkml:trace contextRef="#ctx0" brushRef="#br0" timeOffset="71463">11503 4937 652 0,'10'0'244'0,"-10"0"-192"0,5-4-12 0,0-1 136 16,0 5-104-16,-5-4 76 15,5 0-84-15,-5-5 60 16,5 5-68-16,-5-10 24 16,5 6-48-16,-5-10 44 15,0 5-44-15,-5-9 28 16,5 9-32-16,-10-5 36 15,5 10-36-15,-10-5 12 16,5 4-24-16,-9 4 20 16,4 5-24-16,-10 0 12 15,6 9-12-15,-11 0 20 16,10 8-20-16,-9-3 56 16,9 3-36-16,-9 1 4 15,4 4-24-15,0-1 12 16,6 1-16-16,-6 5 40 15,5-1-24-15,-4 0-4 16,9 0-12-16,-5-4 12 16,10 0-12-16,-4 0 4 15,9 0-4-15,-5-5-8 16,10 5 4-16,0-4 20 0,5-1-12 16,0 1-4-16,9-1-4 0,1-4 28 15,5 5-16-15,0-5 4 16,4 0-12-16,6-8-24 15,4 3 8-15,1-8 20 16,-1 5-4-16,6-10 24 16,-6 5-20-16,1-8-56 15,-6-1 20-15,6-9-208 16,-1 5 128-16,0-17-352 16,-4 8 256-16,4-18-648 15,1 5 476-15</inkml:trace>
  <inkml:trace contextRef="#ctx0" brushRef="#br0" timeOffset="74405">9799 1764 508 0,'-9'-5'188'0,"9"5"-148"0,-10 9-8 16,5-9 88 0,5 4-72-16,-5-4 112 15,10 0-88-15,-5 0 68 16,0 0-80-16,0 5 48 16,5-1-64-16,-5-4 32 0,5 4-44 0,0 1 16 31,4-1-28-31,6 1 16 0,0 3-20 0,0-3 20 15,4 4-24-15,1-5 32 16,0 5-28-16,-5-1 12 16,4 1-16-16,1 0 20 15,0 0-20-15,-1-5 24 16,6 5-24-16,-10-5-4 16,5 1-4-16,-6-1 4 15,6 0-4-15,-5 1-4 16,0 3 4-16,-6-3-16 15,6-1 8-15,0 1 28 16,0 3-12-16,-1 1 4 16,6 4-8-16,-5-4-24 15,5 4 8-15,-6-4 4 16,6 4 4-16,0-4 0 16,4 4 0-16,1-4 0 15,0 4 0-15,4-4 0 16,1-1 0-16,4 1 0 15,1 0 0-15,4 0 0 16,-4 4 0-16,-1-5 8 16,-4 6-4-16,-1-6-12 15,1 5 4-15,-1-4 12 16,1 4-4-16,-1-4-4 16,-4 0 4-16,-5 0-4 15,4-1 0-15,-4 1 8 0,5 0-4 16,-6 0-4-16,6-1 4 0,0 1-16 15,-1 0 8 1,1-5 40-16,4 5-24 0,6-5-44 16,-1 5 16-16,1 0 36 15,4 0-8-15,1-5 0 16,-1 5-8-16,0 0 4 16,1-1-4-16,-6 1-4 15,1 0 4-15,-1 0-4 16,-4 4 0-16,-1-5 16 15,1 1-8-15,-6-4 4 16,1 3-4-16,-5-3-24 16,-1 3 8-16,-4-3 12 15,5 4 0-15,0-5-4 16,-1 5 4-16,1-5-16 16,5 5 8-16,-6 0 4 15,1-1 0-15,0 1 0 16,-1 4 0-16,6-4 8 15,0 0-4-15,-1 0 8 16,1 4-8-16,0-5-4 16,-1 1 4-16,1 0-16 15,-1 4 8-15,-4-4 4 16,5 4 0-16,-6-4 8 16,6 4-4-16,-5-4-12 15,4 4 4-15,-4-5 4 16,5 6 0-16,-11-6 16 0,1 5-8 0,0-4-4 15,0 4 0-15,0-4-4 16,4 0 0-16,-9 0 0 16,5-1 0-16,-5-3-20 15,0 4 12-15,-6-1 12 16,6 1 0-16,-5 0-4 16,5 0 4-16,-5-1-4 15,5 5 0-15,-5-13 8 16,0 5-4-16,0-5-4 15,0 4 4-15,-1-4-4 16,6 5 0-16,-10-5 8 16,0 0-4-16,0 0-12 15,0 0 4-15,5 4 4 16,0 0 0-16,0-4 0 16,0 5 0-16,0-5 0 15,0 0 0-15,-5 0 0 16,0 0 0-16,5 4 24 15,0 0-12-15,0-4-40 16,0 5 16-16,0-5 28 16,-1 4-8-16,-4-4 16 15,5 5-12-15,-5-5-24 16,0 0 4-16,0 4 12 16,5 0 0-16,-5-4 8 15,0 0-8-15,0 0 8 16,0 0-8-16,0 0 16 15,0 0-12-15,0 0-64 16,0 0 28-16,-5 0-288 0,5 0 176 16,0-8-628-16,10 3 428 0</inkml:trace>
  <inkml:trace contextRef="#ctx0" brushRef="#br0" timeOffset="75246">12370 2556 456 0,'-5'-4'168'0,"5"4"-128"0,-5 0-16 0,0 0 176 16,10 0-116-16,-5 0 88 16,0 0-100-16,0 0 60 15,0 0-76-15,5 4 48 16,0 0-60-16,0 1 48 16,0 3-52-16,0 1 40 15,5 4-44-15,-1 0 0 16,6 5-24-16,-10-1 36 15,5 1-24-15,-5 4 12 16,5 4-20-16,0-4 28 16,0 4-28-16,-1-8 12 15,1 8-16-15,0-8 20 16,5-1-20-16,-5-4 4 16,4 5-8-16,-4-10 12 15,5 6-12-15,-5-6-4 16,5 5 0-16,-5-4 4 15,-1 0-4-15,1-5-12 16,0 5 4-16,-10-5 20 16,5 1-8-16,-5-1 16 15,0 1-16-15,0-1 24 16,0 0-20-16,-5 1-4 16,5 4-4-16,-10-9 12 15,5 4-8-15,-5 0 4 16,6 1-4-16,-11-5 12 0,10 4-12 15,-15 0 16-15,10 1-16 16,-9-1 4-16,4 1-4 0,-10-1-16 16,10 0 4-16,-9 1 12 15,4 3-4-15,-9-3 8 16,14-1-8-16,-5-8 8 16,5 4-8-16,-4-5-20 15,4 10 8-15,-5-5-68 16,10 0 44-16,0-5-392 15,6 5 232-15</inkml:trace>
  <inkml:trace contextRef="#ctx0" brushRef="#br0" timeOffset="77468">11208 976 728 0,'0'-5'268'0,"0"5"-208"0,5 0-16 0,-5 0 124 16,0 0-100-16,0 0 96 15,10 0-96-15,-1 0 20 16,1 5-52-16,0-1 56 15,0 9-52-15,0 0 36 16,5 0-44-16,-6 5 24 16,1 4-28-16,0 4 0 15,0 0-16-15,-5 5 36 16,0 4-24-16,-5 0 4 16,5 0-16-16,-5 0 12 15,5 0-16-15,-5 0 4 16,0 0-4-16,-5 0 20 15,5 0-16-15,-5-4 4 16,5-5-8-16,-5 0 4 16,5 1-8-16,-10-1 8 15,10 5-8-15,-5-5 16 0,10 0-12 0,-10-4-12 16,5 0 0-16,-5-9 28 16,10 0-12-16,-5-9 4 15,0 1-8-15,-5-10 12 16,5 1-12-16,-5-5-4 15,10 5 0-15,-5-9-24 16,0 0 12-16,0-5 12 16,10 5 0-16,0-9-20 15,0 9 8-15,0-9 12 16,4 5 0-16,1-1-28 16,5 5 12-16,-5 0 12 15,4 9 4-15,-4-5-4 16,5 9 4-16,-5-5-4 15,4 5 0-15,-4-4-20 16,0 4 12-16,0 0 4 16,-1 4 4-16,-4 1 0 15,5 4 0-15,-10-5 8 16,5 5-4-16,-10 4-4 16,5 0 4-16,-5 0 12 15,0 5-8-15,0-5 16 16,0 4-16-16,-5 1 4 15,0-1-4-15,-10 1-8 16,10 4 4-16,-10-5 4 16,6 5-4-16,-16-9 8 15,10 5-8-15,-9-10-4 16,4 6 4-16,-10-14-4 0,11 4 0 0,-11-13-20 16,10 5 12-16,1-9-260 15,9-1 148-15</inkml:trace>
  <inkml:trace contextRef="#ctx0" brushRef="#br0" timeOffset="91086">9184 5392 644 0,'0'-4'236'0,"0"4"-180"0,5-13-20 0,-5 9 124 16,5 4-96-16,-5-5 116 16,5 1-104-16,-5-5 68 15,5 9-84-15,-5-4 56 16,4 4-64-16,1 0 40 16,5 4-52-16,0 0 24 15,0 5-36-15,0 0 0 16,0 4-16-16,-5 0 20 15,4 5-20-15,1-5 24 16,5 4-24-16,0 1 32 16,0-1-28-16,-6 5 20 15,6 0-20-15,-5 0 8 16,0 0-12-16,0 4 12 16,0 0-16-16,-5 1 16 15,4 8-16-15,-4-9 4 16,0 5-4-16,0-1-16 15,0-3 4-15,-5-1 40 16,5-4-24-16,-10 4 8 16,5 0-12-16,-5-4 4 15,5 4-8-15,-5-4 16 16,5 4-12-16,-10 1-4 16,5-1 0-16,-9 0-4 15,9 5 0-15,-10 0 0 0,10 4 0 0,-10 0 0 16,5-5 0-16,-9 1 32 15,9 0-16-15,-15-1-12 16,11 1-8-16,-16-5 12 16,5 0-4-16,-9-4-4 15,4-4 4-15,-9-1-4 16,4 1 0-16,-9-5 16 16,15 0-8-16,-11-4-28 15,6 4 8-15,-6-9 12 16,11 1 4-16,-11-10 16 15,16 5-12-15,-11-8-4 16,16-1 0-16,-6-9-4 16,5 5 0-16,-4-13 0 15,9 8 0-15,-5-12 0 16,5 3 0-16,-14-8 0 16,14 5 0-16,-5-10-20 15,11 5 12-15,-11-4 4 16,10 8 4-16,-10-4 0 15,10 9 0-15,-4-5 0 16,9 5 0-16,-5-4-20 16,5 8 12-16,0-5 12 15,5 10 0-15,0-9-12 16,5 4 4-16,0-5 4 16,5 6 0-16,5-10-12 15,-1 5 8-15,1-9-4 16,0 8 0-16,0-8 0 0,-1 5 0 0,1-14 24 15,0 13-8-15,5-8 4 16,-6 8-4-16,-4-4-24 16,5 9 8-16,-10-5 12 15,5 9 0-15,-5 1 8 16,0 7-8-16,0-3-12 16,-1 8 4-16,1-4-16 15,0 9 12-15,-5-5 20 16,5 5-4-16,-5-5-28 15,0 9 8-15,0-5 4 16,0 5 8-16,0-4 0 16,0 8 0-16,0-4 0 15,0 0 0-15,0 5-188 16,0-1 104-16,-5 1-280 16,5-1 200-16,-5 5-424 15,5 8 332-15</inkml:trace>
  <inkml:trace contextRef="#ctx0" brushRef="#br0" timeOffset="91432">8701 5287 592 0,'-5'0'220'0,"5"0"-172"0,0 0-12 0,0 0 156 15,0 0-112-15,0 0 116 16,0 0-112-16,-5 0 64 16,5 9-88-16,-5 0 64 15,1 4-68-15,-6 0 12 16,0 5-36-16,-5 8 12 16,5 0-24-16,-9 9 36 15,-1 0-32-15,-10 0 4 16,11 0-16-16,-11 0-8 15,5-4 0-15,-4-5-16 16,4-4 8-16,1 0-4 16,9-9 0-16,0-9-212 15,5 1 120-15,0-10-312 16,5 1 232-16</inkml:trace>
  <inkml:trace contextRef="#ctx0" brushRef="#br0" timeOffset="91716">8632 5344 808 0,'10'-4'300'0,"-10"4"-232"0,15 0-20 16,-10 0 140-1,0 4-112-15,5 1 128 16,-1-1-116-16,-4 0 60 0,0 1-84 0,5 8 52 15,0 4-64-15,0 5 4 16,5 0-32-16,-1 4 24 16,1 1-32-16,0-1-12 15,5 5-8-15,-1-5 12 16,1 5-4-16,0-5-36 16,-1-4 16-16,-4 0-240 15,5-5 140-15</inkml:trace>
  <inkml:trace contextRef="#ctx0" brushRef="#br0" timeOffset="92992">9135 6986 748 0,'9'4'276'0,"-9"-4"-216"0,10-4-16 0,-5-1 112 16,0 5-96-16,0-8 80 15,5 3-80-15,-10-8 48 16,0 4-64-16,-5-8 60 16,5 8-64-16,-10-8 44 15,0 8-48-15,-9-9 32 16,4 10-36-16,-15-1 8 15,11 4-24-15,-16 1-8 16,6 8-4-16,-11 1 4 16,11 8-4-16,-11 4 40 15,16 1-20-15,-11 4 12 16,15 4-20-16,-4 5 20 16,4-1-24-16,0 5 40 15,6 0-28-15,-1 5-4 16,5-5-12-16,0-5 12 15,10 1-12-15,-5 0 32 16,5-1-24-16,0-3-4 16,5-1-8-16,-5-4 12 15,10-5-8-15,0-4 16 16,10 1-16-16,-1-10 4 16,1 0-4-16,5-8 12 15,4 4-12-15,1-9-4 16,4 5 0-16,1-14 4 15,-1 5-4-15,1-13-4 16,-1 4 4-16,1-13 4 0,-6 9-4 16,-4-18-12-1,-1 9 4-15,-4-9-16 0,0 9 12 0,-10-4 4 16,4 8 4-16,-9 1 0 16,5 8 0-16,-10-5-20 15,5 14 12-15,-5 0 4 16,0 13 4-16,0 4 0 15,10 10 0-15,-5 12 8 16,0 5-4-16,-5 12 40 16,0 1-20-16,0 4 20 15,5 0-24-15,0-4-8 16,9 0-8-16,1-9 12 16,0 0-8-16,0-9 4 15,-1-4-4-15,1-9-272 16,5-4 148-16,9-18-804 15,6-4 512-15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12.388"/>
    </inkml:context>
    <inkml:brush xml:id="br0">
      <inkml:brushProperty name="width" value="0.05292" units="cm"/>
      <inkml:brushProperty name="height" value="0.05292" units="cm"/>
      <inkml:brushProperty name="fitToCurve" value="1"/>
    </inkml:brush>
  </inkml:definitions>
  <inkml:trace contextRef="#ctx0" brushRef="#br0">123 995 592 0,'-20'-5'220'0,"20"5"-172"0,-15 0-12 0,5 0 156 15,6 5-112-15,-11-1 132 16,5 0-120-16,-5-4 80 16,10 5-104-16,-5-5 80 15,5 4-84-15,-4 1 20 16,9-1-48-16,-5-4 32 16,10 0-40-16,-5 0 4 15,9 4-20-15,1-4 28 16,10 5-24-16,0-5 20 15,-1 0-20-15,1-5 8 16,0 5-12-16,0-4 12 16,4 8-16-16,1-8 4 15,-1 4-4-15,1-4-16 16,0 4 4-16,-6-5 12 0,1 10-4 16,0-5-4-1,-1 0 4-15,1 0 20 0,0 0-12 0,4-5-4 16,1 5-4-16,0-4 12 15,-1 4-8-15,6-5-4 16,-1 5 0-16,1-8 28 16,4 8-16-16,1-5-4 15,-1 10-8-15,1-5-4 16,-1 0 0-16,1 0 8 16,-1 0-4-16,1-5 8 15,-1 1-8-15,1-5-4 16,-6 9 4-16,1-9-4 15,-6 9 0-15,6-4 16 16,-5 4-8-16,-6-4 24 16,1 4-20-16,-5-5-4 15,4 10-4-15,-4-10 4 16,5 5-4-16,0-4 8 16,-1 0-8-16,1-5 8 15,5 9-8-15,-1-9 16 16,1 9-12-16,-1-4 24 15,1 8-20-15,0-8 4 16,-1 4-8-16,-4-5 4 16,5 10-8-16,-6-5-4 15,1 0 4-15,-5 0-4 16,0 0 0-16,-6-5 8 16,1 5-4-16,-5-4 8 15,0 4-8-15,-5-4-136 0,0 8 76 0,-5-8-300 16,5-1 200-16,-5-4-748 15,5 5 504-15</inkml:trace>
  <inkml:trace contextRef="#ctx0" brushRef="#br0" timeOffset="795">1132 640 880 0,'-10'0'328'0,"10"0"-256"0,0 5-16 0,0-5 144 31,0 0-120-31,0 0 80 0,0 0-92 0,5 0 60 15,0 4-72-15,0 0 40 16,5 1-56-16,5-1 32 16,5 5-40-16,-6 0 8 15,6-1-24-15,0 1 20 16,4 0-24-16,1-5 32 16,5 5-28-16,-1-5 20 15,1 5-20-15,-1 0 20 16,6 0-24-16,-1-5 56 15,1 5-36-15,-1-5 4 16,-4 5-24-16,-1 0 0 16,-4-1-4-16,-6 1 28 15,6 0-20-15,-5-5 4 16,-1 1-12-16,-4-5 4 16,-5 4-8-16,-5-4 24 15,0 4-16-15,0 1 4 16,0-1-8-16,-5 5 20 15,0 0-16-15,-5 4 12 16,0 0-12-16,-5 0 20 16,0 5-20-16,-9-1 4 15,9 1-8-15,-15-1 20 16,5 5-16-16,-14-5 12 16,9 5-12-16,-14-4-8 15,4 4 0-15,-14 0 4 16,10 0-4-16,-10-5-4 0,14 5 4 15,-4-5-76-15,9 5 40 16,1-9-144-16,9 1 96 0,-5-6-340 16,10 1 232-16,6 9-804 15,9-1 552-15</inkml:trace>
  <inkml:trace contextRef="#ctx0" brushRef="#br0" timeOffset="2778">2157 653 488 0,'0'-8'180'0,"0"8"-140"0,0-5-12 0,0 1 188 16,0 4-124-16,0-9 132 15,0 9-132-15,0-4 124 16,5 4-128-16,-1-5 84 16,6 1-104-16,-10-1 72 15,5 5-80-15,0 0 4 16,0 9-40-16,0 0 4 16,0 9-16-16,0 3 36 15,0 6-24-15,-5 8 40 16,5 0-36-16,-5 8 12 15,0 1-24-15,0-4 28 16,0-1-28-16,0 0 4 0,0 1-12 16,0-5 4-16,0 0-8 0,0-4 8 15,5-5-8 1,-5 0-4-16,5 0 4 0,-5-8 4 16,0-1-4-16,0-4 16 15,0-4-12-15,0-9 4 16,0 0-4-16,-5-4-172 15,5-1 88-15,-10-8-236 16,10 9 180-16,-5-9-372 16,5 8 284-16</inkml:trace>
  <inkml:trace contextRef="#ctx0" brushRef="#br0" timeOffset="3708">2078 452 704 0,'-10'-4'264'0,"10"4"-208"0,-10-5-12 16,5 1 140-1,5 8-108-15,-10-4 96 16,5 5-104-16,-9-1 64 16,9 0-76-16,-15 1 32 15,10-1-52-15,-10 0 16 0,11 5-32 0,-6 4 36 16,5 0-32-16,-10 5 40 16,10-1-36-16,-4 10-4 15,4-1-16-15,-5 9 36 16,5 0-20-16,-5 9 32 15,11 0-32-15,-6 4 20 16,10 0-24-16,-10 0 0 16,10 0-12-16,-10-4 20 15,10 0-16-15,-5-5 4 16,10-4-8-16,0 0 28 16,5 0-20-16,-5 5 4 15,5-10-12-15,-6 5 12 16,6-4-12-16,0 4 4 15,5-4-4-15,0 4 20 16,-1-5-16-16,6 1 4 16,5-5-8-16,-1 0 4 15,6 1-8-15,0-10-12 16,4-4 4-16,0-8 12 16,6 3-4-16,4-8 24 15,-4 0-16-15,4-8-4 16,-5 3-4-16,1-8 12 15,-1 0-8-15,-4-9 16 16,-1 5-16-16,-4-14-4 16,-1 9 0-16,-4-13 4 15,-6 9-4-15,1-9-4 0,0 9 4 16,-5-10-16-16,-1 10 8 16,-4-9 28-16,0 5-12 0,-5-14-12 15,5 13-4-15,-5-13 12 16,0 9-4-16,-5-17-4 15,0 12 4-15,-5-12-24 16,5 8 12-16,-10-4 4 16,5 9 4-16,-5-5 0 15,5 9 0-15,-10 0 16 16,6 9-8-16,-11-1-20 16,10 10 4-16,-15-5 4 15,6 4 4-15,-16 1 0 16,11 8 0-16,-16-4-12 15,11 4 8-15,-16 0 4 16,6 9 0-16,-10-4 8 16,9 8-4-16,-9-4-4 15,10 5 4-15,-1-5-16 16,11 4 8-16,-6-4-104 16,11 5 60-16,-1-1-228 15,10 0 156-15</inkml:trace>
  <inkml:trace contextRef="#ctx0" brushRef="#br0" timeOffset="6561">2802 960 652 0,'-5'0'244'0,"5"0"-192"0,-10-9-12 16,5 5 136-1,10 8-104-15,-5-8 88 16,0 4-96-16,0-5 72 16,0 10-76-16,0-5 20 15,0 0-44-15,0 0 32 0,10 0-40 0,0 0-16 16,4 4-4-16,6-4 0 15,0 0-4-15,0 0 8 16,4 0-8-16,6-4 16 16,-1 4-12-16,6-5 4 15,-1 5-4-15,1-4-8 16,-1 4 4-16,1-9 4 16,-6 5-4-16,1-5 8 15,4 5-8-15,1-5 24 16,-6 4-16-16,1-3-4 15,-6 8-4-15,1-9 4 16,0 5-4-16,-1-5 24 16,6 4-16-16,-1-3-32 15,6 3 12-15,-1-4 44 16,1 9-16-16,-1-8 0 16,6 8-12-16,-1-5 4 15,0 10-8-15,1-5 8 16,-1 0-8-16,-4 0 24 15,-1 0-16-15,1 0-4 16,-6 0-4-16,1-5 4 16,-6 5-4-16,-4-8 8 15,5 8-8-15,-6-5-4 16,1 10 4-16,-5-5-4 16,4 4 0-16,-4 0-12 15,0 1 8-15,-5-1 12 0,5 5-4 16,-5-5-4-16,4 1 4 15,-4-1-4-15,5 0 0 0,0-4 0 16,-1 5 0-16,-4-5 24 16,5 0-12-16,-5 0-32 15,5 4 12-15,-5 1 0 16,-1-1 8-16,1 0 8 16,0 1-4-16,0-5-12 15,0 4 4-15,0-4 20 16,4 0-8-16,-4 0 4 15,5 0-4-15,-5 0 4 16,5 0-8-16,-1 0-4 16,1 0 4-16,0 0-16 15,5 4 8-15,-6-4-4 16,6 0 0-16,-5 0 16 16,0 0-4-16,-5-4-12 15,4 4 4-15,1-4-16 16,0 8 12-16,-5-4 48 15,4 0-20-15,-4 0 0 16,5 0-12-16,-5 0-8 16,5 0 4-16,-5 0-4 15,4 0 0-15,-4 0-20 16,0 0 12-16,-5 0 20 16,0 0-4-16,0 0 16 15,0 0-16-15,-5 0-4 16,0 0 0-16,5 0 4 15,0 0-4-15,-5 0 8 0,0 0-8 0,0 0-12 16,0 0 4-16,0 0 20 16,0 0-8-16,-5 0-152 15,0 4 76-15,-5 1-376 16,0 4 244-16</inkml:trace>
  <inkml:trace contextRef="#ctx0" brushRef="#br0" timeOffset="7460">4412 671 684 0,'-5'-5'252'0,"5"5"-192"0,-5 0-20 15,0 0 100-15,10 0-84 0,-5-4 104 16,0 4-96-16,0-4 68 16,0 8-76-16,0-4 56 15,10 4-60-15,0 1 24 16,0 8-44-16,-5-4 0 16,5 4-20-16,-1 0 28 15,1 0-24-15,5 0 20 16,0 5-20-16,0-5 8 15,4 4-12-15,1-4 20 16,0 5-20-16,4-5 24 16,1 0-24-16,-5-4 4 15,4 0-8-15,1-5 12 16,-1 5-12-16,-4-5 32 16,0 1-24-16,-5-1 4 15,4 0-12-15,-4 1 28 16,5-1-20-16,-10 1-4 15,-1 3-8-15,-4-8-4 16,0 5 0-16,-5-1 8 16,5 0-4-16,-5 1 8 15,5-1-8-15,-5-4 8 16,0 0-8-16,0 5 8 16,0-1-8-16,0-4-12 15,0 0 4-15,0 4 20 16,0 1-8-16,0-5-4 15,0 0 0-15,0 4-16 16,0 0 8-16,0-4 12 16,0 0-4-16,-5 0 8 0,5 5-8 0,-5-1-4 15,10 1 4-15,-10-1-16 16,5 0 8-16,-10 1 12 16,1-1-4-16,-6 0 16 15,0 1-12-15,-5-1-12 16,6 5 0-16,-11 0 12 15,5 4-4-15,-14 0-4 16,9 0 4-16,-14-4-24 16,9 4 12-16,-9-4 12 15,9 0 0-15,-9-1-4 16,9 1 4-16,-9 0-112 16,14 0 60-16,-4-5-184 15,9 5 132-15</inkml:trace>
  <inkml:trace contextRef="#ctx0" brushRef="#br0" timeOffset="16168">3752 189 364 0,'0'-4'132'0,"0"4"-100"0,5 4-12 0,0-4 156 16,0 0-100-16,0-4 112 16,5 4-108-16,-5-4 80 15,0-1-92-15,-5 1-8 16,4 4-36-16,-4-9 20 15,0 5-28-15,0-10 4 16,0 10-12-16,-4-9 4 16,4 4-8-16,-10-8 32 15,0 8-20-15,-5-9 12 16,5 10-16-16,-9-5 20 0,4 4-20 16,-10-4 24-16,10 8-24 0,-9-3 12 15,4 3-12-15,-5-4 20 16,6 9-20-16,-6-4 12 15,10 4-12-15,-4 0 28 16,4 4-24-16,-5-4-4 16,5 0-8-16,-4 0 4 15,9 9-4-15,-5-4 16 16,5 3-12-16,-5 1 16 16,11 0-16-16,-6 0 16 15,5 4-16-15,-10 4-4 16,5 1 0-16,-5 4 12 15,10-1-8-15,-4 1 16 16,4 0-16-16,-10-9 4 16,10 5-4-16,-10 8 12 15,10-4-12-15,-5 4 16 16,10 5-16-16,-9-5 4 16,9 0-4-16,-10-8-8 15,10 0 4-15,-5-5 4 16,10 4-4-16,-5-4 24 15,5 5-16-15,0-5 4 16,4 0-8-16,1-4 4 16,0 0-8-16,0-5-4 15,0 0 4-15,0 1 4 16,4 3-4-16,-4-3-20 16,5-1 8-16,-5-8 32 0,5 4-16 0,-1-9-16 15,1 5 0-15,0-9 20 16,5-1-4-16,-6-12 4 15,6 9-4-15,0-5-24 16,0 4 8-16,-6-4-4 16,6 9 4-16,-5-9 16 15,0 5-4-15,-1-5-4 16,1 9 4-16,-5-5-24 16,0 5 12-16,-5-4-12 15,5 8 8-15,-5-4 16 16,-1 4 0-16,-4-8-4 15,0 12 4-15,0-4-4 16,0 9 0-16,0-4-12 16,0 4 8-16,0-4-4 15,0 8 0-15,0-4 16 16,0 9-4-16,0 0-4 16,0 12 4-16,0-7 28 15,0 3-16-15,-4-4 20 16,4 5-20-16,-5-5 44 15,5 4-32-15,-5-4-4 16,10 5-16-16,-5-1-24 16,5 1 8-16,-1-5 40 15,6 0-20-15,0 0 0 16,0 1-8-16,0-6 12 16,5 5-8-16,-6-4-4 15,6 0 0-15,0-5-4 0,5 1 0 0,-6-5 16 16,6 0-8-16,0-5-20 15,0 1 4-15,-1-9-92 16,1 0 52-16,-5-5-312 16,4 9 200-16,-4 5-680 15,0 8 472-15</inkml:trace>
  <inkml:trace contextRef="#ctx0" brushRef="#br0" timeOffset="20103">5225 605 560 0,'-10'-9'208'0,"10"9"-164"0,-5 0-8 16,0 0 144-1,10 0-104-15,-5-4 120 16,5 4-112-16,0-4 72 0,5-1-92 0,-6-4 40 16,6 5-64-16,5-5 32 15,0 9-40-15,0-8 24 16,4 8-28-16,1-9 28 16,0 9-32-16,-1-5 4 15,6 5-16-15,-5 0 12 16,4 5-16-16,-4-1 16 15,5 5-16-15,-6 0 16 16,1-1-16-16,-5 6 40 16,0-1-24-16,-6 4-4 15,1 1-12-15,-5 4 36 16,0 0-20-16,-5-1-12 16,0 6-8-16,-5-1 12 15,5 5-8-15,-10-1-4 16,1 5 0-16,-11 0 4 15,5 0-4-15,-14 5-4 16,4-5 4-16,-15 0 4 16,6-5-4-16,-5-3-12 15,14-5 4-15,-9-9 20 16,9 0-8-16,0-4-4 16,11-1 0-16,-6-3 4 15,10-1-4-15,-5-4 8 16,10 4-8-16,-5-4-4 15,10 5 4-15,-5-5-4 16,5 0 0-16,-4 0-12 16,8 0 8-16,-4-5 20 0,10 5-8 15,0-4 4-15,10 0-4 16,0-5 20-16,4 9-16 0,6-4 24 16,-1 8-24-16,1-4 4 15,4 4-8-15,-4-4 4 16,4 5-8-16,-4-10 8 15,-1 5-8-15,-4-4 24 16,-5 8-16-16,-5-8-20 16,-1 0 0-16,-4-1 20 15,5 10-4-15,-10-5-20 16,5 0 4-16,-10-5-56 16,5 5 32-16,0-4-152 15,-1 4 104-15,-4-9-248 16,5 9 184-16</inkml:trace>
  <inkml:trace contextRef="#ctx0" brushRef="#br0" timeOffset="21589">5234 360 592 0,'-9'-9'220'0,"9"9"-172"0,-5 0-12 0,0 0 56 15,5 5-56-15,-5-5 100 16,0 0-76-16,-5 0 60 16,5 8-68-16,-10-3 32 15,5-1-48-15,-4 5 44 16,4 0-48-16,-5-1 12 15,5 6-28-15,-9-6 28 16,9 5-28-16,-10 1 32 16,5 3-32-16,-4 1 12 15,9-1-16-15,-5 1 36 16,10-1-24-16,-10 1 20 16,10 3-24-16,-9 1 16 15,9 5-20-15,-10-1 8 16,10 5-12-16,-5-1 20 15,10 5-20-15,-5-4 12 16,10-1-12-16,-5 1-8 16,0-5 0-16,0 5 20 15,5-5-12-15,0 1 4 0,5-1-8 16,-5 0 28-16,5 0-20 0,-1-4 4 16,6 0-12-16,-5-4 12 15,0 4-12-15,0-5-12 16,0 5 0-16,-1-9 28 15,6 0-12-15,-5 5-12 16,5-5-4-16,-5-4 12 16,4 4-4-16,1 0 24 15,0 0-16-15,0-4-20 16,4 4 0-16,-4-4 4 16,5-1 4-16,-5 1 8 15,4 4-4-15,1-4-4 16,0 0 4-16,-1 0 4 15,1-1-4-15,0-3 8 16,4 3-8-16,-4 1-12 16,5 0 4-16,-6-5 12 15,1 1-4-15,0-5 8 16,5 0-8-16,-11-5-12 16,6 5 4-16,-5-4 12 15,4 4-4-15,-4-9 8 16,5 5-8-16,-5-5-4 15,-1 5 4-15,1-9-16 16,0 4 8-16,-5-9 12 16,5 9-4-16,-6-4 8 15,6 5-8-15,0-10-12 0,0 5 4 0,0-5 4 16,4 5 0 0,-4-4-12-16,5 4 8 0,-5-14 12 15,4 10-4-15,-4-9 8 16,0 8-8-16,-5-8-4 15,4 8 4-15,-9-12 12 16,5 8-8-16,-10-9-4 16,5 5 0-16,-10-9-16 15,5 9 8-15,-5-9 4 16,0 4 0-16,-5-4 0 16,6 9 0-16,-11-9 0 15,5 8 0-15,-5-3-12 16,5 8 8-16,-4-4 4 15,4 8 0-15,-5-4 8 16,5 9-4-16,-5-4-20 16,10 8 8-16,-9-4-4 15,4 8 4-15,-10-8 8 16,10 9 0-16,-5-5 16 16,10 5-8-16,-9-5-12 15,4 5 0-15,-5-1-4 16,5 5 0-16,-5-4 16 15,6 4-4-15,-6-5 8 16,10 5-8-16,-10-4-4 16,10 4 4-16,-10-4-24 15,6-1 12-15,-11 1 4 16,10 4 4-16,-10-4 0 0,6 8 0 16,-6-4 8-16,5 0-4 0,-5-4 8 15,6 4-8-15,-6-5-20 16,5 5 8-16,-9-4 4 15,9 4 4-15,-10-5 0 16,10 10 0-16,-9-5 0 16,4 4 0-16,-5 1-12 15,6-1 8-15,-6 0 12 16,10 1-4-16,-4-5-36 16,4 0 16-16,-5 0-268 15,10 4 156-15</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37.911"/>
    </inkml:context>
    <inkml:brush xml:id="br0">
      <inkml:brushProperty name="width" value="0.05292" units="cm"/>
      <inkml:brushProperty name="height" value="0.05292" units="cm"/>
      <inkml:brushProperty name="fitToCurve" value="1"/>
    </inkml:brush>
  </inkml:definitions>
  <inkml:trace contextRef="#ctx0" brushRef="#br0">355 2880 228 0,'0'-5'84'0,"0"5"-64"0,5 18-8 0,-5-14 64 15,0 5-44-15,0-5 112 16,0 1-84-16,0-1 64 15,0 1-72-15,0-5 76 16,0 0-72-16,0-5 44 16,0 5-60-16,-5-9 52 15,5 1-56-15,-5-1 64 16,0 9-60-16,-5-4 64 16,5 8-64-16,-5-8 20 15,5 4-40-15,-10-5 16 16,6 5-20-16,-6-4 36 15,5 4-28-15,-10-13-4 16,10 0-12-16,-9-14 4 16,4 10-8-16,-5-23-4 15,10 14 4-15,-9-13 4 16,9 4-4-16,-10-13-4 16,10 13 4-16,-9-9-4 15,9 13 0-15,-5-4 8 16,5 9-4-16,-5-9 8 15,10 9-8-15,-9-5-12 16,9 9 4-16,-5-4-4 0,10 4 0 16,-10-9 8-16,10 9 0 0,-5-8 0 15,10 8 0-15,-5-13 0 16,5 9 0-16,-5-9 8 16,5 4-4-16,0-9-4 15,10 5 4-15,-6-4-4 16,6 13 0-16,0-9 24 15,0 13-12-15,4-13 24 16,1 9-24-16,5-5 32 16,4 13-28-16,1-3 32 15,4 3-32-15,6-4 12 16,-1 9-16-16,1 0 12 16,-1 4-16-16,0 0 32 15,-4 9-24-15,-1-4 12 16,1 8-16-16,-1-4 28 15,-4 5-24-15,-1-1 12 16,1 1-16-16,-6-1 0 16,6 5-4-16,0-1 4 15,-1 1-8-15,1 4-12 16,-1 0 4-16,1 5 28 16,-1 4-12-16,1 0-12 15,4 4-4-15,1 0 20 16,-6 9-8-16,1-4 16 15,-6 4-16-15,1-4-12 16,0-1 0-16,-10 5 4 16,4-4 0-16,-9 4 16 0,5-4-8 15,-10-1-4-15,0-4 0 0,-10 1-4 16,5 3 0-16,-10 1 8 16,5-5-4-16,-10 5 24 15,10 0-16-15,-9 8-12 16,4 0-4-16,-10 9 20 15,10-4-8-15,-10 4-12 16,6-4 0-16,-6 0 20 16,5 0-8-16,-5-9-20 15,6-5 4-15,-6 1 32 16,5-5-16-16,-4-4 0 16,4 0-4-16,-5-9-24 15,10 0 12-15,-9-4-4 16,9 0 4-16,-10-5-88 15,10 5 48-15,-5 0-108 16,10-1 88-16,-4-3-144 16,9-1 120-16</inkml:trace>
  <inkml:trace contextRef="#ctx0" brushRef="#br0" timeOffset="630">822 2552 808 0,'-9'4'300'0,"9"-4"-232"0,0 9-20 0,0-9 116 15,0 0-100-15,0 4 116 16,0 5-104-16,0 4 68 16,0 0-84-16,0 5 12 15,0 3-40-15,-5 6 12 16,5-1-24-16,-10 5 28 16,5-1-32-16,-5 1 4 15,10 0-12-15,-10-1 4 16,5 1-8-16,-5-5 8 15,10-4-8-15,-9-5 8 16,9-3-8-16,-10-1 32 16,10 4-20-16,-10-8-24 15,10 4 4-15,-5-4 28 16,10 4-16-16,-5-4-8 16,5 4-4-16,0-13 20 15,0 0-8-15,0-4 4 16,4-1-4-16,1-4 12 15,5 9-12-15,0-8 4 16,0 8-4-16,4-9 20 16,6 9-16-16,0-9 4 15,4 5-8-15,1-9-8 0,4 8 4 0,1-3 4 16,4 8-4-16,-5-9 8 16,1 9-8-16,-6-9-12 15,1 9 4-15,-10-9 12 16,-1 9-4-16,-4-9-4 15,0 9 4-15,-10-8-68 16,0 8 36-16,-5-5-200 16,0 5 128-16</inkml:trace>
  <inkml:trace contextRef="#ctx0" brushRef="#br0" timeOffset="1951">704 818 624 0,'0'0'228'0,"0"0"-176"0,10 0-16 0,-10 0 124 16,0 0-96-16,0-4 124 15,5 4-108-15,-5-5-4 16,5 1-48-16,-5-5 28 16,5 5-32-16,-5-9 48 15,0 8-40-15,-5-8 12 16,5 9-28-16,-10-9 28 16,0 8-28-16,-5-3 32 15,6 3-32-15,-11 1 20 16,5 4-20-16,-9 4 36 15,4 5-28-15,-10 0 4 16,11-1-16-16,-11 1 20 16,5 0-20-16,1 0 40 15,4-1-28-15,-5 6 4 16,11-1-16-16,-6 4 36 16,5 1-24-16,-4-1 4 15,9 10-16-15,-5-1 12 16,10 4-16-16,-5 5-12 15,10 5 0-15,-5 4 12 16,5-1-4-16,0 1 8 16,5-4-8-16,-5-5 8 15,10 0-8-15,0-14-4 16,10 1 4-16,-1-8-4 16,1-6 0-16,5-8 24 0,-1 0-12 15,1-13-4 1,4 0-4-16,-9-18-4 0,5 1 0 0,-6-14 0 15,1 5 0-15,-5-10-12 16,5 10 8-16,-6-5 20 16,1 14-8-16,-5-1-28 15,0 9 8-15,-5 0-4 16,0 9 8-16,-5 0 8 16,0 9 0-16,-5-1 0 15,5 5 0-15,-5 0 8 16,5 9-4-16,-5 4 32 15,5 9-20-15,-5 4 40 16,10 5-32-16,-10 13 20 16,5-1-24-16,-5 6-8 15,10-1-8-15,-5-5 12 16,10-3-8-16,0-5-4 16,-1 0 0-16,1-13-60 15,5 0 32-15,0-14-252 16,5 1 152-16</inkml:trace>
  <inkml:trace contextRef="#ctx0" brushRef="#br0" timeOffset="4731">1157 3252 624 0,'-5'4'228'0,"5"-4"-176"0,-5 5-16 16,1-5 104 0,8 0-84-16,-4 0 76 15,0 0-76-15,0 0 12 16,0 0-36-16,5 0 4 15,5 0-20-15,0-5 20 0,5 5-24 0,0-4 4 16,4 0-8-16,-4-5 28 16,5 4-20-16,-5-8 4 15,4 9-12-15,1-9 20 16,0 4-16-16,-6-4-4 16,6 8-4-16,-5-8 12 15,5 9-8-15,-6-9-4 16,6 8 0-16,-5-8 12 15,5 9-8-15,-6-5 4 16,6 5-4-16,0-9 4 16,-1 4-8-16,6-4 8 15,0 4-8-15,-1-4 8 16,6 9-8-16,-1-10-4 16,6 6 4-16,-1-5-4 15,6 8 0-15,-6-8-20 16,1 4 12-16,-1-4 12 15,1 4 0-15,-1-8 24 16,-4 8-16-16,-1-13-20 16,1 9 0-16,-1-4 12 15,-4 3 0-15,-5-7 8 16,-1 7-8-16,1-7-12 16,0 7 4-16,-1-3 12 15,1 8-4-15,-5-8 8 16,5 8-8-16,-1-9-12 15,6 5 4-15,-1-9 4 0,1 9 0 16,5-9 8-16,-1 9-4 16,6-9-12-16,-1 5 4 0,1-5 20 15,-1 4-8-15,1-3-4 16,-1 7 0-16,0-3 4 16,-4 4-4-16,0-5-4 15,-6 9 4-15,-4-4-4 16,5 5 0-16,-6-10 16 15,6 9-8-15,-5-4-12 16,4 4 0-16,-4-8 20 16,0 8-8-16,-6-4 4 15,6 4-4-15,-5-4-16 16,0 4 4-16,-1-4 12 16,6 9-4-16,0-9-4 15,-1 8 4-15,1-8 4 16,0 9-4-16,-5-5-4 15,4 5 4-15,1-5-4 16,0 5 0-16,-1-10 0 16,6 6 0-16,-10-1 0 15,5 5 0-15,-6-1 8 16,6 5-4-16,-5-4-4 16,4-1 4-16,-4-8-4 15,0 9 0-15,-5-9-28 16,5 8 16-16,-6-8-32 15,1 9 28-15,0-5-232 0,0 5 136 0</inkml:trace>
  <inkml:trace contextRef="#ctx0" brushRef="#br0" timeOffset="5524">3029 2101 696 0,'-10'-27'256'0,"10"27"-196"0,0 14-20 16,0-10 144-16,5 5-108 0,-5-5 40 16,0 0-68-16,0 1 16 15,10-1-36-15,-6 1 16 16,6 3-24-16,5-8 44 16,0 0-36-16,5-4 12 15,-1 4-24-15,6-9 28 16,-1 5-28-16,6-5 20 15,0 9-20-15,-1-9 44 16,1 5-32-16,4-5 12 16,1 5-24-16,-1-5 8 15,-4 9-12-15,-1-13 0 16,1 4-4-16,-6-8-8 16,1 8 4-16,-5-4 4 15,-1 4-4-15,-4-4 16 16,5 8-12-16,-5-3 4 15,-1 3-4-15,-4 1 4 16,5 4-8-16,-5 0 8 16,5 4-8-16,-15-4 32 15,5 9-20-15,-5 0 12 16,4 0-16-16,-4-1-8 16,0 1 0-16,0 4 28 15,0 0-16-15,-4 1-12 16,4-1-8-16,-20 4 20 15,10 1-8-15,-20 4-4 16,6 4 0-16,-20 0-4 0,9 0 0 16,-14 1-124-1,9-1 68-15,-14 0-252 0,15 0 172 0</inkml:trace>
  <inkml:trace contextRef="#ctx0" brushRef="#br0" timeOffset="7086">2122 1383 632 0,'0'-22'236'0,"0"22"-184"0,0-13-16 0,0 13 116 15,0 9-92-15,0-5 72 16,5 0-76-16,0 5 76 16,5 4-76-16,-10-4 68 15,5 4-68-15,0 0 24 16,0 5-48-16,0-1 16 16,0 5-28-16,0 0 36 15,0 0-32-15,0 0 12 16,0 4-20-16,-1 0 8 15,1 1-12-15,-5 3 12 16,0 5-16-16,0 0-4 16,0 0 0-16,0 5 4 15,0-5-4-15,0 13 16 16,0 0-12-16,0-13 4 0,0-4-4 16,0-14 12-16,0-4-12 0,0 0-4 15,0 5 0-15,0-14 12 16,0 1-8-16,0-10 16 15,0 1-16-15,0-5 4 16,0 5-4-16,0-14-24 16,0 5 8-16,0-18-12 15,5 5 8-15,0-9 8 16,5 5 4-16,0-5 0 16,0 8 0-16,0 1-28 15,-1 4 16-15,1 0-12 16,5 5 12-16,0 4 16 15,0 8 0-15,-1-8-12 16,6 9 4-16,0-9 12 16,-1 8-4-16,-4 5 40 15,5 9-20-15,-5 0 20 16,0 8-24-16,-6-4 16 16,1 5-20-16,-10 4 0 15,5 0-8-15,-10 8 12 16,0 10-12-16,-9-5 16 15,4-5-16-15,-10 1 16 16,5 0-16-16,-9-5 4 16,9 0-4-16,-10-8 4 15,10-1-8-15,-4-8 8 16,4 4-8-16,-5-9 32 0,5 5-20 0,-4-9-120 16,9 5 56-1,-5-14-256-15,5 4 168 0,5-8-580 16,10 9 400-16</inkml:trace>
  <inkml:trace contextRef="#ctx0" brushRef="#br0" timeOffset="8498">3846 1729 612 0,'-5'-18'228'0,"5"18"-180"0,5-9-12 0,0 5 184 16,0 0-128-16,5-10 96 15,0 10-108-15,-1-5 44 16,6 5-72-16,0-5 40 16,5 9-52-16,-1-4 24 15,1 8-36-15,5-4 16 16,-1 5-24-16,1-1 44 15,5 5-36-15,-6 4 12 16,-4 0-24-16,-5 4 8 16,-1 1-12-16,-9 8 12 15,5 0-16-15,-15 1 24 16,5 8-20-16,-15 0-4 16,6 0-4-16,-16-5 20 0,5 1-12 15,-9-13-4-15,9-1-4 16,-10-4-4-16,11 0 0 0,-6-4 8 15,10 4-4-15,-4-13 16 16,9 5-12-16,0-10-28 16,10 1 8-16,5-5 4 15,5 5 8-15,5-5 8 16,4 5-4-16,6-5-12 16,4 4 4-16,1-8 12 15,0 5-4-15,-6-1-12 16,6 4 4-16,-6 1 4 15,1 8 0-15,-5 1 32 16,-1 8-16-16,-9 0-4 16,5 5-8-16,-15-1 28 15,0 5-16-15,-10 0 4 16,0 0-12-16,-9 0 12 16,4 0-12-16,-10-5-12 15,5 5 0-15,-9-9 12 16,9 5-4-16,-4-10 16 15,4 5-12-15,-5 1-48 16,10-1 24-16,-4-13-252 16,9 4 148-16</inkml:trace>
  <inkml:trace contextRef="#ctx0" brushRef="#br0" timeOffset="9488">3974 1514 716 0,'-15'-48'264'0,"15"48"-204"0,-10 13-16 0,6-13 108 16,-1 4-92-16,-5-4 72 15,0 0-76-15,-5 5 68 16,5 4-72-16,-9 4 60 16,9 0-60-16,-10 0 48 15,5 0-56-15,-4 5 24 16,4 4-40-16,-5-1 44 15,10 6-40-15,-5-1 12 16,6 0-28-16,-6 18 20 16,10 0-24-16,-10 4 12 15,10 4-12-15,-5 1 28 16,5-5-24-16,1 5 12 16,4-5-16-16,-5 0 12 15,10 0-16-15,-5-13 16 16,9-4-16-16,-4-9 24 0,5 0-20 15,0-5 12-15,5 5-12 16,-5-5 12-16,4 1-16 0,1-5 24 16,5 0-20-16,5 0 12 15,-1 0-12-15,6 1-8 16,-1 3 0-16,6-4 4 16,4 5-4-16,0-5-4 15,1 0 4-15,4-9 20 16,-4 5-12-16,-1-13-4 15,0-1-4-15,1-8-4 16,-6 0 0-16,1-4 16 16,-6 3-8-16,1-3-4 15,-6 4 0-15,-4-13-24 16,5 4 12-16,-6-9 4 16,6 9 4-16,-5-17 0 15,4 4 0-15,-4-22 0 16,5 4 0-16,-10-12 0 15,4 8 0-15,-9-9 0 16,5 14 0-16,-10-10 0 16,0 18 0-16,-10 1 0 15,0 8 0-15,-5 0-20 16,0 13 12-16,-10-9-4 16,6 9 4-16,-11-4-12 15,5 9 12-15,-9-1 12 16,9 5 0-16,-14 0-20 15,9 4 8-15,-9 0 4 0,4 9 4 16,-14-4 0-16,9 8 0 0,-14-4 0 16,10 0 0-16,-11 0-12 15,11 9 8-15,-5 0-4 16,9 8 0-16,-4-8 0 16,9 0 0-16,-4-9-36 15,14 4 24-15,-5 9-212 16,11 5 128-16,-1-9-344 15,5 4 252-15,5-5-668 16,10 1 484-16</inkml:trace>
  <inkml:trace contextRef="#ctx0" brushRef="#br0" timeOffset="11875">4038 1440 612 0,'-5'22'228'16,"5"-22"-180"-16,0-14-12 0,0 6 80 16,0 8-72-16,-5-9 96 15,5 9-80-15,-10-4 68 16,5 4-72-16,-9 0 56 15,9 4-60-15,-10-4 32 16,5 0-48-16,-10 0 44 16,11 0-48-16,-11-4 4 0,10-1-24 0,-5-8 12 15,5 0-16-15,-9-5-4 16,4 5 0-16,-5-9 20 16,10 5-12-16,-4-18-4 15,4 4-4-15,-5-13-4 16,10 9 0-16,-5-13 0 15,10 13 0-15,-10-9 24 16,10 14-12-16,-9-10-32 16,9 14 12-16,-5-9 20 15,10 9-8-15,-5-9 8 16,4 17-4-16,-4-8-8 16,10 9 4-16,0-5-4 15,5 4 0-15,0 1 8 16,0 4-4-16,4-5-4 15,6 9 4-15,-1-4 4 16,6 4-4-16,4-4 8 16,6 9-8-16,-1-5 24 15,1 5-16-15,4-1-4 16,-5 5-4-16,1 0 4 16,-6 5-4-16,1-1 24 15,-6 1-16-15,6-1 12 16,-6 0-12-16,-4 5 20 15,0 4-20-15,-6 0 24 16,1 5-24-16,-5-5 4 16,4 4-8-16,-4-3 12 15,0 3-12-15,0-4 4 0,-1 5-4 0,-4-1 12 16,0 1-12 0,-5-1 4-16,5 10-4 0,-10-6 12 15,5 6-12-15,-10 3-4 16,5 1 0-16,-5 8 20 15,5 5-12-15,-10 0-4 16,5 0-4-16,-5-5 4 16,5 0-4-16,-9-8 8 15,9 0-8-15,-10-5-4 16,10 0 4-16,-10-4-4 16,10-4 0-16,-4-5 8 15,9 4-4-15,-10-12-56 16,10 3 28-16,-5-8-148 15,5 0 96-15,-5 0-204 16,10 0 156-16,-5-4-276 16,5 4 228-16</inkml:trace>
  <inkml:trace contextRef="#ctx0" brushRef="#br0" timeOffset="12431">4373 1243 924 0,'0'-5'340'0,"0"5"-260"0,5-4-28 0,0 0 116 16,0 8-104-16,0-4 72 15,5 0-80-15,-6 4 32 16,1 9-52-16,-5 5 32 16,0-1-36-16,0 5 0 15,0 0-20-15,0 0-8 16,0 4 0-16,-5-4 20 16,1 0-12-16,-6-4-12 15,10 4-4-15,-10-9 28 16,10 4-12-16,-10-8 4 15,10 0-8-15,-5-5-8 16,5 0 4-16,-10 1-4 16,10 4 0-16,-5-5 24 15,10 0-12-15,0-4 24 16,5 0-24-16,5-4-4 16,0 0-4-16,-1-5 28 15,6 0-16-15,-5-4 20 16,4 4-20-16,1-4 8 15,0 9-12-15,4-5 20 16,1 5-20-16,0-5-32 16,4 4 12-16,-4-8 20 15,0 5-8-15,-6-1 8 16,1 4-4-16,-5-3-84 16,-1 8 40-16,-4-5-224 0,0 5 144 0</inkml:trace>
  <inkml:trace contextRef="#ctx0" brushRef="#br0" timeOffset="13393">4703 162 788 0,'0'-14'292'0,"0"14"-228"0,-5-13-16 0,0 4 72 16,10 5-76-16,-10-9 44 15,5 9-52-15,-10-10 52 16,5 6-52-16,-9-10 44 15,-1 9-44-15,-10-4 44 16,10 9-48-16,-9-5 20 16,9 5-32-16,-10-5 28 15,11 9-32-15,-6-9 40 16,5 5-32-16,-5 0 4 16,6 4-16-16,-6 0 12 15,10 4-16-15,-5 0 16 16,5 5-16-16,-9 0 4 15,9 0-4-15,-5-1 28 16,10 5-20-16,-5 1 12 16,10-1-16-16,-5 4 12 15,10 1-16-15,-5 4 4 16,0 4-4-16,0 0 20 16,0 0-16-16,0 1-4 15,5 3-4-15,0-3 4 16,0-6-4-16,5 1-4 15,0 0 4-15,5-9 12 16,-1-4-8-16,1-9-4 16,0 5 0-16,0-19 4 15,-1 6-4-15,1-14-4 16,0 4 4-16,0-12 4 16,4 8-4-16,1-13-36 0,0 8 16 15,0-3-12-15,-1 8 16 0,-4 0 0 16,0 9 4-16,-5 0 16 15,0 4-4-15,-6 0-12 16,1 9 4-16,-5-4-4 16,5 4 0-16,0 0 8 15,0 4 0-15,0 1 44 16,0 3-24-16,0 5 36 16,0 9-32-16,0 0 12 15,5 5-20-15,-5 3 0 16,4 1-8-16,1-1 4 15,5 1-8-15,0-5 8 16,0-4-8-16,4-4-48 16,1-5 28-16,0-13-272 15,4 4 160-15</inkml:trace>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54.486"/>
    </inkml:context>
    <inkml:brush xml:id="br0">
      <inkml:brushProperty name="width" value="0.05292" units="cm"/>
      <inkml:brushProperty name="height" value="0.05292" units="cm"/>
      <inkml:brushProperty name="fitToCurve" value="1"/>
    </inkml:brush>
  </inkml:definitions>
  <inkml:trace contextRef="#ctx0" brushRef="#br0">689 122 820 0,'-5'-8'304'0,"5"8"-236"0,-5-5-20 16,0 5 124 0,5 5-104-16,-9-1 96 15,4 5-96-15,-10-1 64 16,0 1-76-16,-10 4 48 15,11 5-60-15,-16-1 24 16,6 5-40-16,-16 0 28 0,11 4-32 16,-11-4-24-16,11 5 0 0,-11-10 0 15,16 5 0-15,-11-5 8 16,15 5-4-16,-4-4-12 16,9 4 4-16,0-5 28 15,5 1-12-15,-4-5-4 16,9 0-4-16,-5-4 20 15,10 0-12-15,-5-5 56 16,10 0-36-16,0-4-8 16,5 5-12-16,4-5 16 15,6 0-16-15,10-5 24 16,-1 1-24-16,11-9-4 16,-1 8-4-16,10-3-4 15,0 8 0-15,6-5 8 16,-6 5-4-16,-5-4 8 15,-4 8-8-15,-6-4-4 16,-4 5 4-16,-11-5 4 16,-4 0-4-16,-5 0-4 15,5 0 4-15,-10 0-60 16,0 0 32-16,-5 0-148 16,0 0 96-16,-5-5-204 15,5 5 156-15,-10-4-264 16,5-1 216-16</inkml:trace>
  <inkml:trace contextRef="#ctx0" brushRef="#br0" timeOffset="330">655 262 872 0,'-10'-4'324'0,"10"4"-252"0,-5 0-20 0,0 0 172 15,10 9-132-15,-10 0 124 16,5-1-128-16,-5 1 80 16,5 4-100-16,-5-4 56 15,5 4-72-15,-5 5 24 16,5 3-44-16,-5 1 36 16,10 5-40-16,-5 3-4 15,0 5-16-15,0 9 20 16,5 0-16-16,0 4 4 15,0-9-8-15,-5-8 12 16,0 0-12-16,-5-9-20 16,5-5 4-16,-5-8-224 15,0 0 124-15,-5-18-280 16,5 4 220-16</inkml:trace>
  <inkml:trace contextRef="#ctx0" brushRef="#br0" timeOffset="1246">379 0 832 0,'-15'0'308'0,"15"0"-240"0,-20 8-20 0,11-3 88 16,4 4-84-16,-10-1 68 16,5 1-68-16,-10 9 32 15,6-1-48-15,-6 5 52 16,5 0-52-16,-10 0 28 16,11 0-36-16,-11 4 44 15,10 0-40-15,-4 5 20 16,-1 0-32-16,0-1 44 15,5-4-36-15,-4 1 4 16,4 3-20-16,-5 5 64 16,10 5-44-16,1 8-4 15,4 0-16-15,0 13 16 16,5-8-16-16,0-1 32 16,10-3-28-16,-1-1 4 15,6-5-12-15,5-3 4 16,0-5-8-16,4 0 8 15,1-4-8-15,4-5 24 16,-4 0-16-16,5-8 4 16,-1-1-8-16,11-8 12 15,4 4-12-15,5-9-20 0,0 1 4 0,5-5 4 16,1 0 4-16,-6-5 0 16,0 5 0-16,-5-8 24 15,1 3-12-15,-1-12-12 16,-4-1-4-16,-6-8 28 15,0 4-12-15,-9-9 4 16,0 5-8-16,-6-18-8 16,1 5 4-16,-5-22-4 15,0 8 0-15,-10-13 0 16,4 14 0-16,-9-5-12 16,0 9 8-16,-5 4 12 15,1 13-4-15,-6-8-28 16,5 8 12-16,-10-8 4 15,5 13 8-15,-10-14 16 16,6 14-8-16,-6-9-20 16,5 9 4-16,-9-5-4 15,9 5 4-15,-10-5 16 16,6 9-4-16,-11-4-12 16,5 13 4-16,-14-4 4 15,9 8 0-15,-14 0-20 16,10 9 12-16,-11 0 4 15,11 9 4-15,-11-5 16 16,16 5-8-16,-6-5-12 16,11 5 0-16,-6-9-148 15,16 4 84-15,-1-4-340 0,10 9 224 0</inkml:trace>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00.026"/>
    </inkml:context>
    <inkml:brush xml:id="br0">
      <inkml:brushProperty name="width" value="0.05292" units="cm"/>
      <inkml:brushProperty name="height" value="0.05292" units="cm"/>
      <inkml:brushProperty name="fitToCurve" value="1"/>
    </inkml:brush>
  </inkml:definitions>
  <inkml:trace contextRef="#ctx0" brushRef="#br0">0 8 768 0,'5'-8'284'0,"-5"8"-220"0,5 0-20 0,0 0 120 16,0 0-100-16,0 0 80 16,5 0-84-16,-1 0 20 15,6 4-44-15,0-4 48 16,0 4-48-16,0 1 28 15,-1 3-36-15,1-3 36 16,0 4-36-16,0-1 20 16,4 1-28-16,-4 0 16 15,5 4-20-15,-5-4 28 16,4 4-28-16,-4 0 12 16,0 0-16-16,0 0 0 15,4 5-4-15,-4-1 20 16,5 1-16-16,-5-5 4 15,4 4-8-15,1 1 4 16,0-1-8-16,4 1 8 16,1-1-8-16,-1 1-4 15,6 4 4-15,4-5 20 16,6 5-12-16,4-9 24 16,-4 5-24-16,4-5 12 15,5 0-12-15,-5 0 0 16,-4 5-4-16,-1-5-16 15,-4 4 4-15,-1-3 28 16,1-1-12-16,-1 0 4 0,-4 4-8 0,-6-8 12 16,1 0-12-1,0-5-4-15,-1 5 0 0,1-5 20 16,4 5-12-16,1-5-4 16,-1 1-4-16,1-5 4 15,0 4-4-15,-1 1-4 16,6 3 4-16,-1 1 4 15,1 0-4-15,-1 0 24 16,0-1-16-16,1-3 4 16,-1 3-8-16,1-3-8 15,-6 4 4-15,1-1 28 16,-5 6-16-16,-1-6-4 16,1 5-8-16,-1-4 4 15,1 4-4-15,-5-4-4 16,-1 4 4-16,-4 0 12 15,5 0-8-15,-5-4-4 16,4 4 0-16,1-4 4 16,0 0-4-16,0 0 16 15,4-1-12-15,-4 1 24 16,4 0-20-16,-4 0-12 16,5-1-4-16,-6-3 20 15,6 3-8-15,-5 1-12 16,4 0 0-16,-4 0 12 15,0 0-4-15,-5-1 16 16,4 1-12-16,-4-5-4 16,5 1 0-16,-5-1-4 0,-1 1 0 15,1-1 16-15,0 0-8 0,-5 1 16 16,0-1-16-16,-1-4-4 16,1 0 0-16,-10-4-104 15,0 4 56-15,-10-5-272 16,1 10 176-16,-11-5-380 15,5 8 296-15,-5-8-628 16,6 5 480-16</inkml:trace>
  <inkml:trace contextRef="#ctx0" brushRef="#br0" timeOffset="691">2054 634 684 0,'-10'-4'252'0,"10"4"-192"0,-5 0-20 16,0 0 180-16,10 0-128 16,-10 0 148-16,5 0-136 15,-5 0 96-15,10 0-116 0,0 4 88 16,0 1-96-16,0-1 36 16,0 0-64-16,4 5 20 15,1 4-40-15,5-4 16 16,0 4-24-16,0 0 0 15,4 5-12-15,1-1 12 16,0 1-12-16,4 8 16 16,1-4-16-16,-5 0 16 15,4 0-16-15,1-5 32 16,0 5-24-16,-6-9 4 16,6 5-12-16,-5-5 4 15,-1 4-8-15,-4-3 8 16,0 3-8-16,-5-4 16 15,4 5-12-15,-14-5 16 16,5 4-16-16,-10-4 4 16,5 1-4-16,-9-6 20 15,-1 1-16-15,-10-5 4 16,5 1-8-16,-14-1 4 16,4 1-8-16,-14-5-4 15,4 4 4-15,-14-4-16 16,5 4 8-16,-11-4-148 15,16 0 84-15,-5-4-288 16,14 4 196-16,1-9-672 16,9 0 464-16</inkml:trace>
  <inkml:trace contextRef="#ctx0" brushRef="#br0" timeOffset="3583">1034 1054 652 0,'0'5'244'0,"0"-5"-192"0,-5-5-12 0,0 1 128 15,10 8-100-15,-5-8 88 16,5 4-92-16,-5-4 92 16,0 4-92-16,0-5 40 15,0 1-60-15,-5-5 12 16,5 5-36-16,-10-5 44 16,10 5-36-16,-4-9 4 15,-1 4-20-15,-10-9 0 16,5 10-4-16,-5-6 28 15,5 10-20-15,-14-5 4 16,9 5-12-16,-15 4 12 16,11 4-12-16,-11 1 24 15,6 8-20-15,-6 0 40 16,5 0-28-16,-9 5 12 16,9-1-20-16,1 5 0 15,4 4-8-15,-5 0 20 0,6 1-16 16,-6-1 32-16,10 5-28 15,0-5-4-15,6-4-8 0,-6 0 20 16,10 4-12-16,0-9 12 16,5 5-12-16,0 0 12 15,10 0-16-15,5 0 16 16,4 0-16-16,6 0 4 16,0 4-4-16,14-4 4 15,5 0-8-15,15-9 16 16,-9-4-12-16,4-14-64 15,-5-3 28-15,5-14-252 16,0 4 156-16,5-4-652 16,1 5 432-16</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14.769"/>
    </inkml:context>
    <inkml:brush xml:id="br0">
      <inkml:brushProperty name="width" value="0.05292" units="cm"/>
      <inkml:brushProperty name="height" value="0.05292" units="cm"/>
      <inkml:brushProperty name="fitToCurve" value="1"/>
    </inkml:brush>
  </inkml:definitions>
  <inkml:trace contextRef="#ctx0" brushRef="#br0">574 333 684 0,'5'-9'252'0,"-5"9"-192"0,5 0-20 16,-5 0 144 0,0 0-108-16,5 0 104 15,0 0-104-15,0 0 72 16,0 0-84-16,-5 4 40 16,5 1-64-16,-5-1 40 15,0 0-44-15,-5 5 44 16,5 9-48-16,-10-1 20 0,5 1-32 0,-5 4 0 15,5 4-12-15,-5 0 12 16,10 5-12-16,0-1 24 16,5-3-20-16,-5-1 12 15,10-4-12-15,0 0-16 16,0-5 0-16,0-4 4 16,4 0 0-16,1-4 8 15,5 0-4-15,-5-5 32 16,-1 1-20-16,1-1-32 15,0 1 8-15,-5-1 28 16,0 5-12-16,-10-5 8 16,0 5-8-16,-5 4 12 15,0 0-12-15,-5 5 24 16,0-1-20-16,-10 1 4 16,11-1-8-16,-11-4-16 15,10 0 4-15,-10-4-32 16,10 0 20-16,-9-9-172 15,9 4 108-15,-10-4-208 16,5 0 164-16</inkml:trace>
  <inkml:trace contextRef="#ctx0" brushRef="#br0" timeOffset="318">559 403 1112 0,'5'-5'412'0,"-5"5"-320"0,5-4-28 0,-5 0 124 16,10 8-116-16,0-8 96 15,5 4-100-15,-1-5 12 16,1 10-48-16,0-10 24 15,5 5-32-15,-6-4 4 16,6 4-16-16,0-9-8 16,0 9 0-16,-1-4-60 15,1 4 32-15,-10-5-236 16,5 5 144-16,-10-4-416 16,-1 8 296-16</inkml:trace>
  <inkml:trace contextRef="#ctx0" brushRef="#br0" timeOffset="1231">628 219 580 0,'-10'0'216'0,"10"0"-168"0,0 4-12 0,-4-4 156 16,4 0-112-16,-10 0 100 15,5 5-104-15,-5-5 80 16,5 4-88-16,-10 0 64 16,5 5-76-16,-9 0 32 15,4 0-52-15,-5 4 52 16,5 0-52-16,-9 0 28 15,9 5-36-15,-10-5 8 16,11 4-20-16,-6 1 28 16,5 4-28-16,-5 4 32 15,11 0-32-15,-6 5 4 16,5 4-12-16,0 4 28 16,5 1-20-16,0 3 12 15,5-3-16-15,0-1 0 16,10 1-4-16,-5-5 12 15,10-5-12-15,0 1-4 16,4-5 0-16,1 0 4 16,0-4-4-16,4 0-4 15,1 0 4-15,-5-4-4 16,4-1 0-16,-4-4 16 16,5 5-8-16,-6-10-4 15,6 6 0-15,-5-10 4 16,4 5-4-16,1-14-4 0,-1 5 4 15,1-8 4-15,5 3-4 0,-1-8-4 16,6 9 4-16,-1-14-16 16,1 14 8-16,-1-9 4 15,1 4 0-15,-1-9 8 16,0 5-4-16,-4-9-4 16,0 5 4-16,-6-9-40 15,-4 4 20-15,-5-9 4 16,4 5 12-16,-9-14-20 15,0 10 12-15,-10-14 4 16,5 5 4-16,-10-5-36 16,5 9 20-16,-5-9-4 15,0 13 12-15,-10-4 24 16,1 13-8-16,-6-4-20 16,5 9 4-16,-9-5 4 15,4 4 4-15,-10 1 8 16,11 8-4-16,-11-4-20 15,10 4 8-15,-14-4 12 16,9 9 0-16,-9-1-4 16,9 5 4-16,-4-4 4 15,4 8-4-15,0-8 8 16,6 4-8-16,-6-4-4 16,5 8 4-16,1-4-24 15,4 0 12-15,-5-4-12 16,10 4 8-16,-4-5-272 15,9 10 152-15</inkml:trace>
  <inkml:trace contextRef="#ctx0" brushRef="#br0" timeOffset="3001">495 0 592 0,'-5'0'220'0,"5"0"-172"0,-4 9-12 0,-1-5 92 16,5 1-76-16,-10-1 76 15,5 5-72-15,-10-1 40 16,5 6-56-16,-10-6 60 16,6 10-60-16,-11-5 36 15,10 4-44-15,-9-3 36 16,9 3-40-16,-10 1 28 16,6-1-28-16,-6 1 8 15,5 3-20-15,-4-3 20 16,9 4-24-16,-10-5 24 15,10 1-24-15,-9-1 24 16,9 5-24-16,-5 0 40 16,6 0-28-16,-6 0-4 15,10 4-12-15,-5 5 4 16,10 0-8-16,-4 4 8 16,4 0-8-16,-5 4 8 15,10-4-8-15,-10 0 24 16,10 0-16-16,-5 0 4 15,5-4-8-15,0-1 20 16,5-3-16-16,-5-1 12 0,5 0-12 0,0-4-16 16,0 4 0-1,0-4 20-15,4 0-8 0,1-9 4 16,0 5-4-16,0-5 4 16,5 9-8-16,0-9-4 15,-1 0 4-15,1 0 4 16,5 5-4-16,-1-5-4 15,6 0 4-15,0-4-16 16,4 4 8-16,1 0 12 16,-1 4-4-16,1-3-4 15,4 3 4-15,1-4-4 16,-6 5 0-16,1-5 0 16,-5 0 0-16,-1-4 8 15,1-1-4-15,-5-8 16 16,4 5-12-16,-4-5-4 15,4 0 0-15,-4-5 4 16,0 5-4-16,0-8-4 16,-1 3 4-16,6-8-16 15,4 9 8-15,1-14 4 16,4 10 0-16,1-10 0 16,-1 9 0-16,1-4 8 15,-6 4-4-15,6-4-4 16,-1 4 4-16,1-4-4 15,-1 5 0-15,1-10 8 16,-6 5-4-16,1 0-12 16,-6 4 4-16,1-4 12 0,0 4-4 0,-6-8-4 15,1-1 4-15,-5-4-16 16,0 9 8-16,-5-9 12 16,-1 5-4-16,1-5-4 15,0 4 4-15,0-4-4 16,0 5 0-16,-5-9 8 15,5 8-4-15,-6-8-4 16,1 4 4-16,-5-9-16 16,0 10 8-16,0-10 12 15,0 5-4-15,0-5 8 16,0 5-8-16,-5-5-12 16,5 5 4-16,-4 0 12 15,4 4-4-15,-5-5-4 16,0 10 4-16,-5-5-4 15,5 4 0-15,-10-3-12 16,5 7 8-16,-9-3 12 16,9 4-4-16,-10-5-12 15,10 10 4-15,-10-6 4 16,11 6 0-16,-16-5 8 16,10 4-4-16,-9-4-20 15,4 4 8-15,-10-4 4 16,11 8 4-16,-11-8 8 15,10 9-4-15,-9-9-12 16,4 8 4-16,-4-3-4 16,4 8 0-16,-4-9 24 0,9 9-8 15,-10-9-4-15,11 5 0 0,-6-5-16 16,5 5 8-16,-4-5 4 16,9 9 0-16,-5-9-20 15,5 9 12-15,-4-9 12 16,9 9 0-16,-5-4-12 15,5 8 4-15,-5-4 4 16,11 0 0-16,-11 0 8 16,5 0-4-16,-5-4-4 15,5 4 4-15,-9-4-4 16,4-1 0-16,-5-4 0 16,10 9 0-16,-9-4 0 15,9 4 0-15,-10-4-20 16,10 8 12-16,-9-4-144 15,9 4 80-15,-5 1-328 16,5 4 220-16</inkml:trace>
</inkml:ink>
</file>

<file path=ppt/ink/ink2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21.015"/>
    </inkml:context>
    <inkml:brush xml:id="br0">
      <inkml:brushProperty name="width" value="0.05292" units="cm"/>
      <inkml:brushProperty name="height" value="0.05292" units="cm"/>
      <inkml:brushProperty name="fitToCurve" value="1"/>
    </inkml:brush>
  </inkml:definitions>
  <inkml:trace contextRef="#ctx0" brushRef="#br0">99 3858 528 0,'-15'13'196'0,"15"-13"-152"0,-10 13-12 16,0-9 88 0,10 1-72-16,-10 4 104 15,5-1-88-15,-10-3 96 16,11 3-96-16,-6-3 104 16,5-1-96-16,-5-4 32 15,10 5-60-15,-5-5 12 0,5 0-36 16,0 0 8-16,10 0-16 0,0-5 0 15,4 5-4-15,6-4-8 16,0 4 4-16,5-5-4 16,-1 1 0-16,1-5 8 15,4 5-4-15,1-5 8 16,-1 5-8-16,1-9-12 16,-1 4 4-16,1-4 12 15,0 4-4-15,-6-9 8 16,6 5-8-16,-6-4 24 15,6 4-16-15,-1-5-20 16,6 5 0-16,-1-13 12 16,6 13 0-16,4-5-4 15,-4 5 4-15,4-4 12 16,0 8-8-16,10-9-28 16,-9 9 8-16,-1-4 4 15,-5 5 8-15,1-6 32 16,-6 10-16-16,1-5 12 15,-1 5-16-15,-4-9-32 16,-1 4 8-16,1-4 12 16,-1 9 4-16,1-10-4 15,-1 10 4-15,1-9 12 16,4 4-8-16,1-8-4 16,4 8 0-16,1-4 4 15,-6 4-4-15,11-4-4 0,-6 4 4 0,0-4 4 16,1 4-4-1,-1-8-20-15,1 8 8 0,-1-9 20 16,-5 10-4-16,-4-10 4 16,-1 9-4-16,-4-8 4 15,0 8-8-15,-6-4-4 16,6 4 4-16,-5-8 4 16,-1 8-4-16,1-8-12 15,5 3 4-15,-6-3 12 16,6 4-4-16,0-9-20 15,-1 9 8-15,1-9 12 16,4 9 0-16,-4-5-4 16,5 5 4-16,-6-4 4 15,6 3-4-15,-6-3-4 16,6 8 4-16,0-8-16 16,-1 8 8-16,-4-9 12 15,-1 10-4-15,1-5 16 16,0 8-12-16,-6-8 4 15,1 9-4-15,-5-5-16 16,0 9 4-16,-6-9 20 16,6 9-8-16,-5-9-4 15,0 9 0-15,0-8-16 16,0 8 8-16,-6-5 12 16,1 5-4-16,0-4-4 15,5-1 4-15,0-3-4 16,0 8 0-16,0-9-100 0,0 9 56 15,-10-9-272-15,4 9 176 0</inkml:trace>
  <inkml:trace contextRef="#ctx0" brushRef="#br0" timeOffset="615">2191 2833 684 0,'-14'0'252'0,"14"0"-192"0,5 0-20 15,-5 0 188 1,0 0-132-16,4 0 96 16,6 0-112-16,5 0 52 15,0 5-76-15,5-5 48 16,-1 4-60-16,6-4 24 16,4 0-40-16,1 0 28 15,4 0-32-15,1 0-4 16,-1 0-12-16,1 0 20 0,-6 0-16 0,-4 0 12 15,0 5-12 1,-6-5 20-16,6 0-20 0,-5 0-4 16,-1 0-4-16,-4 0-4 15,5 0 0-15,-10 0 16 16,4 0-8-16,-4 0 24 16,-5 0-20-16,-5 0-12 15,5 8-4-15,-5-3 12 16,5-1-4-16,-5 0 16 15,0 5-12-15,0 0 16 16,0 0-16-16,-5-1 24 16,5 6-20-16,-5-1-12 15,0 0-4-15,-9 4 28 16,9 1-12-16,-10 4-20 16,5 4 0-16,-10 5 20 15,6-1-4-15,-16 5-12 16,5 5 0-16,-9-5-224 15,4 0 120-15</inkml:trace>
  <inkml:trace contextRef="#ctx0" brushRef="#br0" timeOffset="2836">1807 3967 652 0,'10'0'244'0,"-10"0"-192"0,5-4-12 0,0-1 136 16,0 5-104-16,-5-4 76 15,5 0-84-15,-5-5 60 16,5 5-68-16,-5-10 24 16,5 6-48-16,-5-10 44 15,0 5-44-15,-5-9 28 16,5 9-32-16,-10-5 36 15,5 10-36-15,-10-5 12 16,5 4-24-16,-9 4 20 16,4 5-24-16,-10 0 12 15,6 9-12-15,-11 0 20 16,10 8-20-16,-9-3 56 16,9 3-36-16,-9 1 4 15,4 4-24-15,0-1 12 16,6 1-16-16,-6 5 40 15,5-1-24-15,-4 0-4 16,9 0-12-16,-5-4 12 16,10 0-12-16,-4 0 4 15,9 0-4-15,-5-5-8 16,10 5 4-16,0-4 20 0,5-1-12 16,0 1-4-16,9-1-4 0,1-4 28 15,5 5-16-15,0-5 4 16,4 0-12-16,6-8-24 15,4 3 8-15,1-8 20 16,-1 5-4-16,6-10 24 16,-6 5-20-16,1-8-56 15,-6-1 20-15,6-9-208 16,-1 5 128-16,0-17-352 16,-4 8 256-16,4-18-648 15,1 5 476-15</inkml:trace>
  <inkml:trace contextRef="#ctx0" brushRef="#br0" timeOffset="5778">103 794 508 0,'-9'-5'188'0,"9"5"-148"0,-10 9-8 16,5-9 88 0,5 4-72-16,-5-4 112 15,10 0-88-15,-5 0 68 16,0 0-80-16,0 5 48 16,5-1-64-16,-5-4 32 0,5 4-44 0,0 1 16 31,4-1-28-31,6 1 16 0,0 3-20 0,0-3 20 15,4 4-24-15,1-5 32 16,0 5-28-16,-5-1 12 16,4 1-16-16,1 0 20 15,0 0-20-15,-1-5 24 16,6 5-24-16,-10-5-4 16,5 1-4-16,-6-1 4 15,6 0-4-15,-5 1-4 16,0 3 4-16,-6-3-16 15,6-1 8-15,0 1 28 16,0 3-12-16,-1 1 4 16,6 4-8-16,-5-4-24 15,5 4 8-15,-6-4 4 16,6 4 4-16,0-4 0 16,4 4 0-16,1-4 0 15,0 4 0-15,4-4 0 16,1-1 0-16,4 1 0 15,1 0 0-15,4 0 0 16,-4 4 0-16,-1-5 8 16,-4 6-4-16,-1-6-12 15,1 5 4-15,-1-4 12 16,1 4-4-16,-1-4-4 16,-4 0 4-16,-5 0-4 15,4-1 0-15,-4 1 8 0,5 0-4 16,-6 0-4-16,6-1 4 0,0 1-16 15,-1 0 8 1,1-5 40-16,4 5-24 0,6-5-44 16,-1 5 16-16,1 0 36 15,4 0-8-15,1-5 0 16,-1 5-8-16,0 0 4 16,1-1-4-16,-6 1-4 15,1 0 4-15,-1 0-4 16,-4 4 0-16,-1-5 16 15,1 1-8-15,-6-4 4 16,1 3-4-16,-5-3-24 16,-1 3 8-16,-4-3 12 15,5 4 0-15,0-5-4 16,-1 5 4-16,1-5-16 16,5 5 8-16,-6 0 4 15,1-1 0-15,0 1 0 16,-1 4 0-16,6-4 8 15,0 0-4-15,-1 0 8 16,1 4-8-16,0-5-4 16,-1 1 4-16,1 0-16 15,-1 4 8-15,-4-4 4 16,5 4 0-16,-6-4 8 16,6 4-4-16,-5-4-12 15,4 4 4-15,-4-5 4 16,5 6 0-16,-11-6 16 0,1 5-8 0,0-4-4 15,0 4 0-15,0-4-4 16,4 0 0-16,-9 0 0 16,5-1 0-16,-5-3-20 15,0 4 12-15,-6-1 12 16,6 1 0-16,-5 0-4 16,5 0 4-16,-5-1-4 15,5 5 0-15,-5-13 8 16,0 5-4-16,0-5-4 15,0 4 4-15,-1-4-4 16,6 5 0-16,-10-5 8 16,0 0-4-16,0 0-12 15,0 0 4-15,5 4 4 16,0 0 0-16,0-4 0 16,0 5 0-16,0-5 0 15,0 0 0-15,-5 0 0 16,0 0 0-16,5 4 24 15,0 0-12-15,0-4-40 16,0 5 16-16,0-5 28 16,-1 4-8-16,-4-4 16 15,5 5-12-15,-5-5-24 16,0 0 4-16,0 4 12 16,5 0 0-16,-5-4 8 15,0 0-8-15,0 0 8 16,0 0-8-16,0 0 16 15,0 0-12-15,0 0-64 16,0 0 28-16,-5 0-288 0,5 0 176 16,0-8-628-16,10 3 428 0</inkml:trace>
  <inkml:trace contextRef="#ctx0" brushRef="#br0" timeOffset="6619">2674 1586 456 0,'-5'-4'168'0,"5"4"-128"0,-5 0-16 0,0 0 176 16,10 0-116-16,-5 0 88 16,0 0-100-16,0 0 60 15,0 0-76-15,5 4 48 16,0 0-60-16,0 1 48 16,0 3-52-16,0 1 40 15,5 4-44-15,-1 0 0 16,6 5-24-16,-10-1 36 15,5 1-24-15,-5 4 12 16,5 4-20-16,0-4 28 16,0 4-28-16,-1-8 12 15,1 8-16-15,0-8 20 16,5-1-20-16,-5-4 4 16,4 5-8-16,-4-10 12 15,5 6-12-15,-5-6-4 16,5 5 0-16,-5-4 4 15,-1 0-4-15,1-5-12 16,0 5 4-16,-10-5 20 16,5 1-8-16,-5-1 16 15,0 1-16-15,0-1 24 16,0 0-20-16,-5 1-4 16,5 4-4-16,-10-9 12 15,5 4-8-15,-5 0 4 16,6 1-4-16,-11-5 12 0,10 4-12 15,-15 0 16-15,10 1-16 16,-9-1 4-16,4 1-4 0,-10-1-16 16,10 0 4-16,-9 1 12 15,4 3-4-15,-9-3 8 16,14-1-8-16,-5-8 8 16,5 4-8-16,-4-5-20 15,4 10 8-15,-5-5-68 16,10 0 44-16,0-5-392 15,6 5 232-15</inkml:trace>
  <inkml:trace contextRef="#ctx0" brushRef="#br0" timeOffset="8841">1512 6 728 0,'0'-5'268'0,"0"5"-208"0,5 0-16 0,-5 0 124 16,0 0-100-16,0 0 96 15,10 0-96-15,-1 0 20 16,1 5-52-16,0-1 56 15,0 9-52-15,0 0 36 16,5 0-44-16,-6 5 24 16,1 4-28-16,0 4 0 15,0 0-16-15,-5 5 36 16,0 4-24-16,-5 0 4 16,5 0-16-16,-5 0 12 15,5 0-16-15,-5 0 4 16,0 0-4-16,-5 0 20 15,5 0-16-15,-5-4 4 16,5-5-8-16,-5 0 4 16,5 1-8-16,-10-1 8 15,10 5-8-15,-5-5 16 0,10 0-12 0,-10-4-12 16,5 0 0-16,-5-9 28 16,10 0-12-16,-5-9 4 15,0 1-8-15,-5-10 12 16,5 1-12-16,-5-5-4 15,10 5 0-15,-5-9-24 16,0 0 12-16,0-5 12 16,10 5 0-16,0-9-20 15,0 9 8-15,0-9 12 16,4 5 0-16,1-1-28 16,5 5 12-16,-5 0 12 15,4 9 4-15,-4-5-4 16,5 9 4-16,-5-5-4 15,4 5 0-15,-4-4-20 16,0 4 12-16,0 0 4 16,-1 4 4-16,-4 1 0 15,5 4 0-15,-10-5 8 16,5 5-4-16,-10 4-4 16,5 0 4-16,-5 0 12 15,0 5-8-15,0-5 16 16,0 4-16-16,-5 1 4 15,0-1-4-15,-10 1-8 16,10 4 4-16,-10-5 4 16,6 5-4-16,-16-9 8 15,10 5-8-15,-9-10-4 16,4 6 4-16,-10-14-4 0,11 4 0 0,-11-13-20 16,10 5 12-16,1-9-260 15,9-1 148-15</inkml:trace>
</inkml:ink>
</file>

<file path=ppt/ink/ink2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43.474"/>
    </inkml:context>
    <inkml:brush xml:id="br0">
      <inkml:brushProperty name="width" value="0.05292" units="cm"/>
      <inkml:brushProperty name="height" value="0.05292" units="cm"/>
      <inkml:brushProperty name="fitToCurve" value="1"/>
    </inkml:brush>
  </inkml:definitions>
  <inkml:trace contextRef="#ctx0" brushRef="#br0">823 105 644 0,'0'-4'236'0,"0"4"-180"0,5-13-20 0,-5 9 124 16,5 4-96-16,-5-5 116 16,5 1-104-16,-5-5 68 15,5 9-84-15,-5-4 56 16,4 4-64-16,1 0 40 16,5 4-52-16,0 0 24 15,0 5-36-15,0 0 0 16,0 4-16-16,-5 0 20 15,4 5-20-15,1-5 24 16,5 4-24-16,0 1 32 16,0-1-28-16,-6 5 20 15,6 0-20-15,-5 0 8 16,0 0-12-16,0 4 12 16,0 0-16-16,-5 1 16 15,4 8-16-15,-4-9 4 16,0 5-4-16,0-1-16 15,0-3 4-15,-5-1 40 16,5-4-24-16,-10 4 8 16,5 0-12-16,-5-4 4 15,5 4-8-15,-5-4 16 16,5 4-12-16,-10 1-4 16,5-1 0-16,-9 0-4 15,9 5 0-15,-10 0 0 0,10 4 0 0,-10 0 0 16,5-5 0-16,-9 1 32 15,9 0-16-15,-15-1-12 16,11 1-8-16,-16-5 12 16,5 0-4-16,-9-4-4 15,4-4 4-15,-9-1-4 16,4 1 0-16,-9-5 16 16,15 0-8-16,-11-4-28 15,6 4 8-15,-6-9 12 16,11 1 4-16,-11-10 16 15,16 5-12-15,-11-8-4 16,16-1 0-16,-6-9-4 16,5 5 0-16,-4-13 0 15,9 8 0-15,-5-12 0 16,5 3 0-16,-14-8 0 16,14 5 0-16,-5-10-20 15,11 5 12-15,-11-4 4 16,10 8 4-16,-10-4 0 15,10 9 0-15,-4-5 0 16,9 5 0-16,-5-4-20 16,5 8 12-16,0-5 12 15,5 10 0-15,0-9-12 16,5 4 4-16,0-5 4 16,5 6 0-16,5-10-12 15,-1 5 8-15,1-9-4 16,0 8 0-16,0-8 0 0,-1 5 0 0,1-14 24 15,0 13-8-15,5-8 4 16,-6 8-4-16,-4-4-24 16,5 9 8-16,-10-5 12 15,5 9 0-15,-5 1 8 16,0 7-8-16,0-3-12 16,-1 8 4-16,1-4-16 15,0 9 12-15,-5-5 20 16,5 5-4-16,-5-5-28 15,0 9 8-15,0-5 4 16,0 5 8-16,0-4 0 16,0 8 0-16,0-4 0 15,0 0 0-15,0 5-188 16,0-1 104-16,-5 1-280 16,5-1 200-16,-5 5-424 15,5 8 332-15</inkml:trace>
  <inkml:trace contextRef="#ctx0" brushRef="#br0" timeOffset="346">340 0 592 0,'-5'0'220'0,"5"0"-172"0,0 0-12 0,0 0 156 15,0 0-112-15,0 0 116 16,0 0-112-16,-5 0 64 16,5 9-88-16,-5 0 64 15,1 4-68-15,-6 0 12 16,0 5-36-16,-5 8 12 16,5 0-24-16,-9 9 36 15,-1 0-32-15,-10 0 4 16,11 0-16-16,-11 0-8 15,5-4 0-15,-4-5-16 16,4-4 8-16,1 0-4 16,9-9 0-16,0-9-212 15,5 1 120-15,0-10-312 16,5 1 232-16</inkml:trace>
  <inkml:trace contextRef="#ctx0" brushRef="#br0" timeOffset="630">271 57 808 0,'10'-4'300'0,"-10"4"-232"0,15 0-20 16,-10 0 140-1,0 4-112-15,5 1 128 16,-1-1-116-16,-4 0 60 0,0 1-84 0,5 8 52 15,0 4-64-15,0 5 4 16,5 0-32-16,-1 4 24 16,1 1-32-16,0-1-12 15,5 5-8-15,-1-5 12 16,1 5-4-16,0-5-36 16,-1-4 16-16,-4 0-240 15,5-5 140-15</inkml:trace>
  <inkml:trace contextRef="#ctx0" brushRef="#br0" timeOffset="1906">774 1699 748 0,'9'4'276'0,"-9"-4"-216"0,10-4-16 0,-5-1 112 16,0 5-96-16,0-8 80 15,5 3-80-15,-10-8 48 16,0 4-64-16,-5-8 60 16,5 8-64-16,-10-8 44 15,0 8-48-15,-9-9 32 16,4 10-36-16,-15-1 8 15,11 4-24-15,-16 1-8 16,6 8-4-16,-11 1 4 16,11 8-4-16,-11 4 40 15,16 1-20-15,-11 4 12 16,15 4-20-16,-4 5 20 16,4-1-24-16,0 5 40 15,6 0-28-15,-1 5-4 16,5-5-12-16,0-5 12 15,10 1-12-15,-5 0 32 16,5-1-24-16,0-3-4 16,5-1-8-16,-5-4 12 15,10-5-8-15,0-4 16 16,10 1-16-16,-1-10 4 16,1 0-4-16,5-8 12 15,4 4-12-15,1-9-4 16,4 5 0-16,1-14 4 15,-1 5-4-15,1-13-4 16,-1 4 4-16,1-13 4 0,-6 9-4 16,-4-18-12-1,-1 9 4-15,-4-9-16 0,0 9 12 0,-10-4 4 16,4 8 4-16,-9 1 0 16,5 8 0-16,-10-5-20 15,5 14 12-15,-5 0 4 16,0 13 4-16,0 4 0 15,10 10 0-15,-5 12 8 16,0 5-4-16,-5 12 40 16,0 1-20-16,0 4 20 15,5 0-24-15,0-4-8 16,9 0-8-16,1-9 12 16,0 0-8-16,0-9 4 15,-1-4-4-15,1-9-272 16,5-4 148-16,9-18-804 15,6-4 512-15</inkml:trace>
</inkml:ink>
</file>

<file path=ppt/ink/ink2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9:24.004"/>
    </inkml:context>
    <inkml:brush xml:id="br0">
      <inkml:brushProperty name="width" value="0.05292" units="cm"/>
      <inkml:brushProperty name="height" value="0.05292" units="cm"/>
      <inkml:brushProperty name="fitToCurve" value="1"/>
    </inkml:brush>
  </inkml:definitions>
  <inkml:trace contextRef="#ctx0" brushRef="#br0">133 2018 496 0,'0'-5'184'0,"0"5"-140"0,0 0-16 0,0 0 84 16,0 0-68-16,0 0 44 15,0 0-52-15,0-4 44 16,0 4-48-16,0 0 36 16,0 4-36-16,-5-4 44 15,5 0-44-15,-5 5 20 16,5-1-32-16,-4-8 36 16,4 4-32-16,-5-5 12 15,5 1-20-15,-5-5 28 16,5 9-28-16,-5-4 12 15,0 4-16-15,-5-9 20 16,10 0-20-16,-10 1-4 16,10 8-4-16,-10-9 20 15,10 4-12-15,-10-3 4 16,10 3-8-16,-4-3-16 16,4 3 4-16,-10-8 4 15,10 0 0-15,-5-5 0 16,5 5 0-16,-5-9 0 15,5 9 0-15,-5-9 16 16,5 5-8-16,-5-5-12 16,5 4 0-16,-10-8 12 15,10 9-4-15,-5-5-12 0,10 4 4 16,-5-4 20-16,0 9-8 16,-5-9 16-16,5 9-16 0,-5-4-4 15,5 8 0-15,-5-9 4 16,10 5-4-16,-5-9-12 15,0 5 4-15,0-1 20 16,5 10-8-16,-5-5-4 16,0 8 0-16,0-12 4 15,5-1-4-15,-5-17 8 16,5 4-8-16,-5-4-20 16,5 14 8-16,0-10 12 15,5 9 0-15,0-4-4 16,-1 8 4-16,-4-4 4 15,5 9-4-15,0-9-4 16,0 5 4-16,0-9-16 16,5 4 8-16,-1-9 4 15,1 9 0-15,0-13 8 16,5 13-4-16,-1 0-12 16,1 9 4-16,0-9 20 15,4 9-8-15,1-9 4 16,0 9-4-16,-1 0-8 15,6 4 4-15,-1 5 12 16,1 4-8-16,-1-4 4 16,1 4-4-16,-5-5 12 15,4 10-12-15,-4-10-4 16,4 5 0-16,-4 0 4 0,-1 5-4 16,1-1-20-16,5 0 8 15,-6-8 20-15,-4 4-4 0,-5-9 16 16,4 9-16-16,-4-4-20 15,5 8 4-15,0-4 12 16,-1 0 0-16,1 0-4 16,0 9 4-16,4-5-4 15,1 5 0-15,0-5 0 16,-1 5 0-16,1 0 16 16,-1 0-8-16,1-1 4 15,5 6-4-15,-6-1 4 16,6 4-8-16,-11 1-12 15,11 4 4-15,-10 0 4 16,4 8 0-16,-9 1 8 16,5-1-4-16,-5 1-4 15,-1-5 4-15,-4 5 4 16,5 0-4-16,-5-1 16 16,0-3-12-16,0 3-4 15,-1 1 0-15,-4-1 4 16,0-3-4-16,-5-5-4 15,5-1 4-15,-10-3 4 16,5 4-4-16,-5-5 16 16,5 5-12-16,-10 0-12 15,6 0 0-15,-11 0 12 16,10 0-4-16,-10 4-4 16,10 0 4-16,-15 5 12 15,6 0-8-15,-6-1-12 0,5 1 0 16,-4 0-4-16,4-1 0 0,-10 1 8 15,5-5 0-15,-4 0 16 16,9-4-8-16,-10 0-12 16,11 9 0-16,-11-14 12 15,10 5-4-15,-9-4-12 16,4-1 4-16,-5 1 12 16,11-1-4-16,-6-4 24 15,5 5-16-15,-5-5-48 16,10 0 20-16,-4-4 12 15,4 4 4-15,-5-4-8 16,10 0 4-16,-5-5 12 16,5 5-4-16,-4-5-12 15,4 0 4-15,-5 1 20 16,5-1-8-16,-5 1-20 16,10-1 4-16,-5-4-40 15,5 0 28-15,-5 0-136 16,5 4 88-16,-5-4-216 15,5 0 160-15</inkml:trace>
  <inkml:trace contextRef="#ctx0" brushRef="#br0" timeOffset="659">842 1948 748 0,'0'-5'276'0,"0"5"-216"0,-4-4-16 0,-1 0 136 16,10 8-108-16,-5 0 76 15,0 1-84-15,0-1 28 16,0 5-56-16,0 8 60 16,0 5-56-16,-5-9-8 15,5 5-20-15,-5-1 32 16,0 1-20-16,-5 4-4 15,5 0-12-15,-5-5 12 16,5 5-12-16,-5-4-4 16,10-1 0-16,-5-4-4 15,5 5 0-15,-4-10 8 16,4 6-4-16,-5-14 8 16,5 4-8-16,-5-4 16 15,10 0-12-15,-5 0 16 0,0 0-16 16,0 0-4-16,9 0 0 0,1 0 20 15,0 0-12-15,0-4-4 16,5 4-4-16,0-5 20 16,-1 5-12-16,6-4 32 15,0 8-28-15,-1-8 12 16,6 4-16-16,0-5-24 16,-1 5 4-16,-4-4 20 15,5 4-4-15,-6-4-12 16,6 4 0-16,-5-5 12 15,-1 5-4-15,-4-8-20 16,5 8 8-16,-5-5-128 16,9 10 76-16</inkml:trace>
  <inkml:trace contextRef="#ctx0" brushRef="#br0" timeOffset="1877">951 127 444 0,'5'-5'164'0,"-5"5"-124"0,10-4-16 15,-5 0 140 1,-1 8-96-16,1-8 96 0,5-1-96 0,-5-4 72 15,5 5-80-15,-10-5 56 16,5 5-64-16,-10-14 32 16,5 14-48-16,-10-9 0 15,5 4-24-15,-10-4 20 16,6 9-20-16,-11-5 12 16,5 4-12-16,-5 1 20 15,6 4-20-15,-6-4 24 16,5 8-24-16,-5-4 24 15,6 9-24-15,-6 0 32 16,5-1-28-16,-4 6 40 16,4-1-32-16,-5 4-12 15,5 1-8-15,-4-1-4 16,9 5 0-16,-5 0 24 16,10 4-12-16,0 5-4 15,5 4-4-15,0 4 4 16,10-4-4-16,0 0-4 15,0 0 4-15,0-4 12 16,4 0-8-16,-4-10 16 16,5 1-16-16,0-8-4 15,-1-1 0-15,1-18 20 16,5 1-12-16,-5-14-4 16,4 1-4-16,-4-14 4 15,5 5-4-15,0-13-20 16,-1 4 8-16,1-9-24 15,5 9 20-15,-6-5-4 0,1 14 8 0,-5-5 24 16,0 10-8 0,-6-1-20-16,1 13 4 0,-5-4-4 15,0 8 4-15,-5 1 8 16,0 4 0-16,0 4 52 16,5 5-28-16,-5 4 32 15,0 9-28-15,0 4 0 16,5 5-16-16,0 8 0 15,5 5-4-15,0 0 28 16,4 0-20-16,1-9-4 16,5-5-8-16,-1-8-4 15,11 0 0-15,-5-9-248 16,-1-4 136-16,6-13-616 16,-1 4 408-16</inkml:trace>
</inkml:ink>
</file>

<file path=ppt/ink/ink2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12.388"/>
    </inkml:context>
    <inkml:brush xml:id="br0">
      <inkml:brushProperty name="width" value="0.05292" units="cm"/>
      <inkml:brushProperty name="height" value="0.05292" units="cm"/>
      <inkml:brushProperty name="fitToCurve" value="1"/>
    </inkml:brush>
  </inkml:definitions>
  <inkml:trace contextRef="#ctx0" brushRef="#br0">123 3563 592 0,'-20'-5'220'0,"20"5"-172"0,-15 0-12 0,5 0 156 15,6 5-112-15,-11-1 132 16,5 0-120-16,-5-4 80 16,10 5-104-16,-5-5 80 15,5 4-84-15,-4 1 20 16,9-1-48-16,-5-4 32 16,10 0-40-16,-5 0 4 15,9 4-20-15,1-4 28 16,10 5-24-16,0-5 20 15,-1 0-20-15,1-5 8 16,0 5-12-16,0-4 12 16,4 8-16-16,1-8 4 15,-1 4-4-15,1-4-16 16,0 4 4-16,-6-5 12 0,1 10-4 16,0-5-4-1,-1 0 4-15,1 0 20 0,0 0-12 0,4-5-4 16,1 5-4-16,0-4 12 15,-1 4-8-15,6-5-4 16,-1 5 0-16,1-8 28 16,4 8-16-16,1-5-4 15,-1 10-8-15,1-5-4 16,-1 0 0-16,1 0 8 16,-1 0-4-16,1-5 8 15,-1 1-8-15,1-5-4 16,-6 9 4-16,1-9-4 15,-6 9 0-15,6-4 16 16,-5 4-8-16,-6-4 24 16,1 4-20-16,-5-5-4 15,4 10-4-15,-4-10 4 16,5 5-4-16,0-4 8 16,-1 0-8-16,1-5 8 15,5 9-8-15,-1-9 16 16,1 9-12-16,-1-4 24 15,1 8-20-15,0-8 4 16,-1 4-8-16,-4-5 4 16,5 10-8-16,-6-5-4 15,1 0 4-15,-5 0-4 16,0 0 0-16,-6-5 8 16,1 5-4-16,-5-4 8 15,0 4-8-15,-5-4-136 0,0 8 76 0,-5-8-300 16,5-1 200-16,-5-4-748 15,5 5 504-15</inkml:trace>
  <inkml:trace contextRef="#ctx0" brushRef="#br0" timeOffset="795">1132 3208 880 0,'-10'0'328'0,"10"0"-256"0,0 5-16 0,0-5 144 31,0 0-120-31,0 0 80 0,0 0-92 0,5 0 60 15,0 4-72-15,0 0 40 16,5 1-56-16,5-1 32 16,5 5-40-16,-6 0 8 15,6-1-24-15,0 1 20 16,4 0-24-16,1-5 32 16,5 5-28-16,-1-5 20 15,1 5-20-15,-1 0 20 16,6 0-24-16,-1-5 56 15,1 5-36-15,-1-5 4 16,-4 5-24-16,-1 0 0 16,-4-1-4-16,-6 1 28 15,6 0-20-15,-5-5 4 16,-1 1-12-16,-4-5 4 16,-5 4-8-16,-5-4 24 15,0 4-16-15,0 1 4 16,0-1-8-16,-5 5 20 15,0 0-16-15,-5 4 12 16,0 0-12-16,-5 0 20 16,0 5-20-16,-9-1 4 15,9 1-8-15,-15-1 20 16,5 5-16-16,-14-5 12 16,9 5-12-16,-14-4-8 15,4 4 0-15,-14 0 4 16,10 0-4-16,-10-5-4 0,14 5 4 15,-4-5-76-15,9 5 40 16,1-9-144-16,9 1 96 0,-5-6-340 16,10 1 232-16,6 9-804 15,9-1 552-15</inkml:trace>
  <inkml:trace contextRef="#ctx0" brushRef="#br0" timeOffset="2778">2157 3221 488 0,'0'-8'180'0,"0"8"-140"0,0-5-12 0,0 1 188 16,0 4-124-16,0-9 132 15,0 9-132-15,0-4 124 16,5 4-128-16,-1-5 84 16,6 1-104-16,-10-1 72 15,5 5-80-15,0 0 4 16,0 9-40-16,0 0 4 16,0 9-16-16,0 3 36 15,0 6-24-15,-5 8 40 16,5 0-36-16,-5 8 12 15,0 1-24-15,0-4 28 16,0-1-28-16,0 0 4 0,0 1-12 16,0-5 4-16,0 0-8 0,0-4 8 15,5-5-8 1,-5 0-4-16,5 0 4 0,-5-8 4 16,0-1-4-16,0-4 16 15,0-4-12-15,0-9 4 16,0 0-4-16,-5-4-172 15,5-1 88-15,-10-8-236 16,10 9 180-16,-5-9-372 16,5 8 284-16</inkml:trace>
  <inkml:trace contextRef="#ctx0" brushRef="#br0" timeOffset="3708">2078 3020 704 0,'-10'-4'264'0,"10"4"-208"0,-10-5-12 16,5 1 140-1,5 8-108-15,-10-4 96 16,5 5-104-16,-9-1 64 16,9 0-76-16,-15 1 32 15,10-1-52-15,-10 0 16 0,11 5-32 0,-6 4 36 16,5 0-32-16,-10 5 40 16,10-1-36-16,-4 10-4 15,4-1-16-15,-5 9 36 16,5 0-20-16,-5 9 32 15,11 0-32-15,-6 4 20 16,10 0-24-16,-10 0 0 16,10 0-12-16,-10-4 20 15,10 0-16-15,-5-5 4 16,10-4-8-16,0 0 28 16,5 0-20-16,-5 5 4 15,5-10-12-15,-6 5 12 16,6-4-12-16,0 4 4 15,5-4-4-15,0 4 20 16,-1-5-16-16,6 1 4 16,5-5-8-16,-1 0 4 15,6 1-8-15,0-10-12 16,4-4 4-16,0-8 12 16,6 3-4-16,4-8 24 15,-4 0-16-15,4-8-4 16,-5 3-4-16,1-8 12 15,-1 0-8-15,-4-9 16 16,-1 5-16-16,-4-14-4 16,-1 9 0-16,-4-13 4 15,-6 9-4-15,1-9-4 0,0 9 4 16,-5-10-16-16,-1 10 8 16,-4-9 28-16,0 5-12 0,-5-14-12 15,5 13-4-15,-5-13 12 16,0 9-4-16,-5-17-4 15,0 12 4-15,-5-12-24 16,5 8 12-16,-10-4 4 16,5 9 4-16,-5-5 0 15,5 9 0-15,-10 0 16 16,6 9-8-16,-11-1-20 16,10 10 4-16,-15-5 4 15,6 4 4-15,-16 1 0 16,11 8 0-16,-16-4-12 15,11 4 8-15,-16 0 4 16,6 9 0-16,-10-4 8 16,9 8-4-16,-9-4-4 15,10 5 4-15,-1-5-16 16,11 4 8-16,-6-4-104 16,11 5 60-16,-1-1-228 15,10 0 156-15</inkml:trace>
  <inkml:trace contextRef="#ctx0" brushRef="#br0" timeOffset="6561">2802 3528 652 0,'-5'0'244'0,"5"0"-192"0,-10-9-12 16,5 5 136-1,10 8-104-15,-5-8 88 16,0 4-96-16,0-5 72 16,0 10-76-16,0-5 20 15,0 0-44-15,0 0 32 0,10 0-40 0,0 0-16 16,4 4-4-16,6-4 0 15,0 0-4-15,0 0 8 16,4 0-8-16,6-4 16 16,-1 4-12-16,6-5 4 15,-1 5-4-15,1-4-8 16,-1 4 4-16,1-9 4 16,-6 5-4-16,1-5 8 15,4 5-8-15,1-5 24 16,-6 4-16-16,1-3-4 15,-6 8-4-15,1-9 4 16,0 5-4-16,-1-5 24 16,6 4-16-16,-1-3-32 15,6 3 12-15,-1-4 44 16,1 9-16-16,-1-8 0 16,6 8-12-16,-1-5 4 15,0 10-8-15,1-5 8 16,-1 0-8-16,-4 0 24 15,-1 0-16-15,1 0-4 16,-6 0-4-16,1-5 4 16,-6 5-4-16,-4-8 8 15,5 8-8-15,-6-5-4 16,1 10 4-16,-5-5-4 16,4 4 0-16,-4 0-12 15,0 1 8-15,-5-1 12 0,5 5-4 16,-5-5-4-16,4 1 4 15,-4-1-4-15,5 0 0 0,0-4 0 16,-1 5 0-16,-4-5 24 16,5 0-12-16,-5 0-32 15,5 4 12-15,-5 1 0 16,-1-1 8-16,1 0 8 16,0 1-4-16,0-5-12 15,0 4 4-15,0-4 20 16,4 0-8-16,-4 0 4 15,5 0-4-15,-5 0 4 16,5 0-8-16,-1 0-4 16,1 0 4-16,0 0-16 15,5 4 8-15,-6-4-4 16,6 0 0-16,-5 0 16 16,0 0-4-16,-5-4-12 15,4 4 4-15,1-4-16 16,0 8 12-16,-5-4 48 15,4 0-20-15,-4 0 0 16,5 0-12-16,-5 0-8 16,5 0 4-16,-5 0-4 15,4 0 0-15,-4 0-20 16,0 0 12-16,-5 0 20 16,0 0-4-16,0 0 16 15,0 0-16-15,-5 0-4 16,0 0 0-16,5 0 4 15,0 0-4-15,-5 0 8 0,0 0-8 0,0 0-12 16,0 0 4-16,0 0 20 16,0 0-8-16,-5 0-152 15,0 4 76-15,-5 1-376 16,0 4 244-16</inkml:trace>
  <inkml:trace contextRef="#ctx0" brushRef="#br0" timeOffset="7460">4412 3239 684 0,'-5'-5'252'0,"5"5"-192"0,-5 0-20 15,0 0 100-15,10 0-84 0,-5-4 104 16,0 4-96-16,0-4 68 16,0 8-76-16,0-4 56 15,10 4-60-15,0 1 24 16,0 8-44-16,-5-4 0 16,5 4-20-16,-1 0 28 15,1 0-24-15,5 0 20 16,0 5-20-16,0-5 8 15,4 4-12-15,1-4 20 16,0 5-20-16,4-5 24 16,1 0-24-16,-5-4 4 15,4 0-8-15,1-5 12 16,-1 5-12-16,-4-5 32 16,0 1-24-16,-5-1 4 15,4 0-12-15,-4 1 28 16,5-1-20-16,-10 1-4 15,-1 3-8-15,-4-8-4 16,0 5 0-16,-5-1 8 16,5 0-4-16,-5 1 8 15,5-1-8-15,-5-4 8 16,0 0-8-16,0 5 8 16,0-1-8-16,0-4-12 15,0 0 4-15,0 4 20 16,0 1-8-16,0-5-4 15,0 0 0-15,0 4-16 16,0 0 8-16,0-4 12 16,0 0-4-16,-5 0 8 0,5 5-8 0,-5-1-4 15,10 1 4-15,-10-1-16 16,5 0 8-16,-10 1 12 16,1-1-4-16,-6 0 16 15,0 1-12-15,-5-1-12 16,6 5 0-16,-11 0 12 15,5 4-4-15,-14 0-4 16,9 0 4-16,-14-4-24 16,9 4 12-16,-9-4 12 15,9 0 0-15,-9-1-4 16,9 1 4-16,-9 0-112 16,14 0 60-16,-4-5-184 15,9 5 132-15</inkml:trace>
  <inkml:trace contextRef="#ctx0" brushRef="#br0" timeOffset="16168">3752 2757 364 0,'0'-4'132'0,"0"4"-100"0,5 4-12 0,0-4 156 16,0 0-100-16,0-4 112 16,5 4-108-16,-5-4 80 15,0-1-92-15,-5 1-8 16,4 4-36-16,-4-9 20 15,0 5-28-15,0-10 4 16,0 10-12-16,-4-9 4 16,4 4-8-16,-10-8 32 15,0 8-20-15,-5-9 12 16,5 10-16-16,-9-5 20 0,4 4-20 16,-10-4 24-16,10 8-24 0,-9-3 12 15,4 3-12-15,-5-4 20 16,6 9-20-16,-6-4 12 15,10 4-12-15,-4 0 28 16,4 4-24-16,-5-4-4 16,5 0-8-16,-4 0 4 15,9 9-4-15,-5-4 16 16,5 3-12-16,-5 1 16 16,11 0-16-16,-6 0 16 15,5 4-16-15,-10 4-4 16,5 1 0-16,-5 4 12 15,10-1-8-15,-4 1 16 16,4 0-16-16,-10-9 4 16,10 5-4-16,-10 8 12 15,10-4-12-15,-5 4 16 16,10 5-16-16,-9-5 4 16,9 0-4-16,-10-8-8 15,10 0 4-15,-5-5 4 16,10 4-4-16,-5-4 24 15,5 5-16-15,0-5 4 16,4 0-8-16,1-4 4 16,0 0-8-16,0-5-4 15,0 0 4-15,0 1 4 16,4 3-4-16,-4-3-20 16,5-1 8-16,-5-8 32 0,5 4-16 0,-1-9-16 15,1 5 0-15,0-9 20 16,5-1-4-16,-6-12 4 15,6 9-4-15,0-5-24 16,0 4 8-16,-6-4-4 16,6 9 4-16,-5-9 16 15,0 5-4-15,-1-5-4 16,1 9 4-16,-5-5-24 16,0 5 12-16,-5-4-12 15,5 8 8-15,-5-4 16 16,-1 4 0-16,-4-8-4 15,0 12 4-15,0-4-4 16,0 9 0-16,0-4-12 16,0 4 8-16,0-4-4 15,0 8 0-15,0-4 16 16,0 9-4-16,0 0-4 16,0 12 4-16,0-7 28 15,0 3-16-15,-4-4 20 16,4 5-20-16,-5-5 44 15,5 4-32-15,-5-4-4 16,10 5-16-16,-5-1-24 16,5 1 8-16,-1-5 40 15,6 0-20-15,0 0 0 16,0 1-8-16,0-6 12 16,5 5-8-16,-6-4-4 15,6 0 0-15,0-5-4 0,5 1 0 0,-6-5 16 16,6 0-8-16,0-5-20 15,0 1 4-15,-1-9-92 16,1 0 52-16,-5-5-312 16,4 9 200-16,-4 5-680 15,0 8 472-15</inkml:trace>
  <inkml:trace contextRef="#ctx0" brushRef="#br0" timeOffset="20103">5225 3173 560 0,'-10'-9'208'0,"10"9"-164"0,-5 0-8 16,0 0 144-1,10 0-104-15,-5-4 120 16,5 4-112-16,0-4 72 0,5-1-92 0,-6-4 40 16,6 5-64-16,5-5 32 15,0 9-40-15,0-8 24 16,4 8-28-16,1-9 28 16,0 9-32-16,-1-5 4 15,6 5-16-15,-5 0 12 16,4 5-16-16,-4-1 16 15,5 5-16-15,-6 0 16 16,1-1-16-16,-5 6 40 16,0-1-24-16,-6 4-4 15,1 1-12-15,-5 4 36 16,0 0-20-16,-5-1-12 16,0 6-8-16,-5-1 12 15,5 5-8-15,-10-1-4 16,1 5 0-16,-11 0 4 15,5 0-4-15,-14 5-4 16,4-5 4-16,-15 0 4 16,6-5-4-16,-5-3-12 15,14-5 4-15,-9-9 20 16,9 0-8-16,0-4-4 16,11-1 0-16,-6-3 4 15,10-1-4-15,-5-4 8 16,10 4-8-16,-5-4-4 15,10 5 4-15,-5-5-4 16,5 0 0-16,-4 0-12 16,8 0 8-16,-4-5 20 0,10 5-8 15,0-4 4-15,10 0-4 16,0-5 20-16,4 9-16 0,6-4 24 16,-1 8-24-16,1-4 4 15,4 4-8-15,-4-4 4 16,4 5-8-16,-4-10 8 15,-1 5-8-15,-4-4 24 16,-5 8-16-16,-5-8-20 16,-1 0 0-16,-4-1 20 15,5 10-4-15,-10-5-20 16,5 0 4-16,-10-5-56 16,5 5 32-16,0-4-152 15,-1 4 104-15,-4-9-248 16,5 9 184-16</inkml:trace>
  <inkml:trace contextRef="#ctx0" brushRef="#br0" timeOffset="21589">5234 2928 592 0,'-9'-9'220'0,"9"9"-172"0,-5 0-12 0,0 0 56 15,5 5-56-15,-5-5 100 16,0 0-76-16,-5 0 60 16,5 8-68-16,-10-3 32 15,5-1-48-15,-4 5 44 16,4 0-48-16,-5-1 12 15,5 6-28-15,-9-6 28 16,9 5-28-16,-10 1 32 16,5 3-32-16,-4 1 12 15,9-1-16-15,-5 1 36 16,10-1-24-16,-10 1 20 16,10 3-24-16,-9 1 16 15,9 5-20-15,-10-1 8 16,10 5-12-16,-5-1 20 15,10 5-20-15,-5-4 12 16,10-1-12-16,-5 1-8 16,0-5 0-16,0 5 20 15,5-5-12-15,0 1 4 0,5-1-8 16,-5 0 28-16,5 0-20 0,-1-4 4 16,6 0-12-16,-5-4 12 15,0 4-12-15,0-5-12 16,0 5 0-16,-1-9 28 15,6 0-12-15,-5 5-12 16,5-5-4-16,-5-4 12 16,4 4-4-16,1 0 24 15,0 0-16-15,0-4-20 16,4 4 0-16,-4-4 4 16,5-1 4-16,-5 1 8 15,4 4-4-15,1-4-4 16,0 0 4-16,-1 0 4 15,1-1-4-15,0-3 8 16,4 3-8-16,-4 1-12 16,5 0 4-16,-6-5 12 15,1 1-4-15,0-5 8 16,5 0-8-16,-11-5-12 16,6 5 4-16,-5-4 12 15,4 4-4-15,-4-9 8 16,5 5-8-16,-5-5-4 15,-1 5 4-15,1-9-16 16,0 4 8-16,-5-9 12 16,5 9-4-16,-6-4 8 15,6 5-8-15,0-10-12 0,0 5 4 0,0-5 4 16,4 5 0 0,-4-4-12-16,5 4 8 0,-5-14 12 15,4 10-4-15,-4-9 8 16,0 8-8-16,-5-8-4 15,4 8 4-15,-9-12 12 16,5 8-8-16,-10-9-4 16,5 5 0-16,-10-9-16 15,5 9 8-15,-5-9 4 16,0 4 0-16,-5-4 0 16,6 9 0-16,-11-9 0 15,5 8 0-15,-5-3-12 16,5 8 8-16,-4-4 4 15,4 8 0-15,-5-4 8 16,5 9-4-16,-5-4-20 16,10 8 8-16,-9-4-4 15,4 8 4-15,-10-8 8 16,10 9 0-16,-5-5 16 16,10 5-8-16,-9-5-12 15,4 5 0-15,-5-1-4 16,5 5 0-16,-5-4 16 15,6 4-4-15,-6-5 8 16,10 5-8-16,-10-4-4 16,10 4 4-16,-10-4-24 15,6-1 12-15,-11 1 4 16,10 4 4-16,-10-4 0 0,6 8 0 16,-6-4 8-16,5 0-4 0,-5-4 8 15,6 4-8-15,-6-5-20 16,5 5 8-16,-9-4 4 15,9 4 4-15,-10-5 0 16,10 10 0-16,-9-5 0 16,4 4 0-16,-5 1-12 15,6-1 8-15,-6 0 12 16,10 1-4-16,-4-5-36 16,4 0 16-16,-5 0-268 15,10 4 156-15</inkml:trace>
  <inkml:trace contextRef="#ctx0" brushRef="#br0" timeOffset="25523">5289 2880 228 0,'0'-5'84'0,"0"5"-64"0,5 18-8 0,-5-14 64 15,0 5-44-15,0-5 112 16,0 1-84-16,0-1 64 15,0 1-72-15,0-5 76 16,0 0-72-16,0-5 44 16,0 5-60-16,-5-9 52 15,5 1-56-15,-5-1 64 16,0 9-60-16,-5-4 64 16,5 8-64-16,-5-8 20 15,5 4-40-15,-10-5 16 16,6 5-20-16,-6-4 36 15,5 4-28-15,-10-13-4 16,10 0-12-16,-9-14 4 16,4 10-8-16,-5-23-4 15,10 14 4-15,-9-13 4 16,9 4-4-16,-10-13-4 16,10 13 4-16,-9-9-4 15,9 13 0-15,-5-4 8 16,5 9-4-16,-5-9 8 15,10 9-8-15,-9-5-12 16,9 9 4-16,-5-4-4 0,10 4 0 16,-10-9 8-16,10 9 0 0,-5-8 0 15,10 8 0-15,-5-13 0 16,5 9 0-16,-5-9 8 16,5 4-4-16,0-9-4 15,10 5 4-15,-6-4-4 16,6 13 0-16,0-9 24 15,0 13-12-15,4-13 24 16,1 9-24-16,5-5 32 16,4 13-28-16,1-3 32 15,4 3-32-15,6-4 12 16,-1 9-16-16,1 0 12 16,-1 4-16-16,0 0 32 15,-4 9-24-15,-1-4 12 16,1 8-16-16,-1-4 28 15,-4 5-24-15,-1-1 12 16,1 1-16-16,-6-1 0 16,6 5-4-16,0-1 4 15,-1 1-8-15,1 4-12 16,-1 0 4-16,1 5 28 16,-1 4-12-16,1 0-12 15,4 4-4-15,1 0 20 16,-6 9-8-16,1-4 16 15,-6 4-16-15,1-4-12 16,0-1 0-16,-10 5 4 16,4-4 0-16,-9 4 16 0,5-4-8 15,-10-1-4-15,0-4 0 0,-10 1-4 16,5 3 0-16,-10 1 8 16,5-5-4-16,-10 5 24 15,10 0-16-15,-9 8-12 16,4 0-4-16,-10 9 20 15,10-4-8-15,-10 4-12 16,6-4 0-16,-6 0 20 16,5 0-8-16,-5-9-20 15,6-5 4-15,-6 1 32 16,5-5-16-16,-4-4 0 16,4 0-4-16,-5-9-24 15,10 0 12-15,-9-4-4 16,9 0 4-16,-10-5-88 15,10 5 48-15,-5 0-108 16,10-1 88-16,-4-3-144 16,9-1 120-16</inkml:trace>
  <inkml:trace contextRef="#ctx0" brushRef="#br0" timeOffset="26153">5756 2552 808 0,'-9'4'300'0,"9"-4"-232"0,0 9-20 0,0-9 116 15,0 0-100-15,0 4 116 16,0 5-104-16,0 4 68 16,0 0-84-16,0 5 12 15,0 3-40-15,-5 6 12 16,5-1-24-16,-10 5 28 16,5-1-32-16,-5 1 4 15,10 0-12-15,-10-1 4 16,5 1-8-16,-5-5 8 15,10-4-8-15,-9-5 8 16,9-3-8-16,-10-1 32 16,10 4-20-16,-10-8-24 15,10 4 4-15,-5-4 28 16,10 4-16-16,-5-4-8 16,5 4-4-16,0-13 20 15,0 0-8-15,0-4 4 16,4-1-4-16,1-4 12 15,5 9-12-15,0-8 4 16,0 8-4-16,4-9 20 16,6 9-16-16,0-9 4 15,4 5-8-15,1-9-8 0,4 8 4 0,1-3 4 16,4 8-4-16,-5-9 8 16,1 9-8-16,-6-9-12 15,1 9 4-15,-10-9 12 16,-1 9-4-16,-4-9-4 15,0 9 4-15,-10-8-68 16,0 8 36-16,-5-5-200 16,0 5 128-16</inkml:trace>
  <inkml:trace contextRef="#ctx0" brushRef="#br0" timeOffset="27474">5638 818 624 0,'0'0'228'0,"0"0"-176"0,10 0-16 0,-10 0 124 16,0 0-96-16,0-4 124 15,5 4-108-15,-5-5-4 16,5 1-48-16,-5-5 28 16,5 5-32-16,-5-9 48 15,0 8-40-15,-5-8 12 16,5 9-28-16,-10-9 28 16,0 8-28-16,-5-3 32 15,6 3-32-15,-11 1 20 16,5 4-20-16,-9 4 36 15,4 5-28-15,-10 0 4 16,11-1-16-16,-11 1 20 16,5 0-20-16,1 0 40 15,4-1-28-15,-5 6 4 16,11-1-16-16,-6 4 36 16,5 1-24-16,-4-1 4 15,9 10-16-15,-5-1 12 16,10 4-16-16,-5 5-12 15,10 5 0-15,-5 4 12 16,5-1-4-16,0 1 8 16,5-4-8-16,-5-5 8 15,10 0-8-15,0-14-4 16,10 1 4-16,-1-8-4 16,1-6 0-16,5-8 24 0,-1 0-12 15,1-13-4 1,4 0-4-16,-9-18-4 0,5 1 0 0,-6-14 0 15,1 5 0-15,-5-10-12 16,5 10 8-16,-6-5 20 16,1 14-8-16,-5-1-28 15,0 9 8-15,-5 0-4 16,0 9 8-16,-5 0 8 16,0 9 0-16,-5-1 0 15,5 5 0-15,-5 0 8 16,5 9-4-16,-5 4 32 15,5 9-20-15,-5 4 40 16,10 5-32-16,-10 13 20 16,5-1-24-16,-5 6-8 15,10-1-8-15,-5-5 12 16,10-3-8-16,0-5-4 16,-1 0 0-16,1-13-60 15,5 0 32-15,0-14-252 16,5 1 152-16</inkml:trace>
  <inkml:trace contextRef="#ctx0" brushRef="#br0" timeOffset="30254">6091 3252 624 0,'-5'4'228'0,"5"-4"-176"0,-5 5-16 16,1-5 104 0,8 0-84-16,-4 0 76 15,0 0-76-15,0 0 12 16,0 0-36-16,5 0 4 15,5 0-20-15,0-5 20 0,5 5-24 0,0-4 4 16,4 0-8-16,-4-5 28 16,5 4-20-16,-5-8 4 15,4 9-12-15,1-9 20 16,0 4-16-16,-6-4-4 16,6 8-4-16,-5-8 12 15,5 9-8-15,-6-9-4 16,6 8 0-16,-5-8 12 15,5 9-8-15,-6-5 4 16,6 5-4-16,0-9 4 16,-1 4-8-16,6-4 8 15,0 4-8-15,-1-4 8 16,6 9-8-16,-1-10-4 16,6 6 4-16,-1-5-4 15,6 8 0-15,-6-8-20 16,1 4 12-16,-1-4 12 15,1 4 0-15,-1-8 24 16,-4 8-16-16,-1-13-20 16,1 9 0-16,-1-4 12 15,-4 3 0-15,-5-7 8 16,-1 7-8-16,1-7-12 16,0 7 4-16,-1-3 12 15,1 8-4-15,-5-8 8 16,5 8-8-16,-1-9-12 15,6 5 4-15,-1-9 4 0,1 9 0 16,5-9 8-16,-1 9-4 16,6-9-12-16,-1 5 4 0,1-5 20 15,-1 4-8-15,1-3-4 16,-1 7 0-16,0-3 4 16,-4 4-4-16,0-5-4 15,-6 9 4-15,-4-4-4 16,5 5 0-16,-6-10 16 15,6 9-8-15,-5-4-12 16,4 4 0-16,-4-8 20 16,0 8-8-16,-6-4 4 15,6 4-4-15,-5-4-16 16,0 4 4-16,-1-4 12 16,6 9-4-16,0-9-4 15,-1 8 4-15,1-8 4 16,0 9-4-16,-5-5-4 15,4 5 4-15,1-5-4 16,0 5 0-16,-1-10 0 16,6 6 0-16,-10-1 0 15,5 5 0-15,-6-1 8 16,6 5-4-16,-5-4-4 16,4-1 4-16,-4-8-4 15,0 9 0-15,-5-9-28 16,5 8 16-16,-6-8-32 15,1 9 28-15,0-5-232 0,0 5 136 0</inkml:trace>
  <inkml:trace contextRef="#ctx0" brushRef="#br0" timeOffset="31047">7963 2101 696 0,'-10'-27'256'0,"10"27"-196"0,0 14-20 16,0-10 144-16,5 5-108 0,-5-5 40 16,0 0-68-16,0 1 16 15,10-1-36-15,-6 1 16 16,6 3-24-16,5-8 44 16,0 0-36-16,5-4 12 15,-1 4-24-15,6-9 28 16,-1 5-28-16,6-5 20 15,0 9-20-15,-1-9 44 16,1 5-32-16,4-5 12 16,1 5-24-16,-1-5 8 15,-4 9-12-15,-1-13 0 16,1 4-4-16,-6-8-8 16,1 8 4-16,-5-4 4 15,-1 4-4-15,-4-4 16 16,5 8-12-16,-5-3 4 15,-1 3-4-15,-4 1 4 16,5 4-8-16,-5 0 8 16,5 4-8-16,-15-4 32 15,5 9-20-15,-5 0 12 16,4 0-16-16,-4-1-8 16,0 1 0-16,0 4 28 15,0 0-16-15,-4 1-12 16,4-1-8-16,-20 4 20 15,10 1-8-15,-20 4-4 16,6 4 0-16,-20 0-4 0,9 0 0 16,-14 1-124-1,9-1 68-15,-14 0-252 0,15 0 172 0</inkml:trace>
  <inkml:trace contextRef="#ctx0" brushRef="#br0" timeOffset="32609">7056 1383 632 0,'0'-22'236'0,"0"22"-184"0,0-13-16 0,0 13 116 15,0 9-92-15,0-5 72 16,5 0-76-16,0 5 76 16,5 4-76-16,-10-4 68 15,5 4-68-15,0 0 24 16,0 5-48-16,0-1 16 16,0 5-28-16,0 0 36 15,0 0-32-15,0 0 12 16,0 4-20-16,-1 0 8 15,1 1-12-15,-5 3 12 16,0 5-16-16,0 0-4 16,0 0 0-16,0 5 4 15,0-5-4-15,0 13 16 16,0 0-12-16,0-13 4 0,0-4-4 16,0-14 12-16,0-4-12 0,0 0-4 15,0 5 0-15,0-14 12 16,0 1-8-16,0-10 16 15,0 1-16-15,0-5 4 16,0 5-4-16,0-14-24 16,0 5 8-16,0-18-12 15,5 5 8-15,0-9 8 16,5 5 4-16,0-5 0 16,0 8 0-16,0 1-28 15,-1 4 16-15,1 0-12 16,5 5 12-16,0 4 16 15,0 8 0-15,-1-8-12 16,6 9 4-16,0-9 12 16,-1 8-4-16,-4 5 40 15,5 9-20-15,-5 0 20 16,0 8-24-16,-6-4 16 16,1 5-20-16,-10 4 0 15,5 0-8-15,-10 8 12 16,0 10-12-16,-9-5 16 15,4-5-16-15,-10 1 16 16,5 0-16-16,-9-5 4 16,9 0-4-16,-10-8 4 15,10-1-8-15,-4-8 8 16,4 4-8-16,-5-9 32 0,5 5-20 0,-4-9-120 16,9 5 56-1,-5-14-256-15,5 4 168 0,5-8-580 16,10 9 400-16</inkml:trace>
  <inkml:trace contextRef="#ctx0" brushRef="#br0" timeOffset="34021">8780 1729 612 0,'-5'-18'228'0,"5"18"-180"0,5-9-12 0,0 5 184 16,0 0-128-16,5-10 96 15,0 10-108-15,-1-5 44 16,6 5-72-16,0-5 40 16,5 9-52-16,-1-4 24 15,1 8-36-15,5-4 16 16,-1 5-24-16,1-1 44 15,5 5-36-15,-6 4 12 16,-4 0-24-16,-5 4 8 16,-1 1-12-16,-9 8 12 15,5 0-16-15,-15 1 24 16,5 8-20-16,-15 0-4 16,6 0-4-16,-16-5 20 0,5 1-12 15,-9-13-4-15,9-1-4 16,-10-4-4-16,11 0 0 0,-6-4 8 15,10 4-4-15,-4-13 16 16,9 5-12-16,0-10-28 16,10 1 8-16,5-5 4 15,5 5 8-15,5-5 8 16,4 5-4-16,6-5-12 16,4 4 4-16,1-8 12 15,0 5-4-15,-6-1-12 16,6 4 4-16,-6 1 4 15,1 8 0-15,-5 1 32 16,-1 8-16-16,-9 0-4 16,5 5-8-16,-15-1 28 15,0 5-16-15,-10 0 4 16,0 0-12-16,-9 0 12 16,4 0-12-16,-10-5-12 15,5 5 0-15,-9-9 12 16,9 5-4-16,-4-10 16 15,4 5-12-15,-5 1-48 16,10-1 24-16,-4-13-252 16,9 4 148-16</inkml:trace>
  <inkml:trace contextRef="#ctx0" brushRef="#br0" timeOffset="35011">8908 1514 716 0,'-15'-48'264'0,"15"48"-204"0,-10 13-16 0,6-13 108 16,-1 4-92-16,-5-4 72 15,0 0-76-15,-5 5 68 16,5 4-72-16,-9 4 60 16,9 0-60-16,-10 0 48 15,5 0-56-15,-4 5 24 16,4 4-40-16,-5-1 44 15,10 6-40-15,-5-1 12 16,6 0-28-16,-6 18 20 16,10 0-24-16,-10 4 12 15,10 4-12-15,-5 1 28 16,5-5-24-16,1 5 12 16,4-5-16-16,-5 0 12 15,10 0-16-15,-5-13 16 16,9-4-16-16,-4-9 24 0,5 0-20 15,0-5 12-15,5 5-12 16,-5-5 12-16,4 1-16 0,1-5 24 16,5 0-20-16,5 0 12 15,-1 0-12-15,6 1-8 16,-1 3 0-16,6-4 4 16,4 5-4-16,0-5-4 15,1 0 4-15,4-9 20 16,-4 5-12-16,-1-13-4 15,0-1-4-15,1-8-4 16,-6 0 0-16,1-4 16 16,-6 3-8-16,1-3-4 15,-6 4 0-15,-4-13-24 16,5 4 12-16,-6-9 4 16,6 9 4-16,-5-17 0 15,4 4 0-15,-4-22 0 16,5 4 0-16,-10-12 0 15,4 8 0-15,-9-9 0 16,5 14 0-16,-10-10 0 16,0 18 0-16,-10 1 0 15,0 8 0-15,-5 0-20 16,0 13 12-16,-10-9-4 16,6 9 4-16,-11-4-12 15,5 9 12-15,-9-1 12 16,9 5 0-16,-14 0-20 15,9 4 8-15,-9 0 4 0,4 9 4 16,-14-4 0-16,9 8 0 0,-14-4 0 16,10 0 0-16,-11 0-12 15,11 9 8-15,-5 0-4 16,9 8 0-16,-4-8 0 16,9 0 0-16,-4-9-36 15,14 4 24-15,-5 9-212 16,11 5 128-16,-1-9-344 15,5 4 252-15,5-5-668 16,10 1 484-16</inkml:trace>
  <inkml:trace contextRef="#ctx0" brushRef="#br0" timeOffset="37398">8972 1440 612 0,'-5'22'228'16,"5"-22"-180"-16,0-14-12 0,0 6 80 16,0 8-72-16,-5-9 96 15,5 9-80-15,-10-4 68 16,5 4-72-16,-9 0 56 15,9 4-60-15,-10-4 32 16,5 0-48-16,-10 0 44 16,11 0-48-16,-11-4 4 0,10-1-24 0,-5-8 12 15,5 0-16-15,-9-5-4 16,4 5 0-16,-5-9 20 16,10 5-12-16,-4-18-4 15,4 4-4-15,-5-13-4 16,10 9 0-16,-5-13 0 15,10 13 0-15,-10-9 24 16,10 14-12-16,-9-10-32 16,9 14 12-16,-5-9 20 15,10 9-8-15,-5-9 8 16,4 17-4-16,-4-8-8 16,10 9 4-16,0-5-4 15,5 4 0-15,0 1 8 16,0 4-4-16,4-5-4 15,6 9 4-15,-1-4 4 16,6 4-4-16,4-4 8 16,6 9-8-16,-1-5 24 15,1 5-16-15,4-1-4 16,-5 5-4-16,1 0 4 16,-6 5-4-16,1-1 24 15,-6 1-16-15,6-1 12 16,-6 0-12-16,-4 5 20 15,0 4-20-15,-6 0 24 16,1 5-24-16,-5-5 4 16,4 4-8-16,-4-3 12 15,0 3-12-15,0-4 4 0,-1 5-4 0,-4-1 12 16,0 1-12 0,-5-1 4-16,5 10-4 0,-10-6 12 15,5 6-12-15,-10 3-4 16,5 1 0-16,-5 8 20 15,5 5-12-15,-10 0-4 16,5 0-4-16,-5-5 4 16,5 0-4-16,-9-8 8 15,9 0-8-15,-10-5-4 16,10 0 4-16,-10-4-4 16,10-4 0-16,-4-5 8 15,9 4-4-15,-10-12-56 16,10 3 28-16,-5-8-148 15,5 0 96-15,-5 0-204 16,10 0 156-16,-5-4-276 16,5 4 228-16</inkml:trace>
  <inkml:trace contextRef="#ctx0" brushRef="#br0" timeOffset="37954">9307 1243 924 0,'0'-5'340'0,"0"5"-260"0,5-4-28 0,0 0 116 16,0 8-104-16,0-4 72 15,5 0-80-15,-6 4 32 16,1 9-52-16,-5 5 32 16,0-1-36-16,0 5 0 15,0 0-20-15,0 0-8 16,0 4 0-16,-5-4 20 16,1 0-12-16,-6-4-12 15,10 4-4-15,-10-9 28 16,10 4-12-16,-10-8 4 15,10 0-8-15,-5-5-8 16,5 0 4-16,-10 1-4 16,10 4 0-16,-5-5 24 15,10 0-12-15,0-4 24 16,5 0-24-16,5-4-4 16,0 0-4-16,-1-5 28 15,6 0-16-15,-5-4 20 16,4 4-20-16,1-4 8 15,0 9-12-15,4-5 20 16,1 5-20-16,0-5-32 16,4 4 12-16,-4-8 20 15,0 5-8-15,-6-1 8 16,1 4-4-16,-5-3-84 16,-1 8 40-16,-4-5-224 0,0 5 144 0</inkml:trace>
  <inkml:trace contextRef="#ctx0" brushRef="#br0" timeOffset="38916">9637 162 788 0,'0'-14'292'0,"0"14"-228"0,-5-13-16 0,0 4 72 16,10 5-76-16,-10-9 44 15,5 9-52-15,-10-10 52 16,5 6-52-16,-9-10 44 15,-1 9-44-15,-10-4 44 16,10 9-48-16,-9-5 20 16,9 5-32-16,-10-5 28 15,11 9-32-15,-6-9 40 16,5 5-32-16,-5 0 4 16,6 4-16-16,-6 0 12 15,10 4-16-15,-5 0 16 16,5 5-16-16,-9 0 4 15,9 0-4-15,-5-1 28 16,10 5-20-16,-5 1 12 16,10-1-16-16,-5 4 12 15,10 1-16-15,-5 4 4 16,0 4-4-16,0 0 20 16,0 0-16-16,0 1-4 15,5 3-4-15,0-3 4 16,0-6-4-16,5 1-4 15,0 0 4-15,5-9 12 16,-1-4-8-16,1-9-4 16,0 5 0-16,0-19 4 15,-1 6-4-15,1-14-4 16,0 4 4-16,0-12 4 16,4 8-4-16,1-13-36 0,0 8 16 15,0-3-12-15,-1 8 16 0,-4 0 0 16,0 9 4-16,-5 0 16 15,0 4-4-15,-6 0-12 16,1 9 4-16,-5-4-4 16,5 4 0-16,0 0 8 15,0 4 0-15,0 1 44 16,0 3-24-16,0 5 36 16,0 9-32-16,0 0 12 15,5 5-20-15,-5 3 0 16,4 1-8-16,1-1 4 15,5 1-8-15,0-5 8 16,0-4-8-16,4-4-48 16,1-5 28-16,0-13-272 15,4 4 160-15</inkml:trace>
  <inkml:trace contextRef="#ctx0" brushRef="#br0" timeOffset="42098">9164 4254 820 0,'-5'-8'304'0,"5"8"-236"0,-5-5-20 16,0 5 124 0,5 5-104-16,-9-1 96 15,4 5-96-15,-10-1 64 16,0 1-76-16,-10 4 48 15,11 5-60-15,-16-1 24 16,6 5-40-16,-16 0 28 0,11 4-32 16,-11-4-24-16,11 5 0 0,-11-10 0 15,16 5 0-15,-11-5 8 16,15 5-4-16,-4-4-12 16,9 4 4-16,0-5 28 15,5 1-12-15,-4-5-4 16,9 0-4-16,-5-4 20 15,10 0-12-15,-5-5 56 16,10 0-36-16,0-4-8 16,5 5-12-16,4-5 16 15,6 0-16-15,10-5 24 16,-1 1-24-16,11-9-4 16,-1 8-4-16,10-3-4 15,0 8 0-15,6-5 8 16,-6 5-4-16,-5-4 8 15,-4 8-8-15,-6-4-4 16,-4 5 4-16,-11-5 4 16,-4 0-4-16,-5 0-4 15,5 0 4-15,-10 0-60 16,0 0 32-16,-5 0-148 16,0 0 96-16,-5-5-204 15,5 5 156-15,-10-4-264 16,5-1 216-16</inkml:trace>
  <inkml:trace contextRef="#ctx0" brushRef="#br0" timeOffset="42428">9130 4394 872 0,'-10'-4'324'0,"10"4"-252"0,-5 0-20 0,0 0 172 15,10 9-132-15,-10 0 124 16,5-1-128-16,-5 1 80 16,5 4-100-16,-5-4 56 15,5 4-72-15,-5 5 24 16,5 3-44-16,-5 1 36 16,10 5-40-16,-5 3-4 15,0 5-16-15,0 9 20 16,5 0-16-16,0 4 4 15,0-9-8-15,-5-8 12 16,0 0-12-16,-5-9-20 16,5-5 4-16,-5-8-224 15,0 0 124-15,-5-18-280 16,5 4 220-16</inkml:trace>
  <inkml:trace contextRef="#ctx0" brushRef="#br0" timeOffset="43344">8854 4132 832 0,'-15'0'308'0,"15"0"-240"0,-20 8-20 0,11-3 88 16,4 4-84-16,-10-1 68 16,5 1-68-16,-10 9 32 15,6-1-48-15,-6 5 52 16,5 0-52-16,-10 0 28 16,11 0-36-16,-11 4 44 15,10 0-40-15,-4 5 20 16,-1 0-32-16,0-1 44 15,5-4-36-15,-4 1 4 16,4 3-20-16,-5 5 64 16,10 5-44-16,1 8-4 15,4 0-16-15,0 13 16 16,5-8-16-16,0-1 32 16,10-3-28-16,-1-1 4 15,6-5-12-15,5-3 4 16,0-5-8-16,4 0 8 15,1-4-8-15,4-5 24 16,-4 0-16-16,5-8 4 16,-1-1-8-16,11-8 12 15,4 4-12-15,5-9-20 0,0 1 4 0,5-5 4 16,1 0 4-16,-6-5 0 16,0 5 0-16,-5-8 24 15,1 3-12-15,-1-12-12 16,-4-1-4-16,-6-8 28 15,0 4-12-15,-9-9 4 16,0 5-8-16,-6-18-8 16,1 5 4-16,-5-22-4 15,0 8 0-15,-10-13 0 16,4 14 0-16,-9-5-12 16,0 9 8-16,-5 4 12 15,1 13-4-15,-6-8-28 16,5 8 12-16,-10-8 4 15,5 13 8-15,-10-14 16 16,6 14-8-16,-6-9-20 16,5 9 4-16,-9-5-4 15,9 5 4-15,-10-5 16 16,6 9-4-16,-11-4-12 16,5 13 4-16,-14-4 4 15,9 8 0-15,-14 0-20 16,10 9 12-16,-11 0 4 15,11 9 4-15,-11-5 16 16,16 5-8-16,-6-5-12 16,11 5 0-16,-6-9-148 15,16 4 84-15,-1-4-340 0,10 9 224 0</inkml:trace>
  <inkml:trace contextRef="#ctx0" brushRef="#br0" timeOffset="47638">5973 3952 768 0,'5'-8'284'0,"-5"8"-220"0,5 0-20 0,0 0 120 16,0 0-100-16,0 0 80 16,5 0-84-16,-1 0 20 15,6 4-44-15,0-4 48 16,0 4-48-16,0 1 28 15,-1 3-36-15,1-3 36 16,0 4-36-16,0-1 20 16,4 1-28-16,-4 0 16 15,5 4-20-15,-5-4 28 16,4 4-28-16,-4 0 12 16,0 0-16-16,0 0 0 15,4 5-4-15,-4-1 20 16,5 1-16-16,-5-5 4 15,4 4-8-15,1 1 4 16,0-1-8-16,4 1 8 16,1-1-8-16,-1 1-4 15,6 4 4-15,4-5 20 16,6 5-12-16,4-9 24 16,-4 5-24-16,4-5 12 15,5 0-12-15,-5 0 0 16,-4 5-4-16,-1-5-16 15,-4 4 4-15,-1-3 28 16,1-1-12-16,-1 0 4 0,-4 4-8 0,-6-8 12 16,1 0-12-1,0-5-4-15,-1 5 0 0,1-5 20 16,4 5-12-16,1-5-4 16,-1 1-4-16,1-5 4 15,0 4-4-15,-1 1-4 16,6 3 4-16,-1 1 4 15,1 0-4-15,-1 0 24 16,0-1-16-16,1-3 4 16,-1 3-8-16,1-3-8 15,-6 4 4-15,1-1 28 16,-5 6-16-16,-1-6-4 16,1 5-8-16,-1-4 4 15,1 4-4-15,-5-4-4 16,-1 4 4-16,-4 0 12 15,5 0-8-15,-5-4-4 16,4 4 0-16,1-4 4 16,0 0-4-16,0 0 16 15,4-1-12-15,-4 1 24 16,4 0-20-16,-4 0-12 16,5-1-4-16,-6-3 20 15,6 3-8-15,-5 1-12 16,4 0 0-16,-4 0 12 15,0 0-4-15,-5-1 16 16,4 1-12-16,-4-5-4 16,5 1 0-16,-5-1-4 0,-1 1 0 15,1-1 16-15,0 0-8 0,-5 1 16 16,0-1-16-16,-1-4-4 16,1 0 0-16,-10-4-104 15,0 4 56-15,-10-5-272 16,1 10 176-16,-11-5-380 15,5 8 296-15,-5-8-628 16,6 5 480-16</inkml:trace>
  <inkml:trace contextRef="#ctx0" brushRef="#br0" timeOffset="48329">8027 4578 684 0,'-10'-4'252'0,"10"4"-192"0,-5 0-20 16,0 0 180-16,10 0-128 16,-10 0 148-16,5 0-136 15,-5 0 96-15,10 0-116 0,0 4 88 16,0 1-96-16,0-1 36 16,0 0-64-16,4 5 20 15,1 4-40-15,5-4 16 16,0 4-24-16,0 0 0 15,4 5-12-15,1-1 12 16,0 1-12-16,4 8 16 16,1-4-16-16,-5 0 16 15,4 0-16-15,1-5 32 16,0 5-24-16,-6-9 4 16,6 5-12-16,-5-5 4 15,-1 4-8-15,-4-3 8 16,0 3-8-16,-5-4 16 15,4 5-12-15,-14-5 16 16,5 4-16-16,-10-4 4 16,5 1-4-16,-9-6 20 15,-1 1-16-15,-10-5 4 16,5 1-8-16,-14-1 4 16,4 1-8-16,-14-5-4 15,4 4 4-15,-14-4-16 16,5 4 8-16,-11-4-148 15,16 0 84-15,-5-4-288 16,14 4 196-16,1-9-672 16,9 0 464-16</inkml:trace>
  <inkml:trace contextRef="#ctx0" brushRef="#br0" timeOffset="51221">7007 4998 652 0,'0'5'244'0,"0"-5"-192"0,-5-5-12 0,0 1 128 15,10 8-100-15,-5-8 88 16,5 4-92-16,-5-4 92 16,0 4-92-16,0-5 40 15,0 1-60-15,-5-5 12 16,5 5-36-16,-10-5 44 16,10 5-36-16,-4-9 4 15,-1 4-20-15,-10-9 0 16,5 10-4-16,-5-6 28 15,5 10-20-15,-14-5 4 16,9 5-12-16,-15 4 12 16,11 4-12-16,-11 1 24 15,6 8-20-15,-6 0 40 16,5 0-28-16,-9 5 12 16,9-1-20-16,1 5 0 15,4 4-8-15,-5 0 20 0,6 1-16 16,-6-1 32-16,10 5-28 15,0-5-4-15,6-4-8 0,-6 0 20 16,10 4-12-16,0-9 12 16,5 5-12-16,0 0 12 15,10 0-16-15,5 0 16 16,4 0-16-16,6 0 4 16,0 4-4-16,14-4 4 15,5 0-8-15,15-9 16 16,-9-4-12-16,4-14-64 15,-5-3 28-15,5-14-252 16,0 4 156-16,5-4-652 16,1 5 432-16</inkml:trace>
  <inkml:trace contextRef="#ctx0" brushRef="#br0" timeOffset="62381">13079 3064 684 0,'5'-9'252'0,"-5"9"-192"0,5 0-20 16,-5 0 144 0,0 0-108-16,5 0 104 15,0 0-104-15,0 0 72 16,0 0-84-16,-5 4 40 16,5 1-64-16,-5-1 40 15,0 0-44-15,-5 5 44 16,5 9-48-16,-10-1 20 0,5 1-32 0,-5 4 0 15,5 4-12-15,-5 0 12 16,10 5-12-16,0-1 24 16,5-3-20-16,-5-1 12 15,10-4-12-15,0 0-16 16,0-5 0-16,0-4 4 16,4 0 0-16,1-4 8 15,5 0-4-15,-5-5 32 16,-1 1-20-16,1-1-32 15,0 1 8-15,-5-1 28 16,0 5-12-16,-10-5 8 16,0 5-8-16,-5 4 12 15,0 0-12-15,-5 5 24 16,0-1-20-16,-10 1 4 16,11-1-8-16,-11-4-16 15,10 0 4-15,-10-4-32 16,10 0 20-16,-9-9-172 15,9 4 108-15,-10-4-208 16,5 0 164-16</inkml:trace>
  <inkml:trace contextRef="#ctx0" brushRef="#br0" timeOffset="62699">13064 3134 1112 0,'5'-5'412'0,"-5"5"-320"0,5-4-28 0,-5 0 124 16,10 8-116-16,0-8 96 15,5 4-100-15,-1-5 12 16,1 10-48-16,0-10 24 15,5 5-32-15,-6-4 4 16,6 4-16-16,0-9-8 16,0 9 0-16,-1-4-60 15,1 4 32-15,-10-5-236 16,5 5 144-16,-10-4-416 16,-1 8 296-16</inkml:trace>
  <inkml:trace contextRef="#ctx0" brushRef="#br0" timeOffset="65382">13000 2731 592 0,'-5'0'220'0,"5"0"-172"0,-4 9-12 0,-1-5 92 16,5 1-76-16,-10-1 76 15,5 5-72-15,-10-1 40 16,5 6-56-16,-10-6 60 16,6 10-60-16,-11-5 36 15,10 4-44-15,-9-3 36 16,9 3-40-16,-10 1 28 16,6-1-28-16,-6 1 8 15,5 3-20-15,-4-3 20 16,9 4-24-16,-10-5 24 15,10 1-24-15,-9-1 24 16,9 5-24-16,-5 0 40 16,6 0-28-16,-6 0-4 15,10 4-12-15,-5 5 4 16,10 0-8-16,-4 4 8 16,4 0-8-16,-5 4 8 15,10-4-8-15,-10 0 24 16,10 0-16-16,-5 0 4 15,5-4-8-15,0-1 20 16,5-3-16-16,-5-1 12 0,5 0-12 0,0-4-16 16,0 4 0-1,0-4 20-15,4 0-8 0,1-9 4 16,0 5-4-16,0-5 4 16,5 9-8-16,0-9-4 15,-1 0 4-15,1 0 4 16,5 5-4-16,-1-5-4 15,6 0 4-15,0-4-16 16,4 4 8-16,1 0 12 16,-1 4-4-16,1-3-4 15,4 3 4-15,1-4-4 16,-6 5 0-16,1-5 0 16,-5 0 0-16,-1-4 8 15,1-1-4-15,-5-8 16 16,4 5-12-16,-4-5-4 15,4 0 0-15,-4-5 4 16,0 5-4-16,0-8-4 16,-1 3 4-16,6-8-16 15,4 9 8-15,1-14 4 16,4 10 0-16,1-10 0 16,-1 9 0-16,1-4 8 15,-6 4-4-15,6-4-4 16,-1 4 4-16,1-4-4 15,-1 5 0-15,1-10 8 16,-6 5-4-16,1 0-12 16,-6 4 4-16,1-4 12 0,0 4-4 0,-6-8-4 15,1-1 4-15,-5-4-16 16,0 9 8-16,-5-9 12 16,-1 5-4-16,1-5-4 15,0 4 4-15,0-4-4 16,0 5 0-16,-5-9 8 15,5 8-4-15,-6-8-4 16,1 4 4-16,-5-9-16 16,0 10 8-16,0-10 12 15,0 5-4-15,0-5 8 16,0 5-8-16,-5-5-12 16,5 5 4-16,-4 0 12 15,4 4-4-15,-5-5-4 16,0 10 4-16,-5-5-4 15,5 4 0-15,-10-3-12 16,5 7 8-16,-9-3 12 16,9 4-4-16,-10-5-12 15,10 10 4-15,-10-6 4 16,11 6 0-16,-16-5 8 16,10 4-4-16,-9-4-20 15,4 4 8-15,-10-4 4 16,11 8 4-16,-11-8 8 15,10 9-4-15,-9-9-12 16,4 8 4-16,-4-3-4 16,4 8 0-16,-4-9 24 0,9 9-8 15,-10-9-4-15,11 5 0 0,-6-5-16 16,5 5 8-16,-4-5 4 16,9 9 0-16,-5-9-20 15,5 9 12-15,-4-9 12 16,9 9 0-16,-5-4-12 15,5 8 4-15,-5-4 4 16,11 0 0-16,-11 0 8 16,5 0-4-16,-5-4-4 15,5 4 4-15,-9-4-4 16,4-1 0-16,-5-4 0 16,10 9 0-16,-9-4 0 15,9 4 0-15,-10-4-20 16,10 8 12-16,-9-4-144 15,9 4 80-15,-5 1-328 16,5 4 220-16</inkml:trace>
  <inkml:trace contextRef="#ctx0" brushRef="#br0" timeOffset="68627">9795 4828 528 0,'-15'13'196'0,"15"-13"-152"0,-10 13-12 16,0-9 88 0,10 1-72-16,-10 4 104 15,5-1-88-15,-10-3 96 16,11 3-96-16,-6-3 104 16,5-1-96-16,-5-4 32 15,10 5-60-15,-5-5 12 0,5 0-36 16,0 0 8-16,10 0-16 0,0-5 0 15,4 5-4-15,6-4-8 16,0 4 4-16,5-5-4 16,-1 1 0-16,1-5 8 15,4 5-4-15,1-5 8 16,-1 5-8-16,1-9-12 16,-1 4 4-16,1-4 12 15,0 4-4-15,-6-9 8 16,6 5-8-16,-6-4 24 15,6 4-16-15,-1-5-20 16,6 5 0-16,-1-13 12 16,6 13 0-16,4-5-4 15,-4 5 4-15,4-4 12 16,0 8-8-16,10-9-28 16,-9 9 8-16,-1-4 4 15,-5 5 8-15,1-6 32 16,-6 10-16-16,1-5 12 15,-1 5-16-15,-4-9-32 16,-1 4 8-16,1-4 12 16,-1 9 4-16,1-10-4 15,-1 10 4-15,1-9 12 16,4 4-8-16,1-8-4 16,4 8 0-16,1-4 4 15,-6 4-4-15,11-4-4 0,-6 4 4 0,0-4 4 16,1 4-4-1,-1-8-20-15,1 8 8 0,-1-9 20 16,-5 10-4-16,-4-10 4 16,-1 9-4-16,-4-8 4 15,0 8-8-15,-6-4-4 16,6 4 4-16,-5-8 4 16,-1 8-4-16,1-8-12 15,5 3 4-15,-6-3 12 16,6 4-4-16,0-9-20 15,-1 9 8-15,1-9 12 16,4 9 0-16,-4-5-4 16,5 5 4-16,-6-4 4 15,6 3-4-15,-6-3-4 16,6 8 4-16,0-8-16 16,-1 8 8-16,-4-9 12 15,-1 10-4-15,1-5 16 16,0 8-12-16,-6-8 4 15,1 9-4-15,-5-5-16 16,0 9 4-16,-6-9 20 16,6 9-8-16,-5-9-4 15,0 9 0-15,0-8-16 16,0 8 8-16,-6-5 12 16,1 5-4-16,0-4-4 15,5-1 4-15,0-3-4 16,0 8 0-16,0-9-100 0,0 9 56 15,-10-9-272-15,4 9 176 0</inkml:trace>
  <inkml:trace contextRef="#ctx0" brushRef="#br0" timeOffset="69242">11887 3803 684 0,'-14'0'252'0,"14"0"-192"0,5 0-20 15,-5 0 188 1,0 0-132-16,4 0 96 16,6 0-112-16,5 0 52 15,0 5-76-15,5-5 48 16,-1 4-60-16,6-4 24 16,4 0-40-16,1 0 28 15,4 0-32-15,1 0-4 16,-1 0-12-16,1 0 20 0,-6 0-16 0,-4 0 12 15,0 5-12 1,-6-5 20-16,6 0-20 0,-5 0-4 16,-1 0-4-16,-4 0-4 15,5 0 0-15,-10 0 16 16,4 0-8-16,-4 0 24 16,-5 0-20-16,-5 0-12 15,5 8-4-15,-5-3 12 16,5-1-4-16,-5 0 16 15,0 5-12-15,0 0 16 16,0 0-16-16,-5-1 24 16,5 6-20-16,-5-1-12 15,0 0-4-15,-9 4 28 16,9 1-12-16,-10 4-20 16,5 4 0-16,-10 5 20 15,6-1-4-15,-16 5-12 16,5 5 0-16,-9-5-224 15,4 0 120-15</inkml:trace>
  <inkml:trace contextRef="#ctx0" brushRef="#br0" timeOffset="71463">11503 4937 652 0,'10'0'244'0,"-10"0"-192"0,5-4-12 0,0-1 136 16,0 5-104-16,-5-4 76 15,5 0-84-15,-5-5 60 16,5 5-68-16,-5-10 24 16,5 6-48-16,-5-10 44 15,0 5-44-15,-5-9 28 16,5 9-32-16,-10-5 36 15,5 10-36-15,-10-5 12 16,5 4-24-16,-9 4 20 16,4 5-24-16,-10 0 12 15,6 9-12-15,-11 0 20 16,10 8-20-16,-9-3 56 16,9 3-36-16,-9 1 4 15,4 4-24-15,0-1 12 16,6 1-16-16,-6 5 40 15,5-1-24-15,-4 0-4 16,9 0-12-16,-5-4 12 16,10 0-12-16,-4 0 4 15,9 0-4-15,-5-5-8 16,10 5 4-16,0-4 20 0,5-1-12 16,0 1-4-16,9-1-4 0,1-4 28 15,5 5-16-15,0-5 4 16,4 0-12-16,6-8-24 15,4 3 8-15,1-8 20 16,-1 5-4-16,6-10 24 16,-6 5-20-16,1-8-56 15,-6-1 20-15,6-9-208 16,-1 5 128-16,0-17-352 16,-4 8 256-16,4-18-648 15,1 5 476-15</inkml:trace>
  <inkml:trace contextRef="#ctx0" brushRef="#br0" timeOffset="74405">9799 1764 508 0,'-9'-5'188'0,"9"5"-148"0,-10 9-8 16,5-9 88 0,5 4-72-16,-5-4 112 15,10 0-88-15,-5 0 68 16,0 0-80-16,0 5 48 16,5-1-64-16,-5-4 32 0,5 4-44 0,0 1 16 31,4-1-28-31,6 1 16 0,0 3-20 0,0-3 20 15,4 4-24-15,1-5 32 16,0 5-28-16,-5-1 12 16,4 1-16-16,1 0 20 15,0 0-20-15,-1-5 24 16,6 5-24-16,-10-5-4 16,5 1-4-16,-6-1 4 15,6 0-4-15,-5 1-4 16,0 3 4-16,-6-3-16 15,6-1 8-15,0 1 28 16,0 3-12-16,-1 1 4 16,6 4-8-16,-5-4-24 15,5 4 8-15,-6-4 4 16,6 4 4-16,0-4 0 16,4 4 0-16,1-4 0 15,0 4 0-15,4-4 0 16,1-1 0-16,4 1 0 15,1 0 0-15,4 0 0 16,-4 4 0-16,-1-5 8 16,-4 6-4-16,-1-6-12 15,1 5 4-15,-1-4 12 16,1 4-4-16,-1-4-4 16,-4 0 4-16,-5 0-4 15,4-1 0-15,-4 1 8 0,5 0-4 16,-6 0-4-16,6-1 4 0,0 1-16 15,-1 0 8 1,1-5 40-16,4 5-24 0,6-5-44 16,-1 5 16-16,1 0 36 15,4 0-8-15,1-5 0 16,-1 5-8-16,0 0 4 16,1-1-4-16,-6 1-4 15,1 0 4-15,-1 0-4 16,-4 4 0-16,-1-5 16 15,1 1-8-15,-6-4 4 16,1 3-4-16,-5-3-24 16,-1 3 8-16,-4-3 12 15,5 4 0-15,0-5-4 16,-1 5 4-16,1-5-16 16,5 5 8-16,-6 0 4 15,1-1 0-15,0 1 0 16,-1 4 0-16,6-4 8 15,0 0-4-15,-1 0 8 16,1 4-8-16,0-5-4 16,-1 1 4-16,1 0-16 15,-1 4 8-15,-4-4 4 16,5 4 0-16,-6-4 8 16,6 4-4-16,-5-4-12 15,4 4 4-15,-4-5 4 16,5 6 0-16,-11-6 16 0,1 5-8 0,0-4-4 15,0 4 0-15,0-4-4 16,4 0 0-16,-9 0 0 16,5-1 0-16,-5-3-20 15,0 4 12-15,-6-1 12 16,6 1 0-16,-5 0-4 16,5 0 4-16,-5-1-4 15,5 5 0-15,-5-13 8 16,0 5-4-16,0-5-4 15,0 4 4-15,-1-4-4 16,6 5 0-16,-10-5 8 16,0 0-4-16,0 0-12 15,0 0 4-15,5 4 4 16,0 0 0-16,0-4 0 16,0 5 0-16,0-5 0 15,0 0 0-15,-5 0 0 16,0 0 0-16,5 4 24 15,0 0-12-15,0-4-40 16,0 5 16-16,0-5 28 16,-1 4-8-16,-4-4 16 15,5 5-12-15,-5-5-24 16,0 0 4-16,0 4 12 16,5 0 0-16,-5-4 8 15,0 0-8-15,0 0 8 16,0 0-8-16,0 0 16 15,0 0-12-15,0 0-64 16,0 0 28-16,-5 0-288 0,5 0 176 16,0-8-628-16,10 3 428 0</inkml:trace>
  <inkml:trace contextRef="#ctx0" brushRef="#br0" timeOffset="75246">12370 2556 456 0,'-5'-4'168'0,"5"4"-128"0,-5 0-16 0,0 0 176 16,10 0-116-16,-5 0 88 16,0 0-100-16,0 0 60 15,0 0-76-15,5 4 48 16,0 0-60-16,0 1 48 16,0 3-52-16,0 1 40 15,5 4-44-15,-1 0 0 16,6 5-24-16,-10-1 36 15,5 1-24-15,-5 4 12 16,5 4-20-16,0-4 28 16,0 4-28-16,-1-8 12 15,1 8-16-15,0-8 20 16,5-1-20-16,-5-4 4 16,4 5-8-16,-4-10 12 15,5 6-12-15,-5-6-4 16,5 5 0-16,-5-4 4 15,-1 0-4-15,1-5-12 16,0 5 4-16,-10-5 20 16,5 1-8-16,-5-1 16 15,0 1-16-15,0-1 24 16,0 0-20-16,-5 1-4 16,5 4-4-16,-10-9 12 15,5 4-8-15,-5 0 4 16,6 1-4-16,-11-5 12 0,10 4-12 15,-15 0 16-15,10 1-16 16,-9-1 4-16,4 1-4 0,-10-1-16 16,10 0 4-16,-9 1 12 15,4 3-4-15,-9-3 8 16,14-1-8-16,-5-8 8 16,5 4-8-16,-4-5-20 15,4 10 8-15,-5-5-68 16,10 0 44-16,0-5-392 15,6 5 232-15</inkml:trace>
  <inkml:trace contextRef="#ctx0" brushRef="#br0" timeOffset="77468">11208 976 728 0,'0'-5'268'0,"0"5"-208"0,5 0-16 0,-5 0 124 16,0 0-100-16,0 0 96 15,10 0-96-15,-1 0 20 16,1 5-52-16,0-1 56 15,0 9-52-15,0 0 36 16,5 0-44-16,-6 5 24 16,1 4-28-16,0 4 0 15,0 0-16-15,-5 5 36 16,0 4-24-16,-5 0 4 16,5 0-16-16,-5 0 12 15,5 0-16-15,-5 0 4 16,0 0-4-16,-5 0 20 15,5 0-16-15,-5-4 4 16,5-5-8-16,-5 0 4 16,5 1-8-16,-10-1 8 15,10 5-8-15,-5-5 16 0,10 0-12 0,-10-4-12 16,5 0 0-16,-5-9 28 16,10 0-12-16,-5-9 4 15,0 1-8-15,-5-10 12 16,5 1-12-16,-5-5-4 15,10 5 0-15,-5-9-24 16,0 0 12-16,0-5 12 16,10 5 0-16,0-9-20 15,0 9 8-15,0-9 12 16,4 5 0-16,1-1-28 16,5 5 12-16,-5 0 12 15,4 9 4-15,-4-5-4 16,5 9 4-16,-5-5-4 15,4 5 0-15,-4-4-20 16,0 4 12-16,0 0 4 16,-1 4 4-16,-4 1 0 15,5 4 0-15,-10-5 8 16,5 5-4-16,-10 4-4 16,5 0 4-16,-5 0 12 15,0 5-8-15,0-5 16 16,0 4-16-16,-5 1 4 15,0-1-4-15,-10 1-8 16,10 4 4-16,-10-5 4 16,6 5-4-16,-16-9 8 15,10 5-8-15,-9-10-4 16,4 6 4-16,-10-14-4 0,11 4 0 0,-11-13-20 16,10 5 12-16,1-9-260 15,9-1 148-15</inkml:trace>
  <inkml:trace contextRef="#ctx0" brushRef="#br0" timeOffset="91086">9184 5392 644 0,'0'-4'236'0,"0"4"-180"0,5-13-20 0,-5 9 124 16,5 4-96-16,-5-5 116 16,5 1-104-16,-5-5 68 15,5 9-84-15,-5-4 56 16,4 4-64-16,1 0 40 16,5 4-52-16,0 0 24 15,0 5-36-15,0 0 0 16,0 4-16-16,-5 0 20 15,4 5-20-15,1-5 24 16,5 4-24-16,0 1 32 16,0-1-28-16,-6 5 20 15,6 0-20-15,-5 0 8 16,0 0-12-16,0 4 12 16,0 0-16-16,-5 1 16 15,4 8-16-15,-4-9 4 16,0 5-4-16,0-1-16 15,0-3 4-15,-5-1 40 16,5-4-24-16,-10 4 8 16,5 0-12-16,-5-4 4 15,5 4-8-15,-5-4 16 16,5 4-12-16,-10 1-4 16,5-1 0-16,-9 0-4 15,9 5 0-15,-10 0 0 0,10 4 0 0,-10 0 0 16,5-5 0-16,-9 1 32 15,9 0-16-15,-15-1-12 16,11 1-8-16,-16-5 12 16,5 0-4-16,-9-4-4 15,4-4 4-15,-9-1-4 16,4 1 0-16,-9-5 16 16,15 0-8-16,-11-4-28 15,6 4 8-15,-6-9 12 16,11 1 4-16,-11-10 16 15,16 5-12-15,-11-8-4 16,16-1 0-16,-6-9-4 16,5 5 0-16,-4-13 0 15,9 8 0-15,-5-12 0 16,5 3 0-16,-14-8 0 16,14 5 0-16,-5-10-20 15,11 5 12-15,-11-4 4 16,10 8 4-16,-10-4 0 15,10 9 0-15,-4-5 0 16,9 5 0-16,-5-4-20 16,5 8 12-16,0-5 12 15,5 10 0-15,0-9-12 16,5 4 4-16,0-5 4 16,5 6 0-16,5-10-12 15,-1 5 8-15,1-9-4 16,0 8 0-16,0-8 0 0,-1 5 0 0,1-14 24 15,0 13-8-15,5-8 4 16,-6 8-4-16,-4-4-24 16,5 9 8-16,-10-5 12 15,5 9 0-15,-5 1 8 16,0 7-8-16,0-3-12 16,-1 8 4-16,1-4-16 15,0 9 12-15,-5-5 20 16,5 5-4-16,-5-5-28 15,0 9 8-15,0-5 4 16,0 5 8-16,0-4 0 16,0 8 0-16,0-4 0 15,0 0 0-15,0 5-188 16,0-1 104-16,-5 1-280 16,5-1 200-16,-5 5-424 15,5 8 332-15</inkml:trace>
  <inkml:trace contextRef="#ctx0" brushRef="#br0" timeOffset="91432">8701 5287 592 0,'-5'0'220'0,"5"0"-172"0,0 0-12 0,0 0 156 15,0 0-112-15,0 0 116 16,0 0-112-16,-5 0 64 16,5 9-88-16,-5 0 64 15,1 4-68-15,-6 0 12 16,0 5-36-16,-5 8 12 16,5 0-24-16,-9 9 36 15,-1 0-32-15,-10 0 4 16,11 0-16-16,-11 0-8 15,5-4 0-15,-4-5-16 16,4-4 8-16,1 0-4 16,9-9 0-16,0-9-212 15,5 1 120-15,0-10-312 16,5 1 232-16</inkml:trace>
  <inkml:trace contextRef="#ctx0" brushRef="#br0" timeOffset="91716">8632 5344 808 0,'10'-4'300'0,"-10"4"-232"0,15 0-20 16,-10 0 140-1,0 4-112-15,5 1 128 16,-1-1-116-16,-4 0 60 0,0 1-84 0,5 8 52 15,0 4-64-15,0 5 4 16,5 0-32-16,-1 4 24 16,1 1-32-16,0-1-12 15,5 5-8-15,-1-5 12 16,1 5-4-16,0-5-36 16,-1-4 16-16,-4 0-240 15,5-5 140-15</inkml:trace>
  <inkml:trace contextRef="#ctx0" brushRef="#br0" timeOffset="92992">9135 6986 748 0,'9'4'276'0,"-9"-4"-216"0,10-4-16 0,-5-1 112 16,0 5-96-16,0-8 80 15,5 3-80-15,-10-8 48 16,0 4-64-16,-5-8 60 16,5 8-64-16,-10-8 44 15,0 8-48-15,-9-9 32 16,4 10-36-16,-15-1 8 15,11 4-24-15,-16 1-8 16,6 8-4-16,-11 1 4 16,11 8-4-16,-11 4 40 15,16 1-20-15,-11 4 12 16,15 4-20-16,-4 5 20 16,4-1-24-16,0 5 40 15,6 0-28-15,-1 5-4 16,5-5-12-16,0-5 12 15,10 1-12-15,-5 0 32 16,5-1-24-16,0-3-4 16,5-1-8-16,-5-4 12 15,10-5-8-15,0-4 16 16,10 1-16-16,-1-10 4 16,1 0-4-16,5-8 12 15,4 4-12-15,1-9-4 16,4 5 0-16,1-14 4 15,-1 5-4-15,1-13-4 16,-1 4 4-16,1-13 4 0,-6 9-4 16,-4-18-12-1,-1 9 4-15,-4-9-16 0,0 9 12 0,-10-4 4 16,4 8 4-16,-9 1 0 16,5 8 0-16,-10-5-20 15,5 14 12-15,-5 0 4 16,0 13 4-16,0 4 0 15,10 10 0-15,-5 12 8 16,0 5-4-16,-5 12 40 16,0 1-20-16,0 4 20 15,5 0-24-15,0-4-8 16,9 0-8-16,1-9 12 16,0 0-8-16,0-9 4 15,-1-4-4-15,1-9-272 16,5-4 148-16,9-18-804 15,6-4 512-15</inkml:trace>
  <inkml:trace contextRef="#ctx0" brushRef="#br0" timeOffset="191616">13261 2832 496 0,'0'-5'184'0,"0"5"-140"0,0 0-16 0,0 0 84 16,0 0-68-16,0 0 44 15,0 0-52-15,0-4 44 16,0 4-48-16,0 0 36 16,0 4-36-16,-5-4 44 15,5 0-44-15,-5 5 20 16,5-1-32-16,-4-8 36 16,4 4-32-16,-5-5 12 15,5 1-20-15,-5-5 28 16,5 9-28-16,-5-4 12 15,0 4-16-15,-5-9 20 16,10 0-20-16,-10 1-4 16,10 8-4-16,-10-9 20 15,10 4-12-15,-10-3 4 16,10 3-8-16,-4-3-16 16,4 3 4-16,-10-8 4 15,10 0 0-15,-5-5 0 16,5 5 0-16,-5-9 0 15,5 9 0-15,-5-9 16 16,5 5-8-16,-5-5-12 16,5 4 0-16,-10-8 12 15,10 9-4-15,-5-5-12 0,10 4 4 16,-5-4 20-16,0 9-8 16,-5-9 16-16,5 9-16 0,-5-4-4 15,5 8 0-15,-5-9 4 16,10 5-4-16,-5-9-12 15,0 5 4-15,0-1 20 16,5 10-8-16,-5-5-4 16,0 8 0-16,0-12 4 15,5-1-4-15,-5-17 8 16,5 4-8-16,-5-4-20 16,5 14 8-16,0-10 12 15,5 9 0-15,0-4-4 16,-1 8 4-16,-4-4 4 15,5 9-4-15,0-9-4 16,0 5 4-16,0-9-16 16,5 4 8-16,-1-9 4 15,1 9 0-15,0-13 8 16,5 13-4-16,-1 0-12 16,1 9 4-16,0-9 20 15,4 9-8-15,1-9 4 16,0 9-4-16,-1 0-8 15,6 4 4-15,-1 5 12 16,1 4-8-16,-1-4 4 16,1 4-4-16,-5-5 12 15,4 10-12-15,-4-10-4 16,4 5 0-16,-4 0 4 0,-1 5-4 16,1-1-20-16,5 0 8 15,-6-8 20-15,-4 4-4 0,-5-9 16 16,4 9-16-16,-4-4-20 15,5 8 4-15,0-4 12 16,-1 0 0-16,1 0-4 16,0 9 4-16,4-5-4 15,1 5 0-15,0-5 0 16,-1 5 0-16,1 0 16 16,-1 0-8-16,1-1 4 15,5 6-4-15,-6-1 4 16,6 4-8-16,-11 1-12 15,11 4 4-15,-10 0 4 16,4 8 0-16,-9 1 8 16,5-1-4-16,-5 1-4 15,-1-5 4-15,-4 5 4 16,5 0-4-16,-5-1 16 16,0-3-12-16,0 3-4 15,-1 1 0-15,-4-1 4 16,0-3-4-16,-5-5-4 15,5-1 4-15,-10-3 4 16,5 4-4-16,-5-5 16 16,5 5-12-16,-10 0-12 15,6 0 0-15,-11 0 12 16,10 0-4-16,-10 4-4 16,10 0 4-16,-15 5 12 15,6 0-8-15,-6-1-12 0,5 1 0 16,-4 0-4-16,4-1 0 0,-10 1 8 15,5-5 0-15,-4 0 16 16,9-4-8-16,-10 0-12 16,11 9 0-16,-11-14 12 15,10 5-4-15,-9-4-12 16,4-1 4-16,-5 1 12 16,11-1-4-16,-6-4 24 15,5 5-16-15,-5-5-48 16,10 0 20-16,-4-4 12 15,4 4 4-15,-5-4-8 16,10 0 4-16,-5-5 12 16,5 5-4-16,-4-5-12 15,4 0 4-15,-5 1 20 16,5-1-8-16,-5 1-20 16,10-1 4-16,-5-4-40 15,5 0 28-15,-5 0-136 16,5 4 88-16,-5-4-216 15,5 0 160-15</inkml:trace>
  <inkml:trace contextRef="#ctx0" brushRef="#br0" timeOffset="192275">13970 2762 748 0,'0'-5'276'0,"0"5"-216"0,-4-4-16 0,-1 0 136 16,10 8-108-16,-5 0 76 15,0 1-84-15,0-1 28 16,0 5-56-16,0 8 60 16,0 5-56-16,-5-9-8 15,5 5-20-15,-5-1 32 16,0 1-20-16,-5 4-4 15,5 0-12-15,-5-5 12 16,5 5-12-16,-5-4-4 16,10-1 0-16,-5-4-4 15,5 5 0-15,-4-10 8 16,4 6-4-16,-5-14 8 16,5 4-8-16,-5-4 16 15,10 0-12-15,-5 0 16 0,0 0-16 16,0 0-4-16,9 0 0 0,1 0 20 15,0 0-12-15,0-4-4 16,5 4-4-16,0-5 20 16,-1 5-12-16,6-4 32 15,0 8-28-15,-1-8 12 16,6 4-16-16,0-5-24 16,-1 5 4-16,-4-4 20 15,5 4-4-15,-6-4-12 16,6 4 0-16,-5-5 12 15,-1 5-4-15,-4-8-20 16,5 8 8-16,-5-5-128 16,9 10 76-16</inkml:trace>
  <inkml:trace contextRef="#ctx0" brushRef="#br0" timeOffset="193493">14079 941 444 0,'5'-5'164'0,"-5"5"-124"0,10-4-16 15,-5 0 140 1,-1 8-96-16,1-8 96 0,5-1-96 0,-5-4 72 15,5 5-80-15,-10-5 56 16,5 5-64-16,-10-14 32 16,5 14-48-16,-10-9 0 15,5 4-24-15,-10-4 20 16,6 9-20-16,-11-5 12 16,5 4-12-16,-5 1 20 15,6 4-20-15,-6-4 24 16,5 8-24-16,-5-4 24 15,6 9-24-15,-6 0 32 16,5-1-28-16,-4 6 40 16,4-1-32-16,-5 4-12 15,5 1-8-15,-4-1-4 16,9 5 0-16,-5 0 24 16,10 4-12-16,0 5-4 15,5 4-4-15,0 4 4 16,10-4-4-16,0 0-4 15,0 0 4-15,0-4 12 16,4 0-8-16,-4-10 16 16,5 1-16-16,0-8-4 15,-1-1 0-15,1-18 20 16,5 1-12-16,-5-14-4 16,4 1-4-16,-4-14 4 15,5 5-4-15,0-13-20 16,-1 4 8-16,1-9-24 15,5 9 20-15,-6-5-4 0,1 14 8 0,-5-5 24 16,0 10-8 0,-6-1-20-16,1 13 4 0,-5-4-4 15,0 8 4-15,-5 1 8 16,0 4 0-16,0 4 52 16,5 5-28-16,-5 4 32 15,0 9-28-15,0 4 0 16,5 5-16-16,0 8 0 15,5 5-4-15,0 0 28 16,4 0-20-16,1-9-4 16,5-5-8-16,-1-8-4 15,11 0 0-15,-5-9-248 16,-1-4 136-16,6-13-616 16,-1 4 408-16</inkml:trace>
  <inkml:trace contextRef="#ctx0" brushRef="#br0" timeOffset="-182198.73">16832 3501 664 0,'0'-4'244'0,"0"4"-188"0,0-4-16 16,0-1 128-1,0 10-100-15,0-10 52 16,5 5-72-16,-1-4 64 0,6 4-64 0,-10-4 52 16,0 8-56-16,5-4 60 15,0 4-64-15,0-4 8 16,0 0-28-16,5 0-12 15,0 0-4-15,0-4 20 16,-1 4-12-16,1-4 4 16,0-1-8-16,0-4 4 15,5 5-8-15,-5 0 16 16,4 4-12-16,-4 0-12 16,5 4 0-16,-5-4 28 15,0 4-12-15,0 1-12 16,-1-1-4-16,-4-4 4 15,0 5 0-15,0-5 8 16,0 4-4-16,-5 0-4 16,5 1 4-16,-5-5 12 15,0 0-8-15,0 4 4 16,0 5-4-16,0 0 4 16,0 4-8-16,0-5 8 15,0 6-8-15,-5-6 8 16,5 5-8-16,-5 1-4 15,10-1 4-15,-5 0 12 16,0 0-8-16,0 0-4 16,0 5 0-16,0-5-4 15,0 4 0-15,0 1 16 16,0-1-8-16,0 1 24 0,0 8-20 16,0-8-4-16,0 3-4 0,0 1-4 15,0 0 0-15,-5 0-12 16,5 0 8-16,-5 0 20 15,5 0-8-15,-5-5-12 16,5 5 0-16,-5-4 4 16,5 4 0-16,-5-5 16 15,5 5-8-15,-4-5 4 16,-1 1-4-16,-5-1 4 16,10 1-8-16,-10-5-12 15,10 0 4-15,-5-4 12 16,5 0-4-16,-5-5-12 15,0 1 4-15,-5-5 28 16,10 4-12-16,-10-4-12 16,5 4-4-16,-4 1 12 15,4-1-4-15,-10-4 8 16,10 4-8-16,-15 1 16 16,10 4-12-16,-14-5-12 15,9 0 0-15,-10-4 12 16,6 5-4-16,-11-10-20 15,6 5 8-15,-11-4 12 16,10 0 0-16,-9-1-160 16,4 5 84-16,-9-4-228 15,10 8 172-15,-1-4-540 16,10 5 372-16</inkml:trace>
  <inkml:trace contextRef="#ctx0" brushRef="#br0" timeOffset="-201562.73">13961 3747 748 0,'-5'-5'276'0,"5"5"-216"0,-5 5-16 0,0-5 164 16,10 0-124-16,-5 0 80 15,0 0-96-15,5 8-8 16,0-3-40-16,0-1 24 16,4 0-28-16,6 1 12 15,0 4-16-15,0-5 0 16,4 0-4-16,1 1 12 15,5 3-12-15,4-3 16 16,1 4-16-16,4-1-20 16,6 5 4-16,-1 1 32 15,5-1-16-15,6 4 0 16,-6 1-4-16,-5 4 4 16,1 0-4-16,-1-1 16 15,-4 6-12-15,-1-1 24 16,-4 5-20-16,-1-1 24 15,-4 1-24-15,-1-1-4 16,1 1-4-16,5-5-4 16,-1 1 0-16,6-5 24 15,-1 4-12-15,1-4 4 16,4 0-8-16,5-5-8 16,-4 5 4-16,-1-5 12 15,0 1-8-15,1-5-12 16,-1 5 0-16,-4-5 12 15,-1 4-4-15,1-4 16 0,-6 1-12 16,-4-6 24-16,-1 5-20 16,-4-4-4-16,5 4-4 0,-5-4 12 15,4 4-8-15,1 0-4 16,-1 0 0-16,6 1-4 16,-1-1 0-16,1 0 16 15,4 0-8-15,1 5 16 16,4-1-16-16,1 5-12 15,-6 0 0-15,6 8 4 16,-6 1 0-16,5 0 16 16,-4-1-8-16,-1 1-12 15,1 0 0-15,-6-1 20 16,1-3-8-16,-5-1-12 16,-1-4 0-16,-4 0 4 15,5-1 0-15,-11-3 8 16,6 4-4-16,0-5 8 15,-1 1-8-15,6-5-4 16,-5 5 4-16,-1-5-24 16,1 4 12-16,0-4 20 15,4 0-4-15,-4 1 4 16,5-1-4-16,-6-5 4 16,6 1-8-16,-5 0-4 15,4 4 4-15,-4-4 4 16,5 0-4-16,-6-1-4 15,6 1 4-15,-10-5 12 16,5 5-8-16,-6 0-20 16,6 4 4-16,-5-4 12 0,4 4 0 0,-4-4 8 15,5 4-8-15,-5-4 8 16,-1-1-8-16,-4 1-4 16,0 0 4-16,0 0-4 15,0-1 0-15,-5-3 8 16,0-1-4-16,0 1-4 15,5-1 4-15,-10-4 4 16,0 0-4-16,-5 0 16 16,5 0-12-16,-5-4-196 15,0 4 100-15,-5-5-256 16,5 1 196-16</inkml:trace>
  <inkml:trace contextRef="#ctx0" brushRef="#br0" timeOffset="-200815.73">16610 5174 696 0,'-5'-14'256'0,"5"14"-196"0,5-4-20 0,0 4 144 16,0 4-108-16,0-4 104 15,0 0-104-15,5 0 64 16,4 9-80-16,-4-4 20 16,5 3-44-16,-5-3 56 15,5 3-52-15,-1 1 0 16,1 4-24-16,0 0 24 15,5 1-24-15,-6-1 32 16,6 4-32-16,-5-4 40 16,0 0-32-16,-6-4 12 15,1 4-20-15,0 1 0 16,0-1-8-16,0 0 12 16,0 0-12-16,0 0-4 15,-1 5 0-15,1-5 12 16,0 4-8-16,-5-4-4 15,0 0 0-15,-5-4-4 0,5 0 0 16,-5 0 24 0,0-1-12-16,0-3-4 0,0-1-4 15,0 1 4-15,0 3-4 0,-5 1 8 16,5 0-8-16,-10 0 8 16,5-1-8-16,-10-3 8 15,6-1-8-15,-11 1-4 16,5 3 4-16,-14-3 4 15,9 3-4-15,-24-3-12 16,9-1 4-16,-24-8-156 16,5 4 88-16,-15-5-304 15,10 1 208-15,5-9-724 16,14 4 496-16</inkml:trace>
  <inkml:trace contextRef="#ctx0" brushRef="#br0" timeOffset="-199476.73">14857 3545 788 0,'0'-9'292'0,"0"9"-228"0,0-4-16 0,0 0 152 15,0 8-120-15,5-4 100 16,5 4-104-16,0-4 48 16,4 5-72-16,6-1-4 15,0 5-28-15,4-5-12 16,6 5-4-16,4-9 4 16,6 4-4-16,-1-8 24 15,-4 4-16-15,-1-9-12 16,-4 5-4-16,-6-9 4 15,1 8 0-15,-10-3-176 16,-1 3 96-16,-14 1-340 16,5 4 236-16</inkml:trace>
  <inkml:trace contextRef="#ctx0" brushRef="#br0" timeOffset="-199086.73">14965 3633 904 0,'-5'0'332'0,"5"0"-256"0,5 8-24 0,-5-3 124 15,5 4-108-15,0 4 88 16,0 0-92-16,0 4 48 16,0 1-68-16,-5 4 24 15,5 8-40-15,-5-3-16 16,0 3-8-16,-5 1 12 15,5 4-8-15,-5 0 4 16,5 0-4-16,-5-4 4 16,10-5-8-16,-5-4-12 15,0 0 4-15,0-9-4 16,10 0 0-16,5-9 8 16,4 5 0-16,6-9 8 15,4 4-4-15,6-8-4 16,-1 0 4-16,1-9-16 15,-1-1 8-15,1-3-84 16,-6 4 48-16,1-5-232 16,-6 10 152-16,-4-1-492 15,5 4 340-15</inkml:trace>
  <inkml:trace contextRef="#ctx0" brushRef="#br0" timeOffset="-198740.73">15605 3388 820 0,'5'-9'304'0,"-5"9"-236"0,5 4-20 0,0 1 212 15,0 3-152-15,0 10 64 16,5 8-104-16,0 5 68 16,0 4-80-16,-1 4 24 15,1 1-44-15,-5-1 20 16,5 0-28-16,-10-4 8 16,5 0-20-16,-10 5 0 15,5-5-8-15,-5-5-76 16,5 1 36-16,-5-5-156 15,0-4 108-15,-5-9-320 16,10 1 228-16</inkml:trace>
  <inkml:trace contextRef="#ctx0" brushRef="#br0" timeOffset="-198483.73">15438 3633 944 0,'0'0'352'0,"0"0"-276"0,5 13-20 0,-5-9 156 15,5 1-128-15,-5-1 36 16,10 0-72-16,0 1-20 16,4 4-16-16,1-9-36 15,0 4 12-15,0-8-120 16,-1 4 76-16,-4-5-288 15,0 10 196-15,-10-1-476 16,0 5 352-16</inkml:trace>
  <inkml:trace contextRef="#ctx0" brushRef="#br0" timeOffset="-198305.73">15428 3825 1016 0,'-5'5'376'15,"5"-5"-292"-15,5 0-20 0,-5 0 24 16,10 0-60-16,0-5-12 16,10 5-8-16,-6-4-72 15,6 4 36-15,-5-4-236 16,0 8 148-16,-11-4-312 16,1 0 240-16</inkml:trace>
  <inkml:trace contextRef="#ctx0" brushRef="#br0" timeOffset="-198122.73">15423 3970 984 0,'-10'9'368'0,"10"-9"-288"0,5 4-20 0,0-8 64 16,0 4-80-16,5-9-8 16,5 4-24-16,4-12-108 15,1 4 52-15,0-13-264 16,0 8 172-16,-1-8-320 15,1 8 260-15</inkml:trace>
  <inkml:trace contextRef="#ctx0" brushRef="#br0" timeOffset="-197690.73">15733 3296 676 0,'10'-22'248'0,"-10"22"-192"0,15-13-16 16,-10 4 224-1,5 9-152-15,-5-4 52 16,5 4-96-16,-1 4 36 16,1 5-60-16,-5 4 48 15,0 4-52-15,0 10 16 16,0-1-36-16,0 4 36 0,5 5-32 15,0 5 40-15,-1-1-36 0,1 5 48 16,0 0-44-16,0 0 4 16,5-1-24-16,-5 6 28 15,4-1-24-15,-4 17-12 16,5-3-8-16,-5 12 28 16,0 0-12-16,-5 1-4 15,0-5-4-15,-5-9 12 16,0-8-8-16,-5-10-4 15,5-8 0-15,-5-4-92 16,0-5 48-16,-5-4-116 16,10-4 88-16,-10-9-208 15,5-5 156-15,-5-13-324 16,10 5 252-16</inkml:trace>
  <inkml:trace contextRef="#ctx0" brushRef="#br0" timeOffset="-197419.73">15930 3580 840 0,'-5'-9'312'0,"5"9"-244"0,5-4-16 0,0 0 208 16,0 4-152-16,5-5 72 15,5 1-108-15,5 0 32 16,-1 8-64-16,1-4-12 16,5 4-16-16,-6 1 0 15,1-1-8-15,-10-4-72 16,5 4 36-16,-6-4-224 16,1 5 140-16</inkml:trace>
  <inkml:trace contextRef="#ctx0" brushRef="#br0" timeOffset="-197225.73">15970 3677 892 0,'5'8'332'0,"-5"-8"-260"0,15 13-20 0,-6-8 204 15,1-1-152-15,5-4-8 16,0 0-60-16,4 0-24 15,1 0-8-15,0 0-128 16,0 0 68-16,-11 0-312 16,6 9 204-16</inkml:trace>
  <inkml:trace contextRef="#ctx0" brushRef="#br0" timeOffset="-197026.73">16019 3834 832 0,'0'-4'308'0,"0"4"-240"0,5 4-20 0,-5-4 240 16,10 0-168-16,0 0 28 15,9 4-88-15,1-4-28 16,0 0-20-16,-5 0-108 16,4 0 52-16,-4-4-324 15,0 4 204-15</inkml:trace>
  <inkml:trace contextRef="#ctx0" brushRef="#br0" timeOffset="-196413.73">16684 3738 580 0,'0'-9'216'0,"0"9"-168"0,5-4-12 16,-5-1 84 0,0 5-72-16,-5-8 44 15,0-1-56-15,-5-4 44 16,0 4-48-16,-9-4 80 15,4 8-60-15,-15 1 36 0,11 4-52 0,-11 0 76 16,10 4-60-16,-4 5 72 16,4 4-72-16,-5 5 28 15,11 4-48-15,-6 0 0 16,10 4-20-16,0-4 12 16,10 4-16-16,0-4-4 15,10 4 0-15,0-8 20 16,10-5-12-16,-1-9-20 15,6 5 0-15,4-18 20 16,1 5-4-16,0-14-48 16,-1 5 24-16,-4-4-32 15,-1 3 28-15,-9-3 0 16,0 4 12-16,-5-9-12 16,0 9 12-16,-6 0 4 15,6 0 4-15,-10 4 60 16,0 9-32-16,0-5 84 15,0 5-60-15,0 5 28 16,5 4-48-16,-5 8-20 16,5-4-4-16,-5 0-20 15,5 5 8-15,0-5-136 16,5 4 72-16,-5-3-296 16,5-1 204-16,0 0-500 15,-1 0 372-15</inkml:trace>
  <inkml:trace contextRef="#ctx0" brushRef="#br0" timeOffset="-172303.73">17620 5611 424 0,'0'-8'156'0,"0"8"-120"0,4-5-8 0,-4 1 148 16,0 4-100-16,0-5 104 16,0 1-104-16,0-5 56 15,0 9-76-15,-4-8 112 16,4 8-96-16,-5-5 36 15,5 5-64-15,-5 5 28 16,5 3-40-16,-5 10 24 16,5 4-28-16,-10 0 16 15,5 8-24-15,-10-4 52 16,5 5-40-16,-4 0-8 16,4-5-12-16,-5 0 8 15,5 5-12-15,-10 0 32 16,11-5-24-16,-6 0 4 15,10 0-12-15,-10 1 12 16,5-1-12-16,-5 0 4 16,11 0-4-16,-1 5 12 15,5 0-12-15,0-1-12 0,5 1 0 16,-1-5 20-16,11 0-8 0,-5-8-28 16,5-5 8-16,0-8 32 15,4 3-12-15,1-16-8 16,0-1-4-16,-1-13-40 15,1 4 24-15,0-8-20 16,0 4 24-16,-6-4-16 16,1 4 16-16,-5-4 0 15,5 8 8-15,-15-4 0 16,5 9 0-16,-10-4 8 16,0 8 0-16,-10 0-20 15,0 5 12-15,-9 4 40 16,9 4-20-16,-15-4 16 15,11 9-16-15,-16 0-8 16,6 8 0-16,-11 1 12 16,11-1-8-16,-6 1-20 15,11-1 4-15,-6-8-164 16,15 4 96-16,0-13-340 16,6 5 232-16</inkml:trace>
  <inkml:trace contextRef="#ctx0" brushRef="#br0" timeOffset="-171327.73">17536 5524 592 0,'-15'-9'220'0,"15"9"-172"0,-10 0-12 0,5 0 144 16,5 4-104-16,-10-4 104 16,5 5-104-16,-9-1 28 15,-1 5-60-15,-10 0 64 16,11-1-60-16,-11 6 28 15,5-1-44-15,-9 4 24 16,9 1-28-16,-5 4 36 16,6 8-36-16,-6 1 12 15,5-1-24-15,1 1 8 16,4 0-12-16,-5-1 12 16,10-3-16-16,-4-1 16 15,4 0-16-15,0 0 16 16,5 1-16-16,0-1 4 15,5 0-4-15,-5 1 12 16,10-1-12-16,-5 4 16 16,5 5-16-16,0 5 16 15,10-1-16-15,-1 5-12 16,1-5 0-16,5 1-4 0,0-5 0 16,-1-5 8-16,6-3 0 0,0-1 8 15,4-4-4-15,1-5-4 16,-1 1 4-16,1-9 20 15,-1 4-12-15,1-13 4 16,-1 4-8-16,-4-8-8 16,5-1 4-16,-6-8-4 15,1 5 0-15,-6-14 0 16,1 4 0-16,-5-8 8 16,5 4-4-16,-1-9-20 15,1 9 8-15,-5-8 20 16,4 4-4-16,-4-9-12 15,5 8 0-15,-5-3-32 16,4 3 20-16,-9-3 16 16,5 3 0-16,-15-3-8 15,5 8 4-15,-5-4-32 16,0 4 20-16,-5-9-20 16,5 9 20-16,-5-4 8 15,0 4 8-15,-5-4 0 16,5 8 0-16,-9-8 8 15,9 4-4-15,-10-4 16 16,5 4-12-16,-5-4-12 16,10 8 0-16,-9-8 12 15,4 8-4-15,-5-3-12 0,5-1 4 16,-5 4 48 0,10 9-24-16,-9-4 0 0,4 9-12 0,-10-5 12 15,10 5-12-15,-14-1-28 16,9 5 8-16,-5-4 40 15,5 8-16-15,-4-4-44 16,9 0 16-16,-10 0-172 16,5 0 104-16,1 0-396 15,4 0 268-15</inkml:trace>
  <inkml:trace contextRef="#ctx0" brushRef="#br0" timeOffset="-162484.75">17014 6364 464 0,'-5'0'176'0,"5"0"-140"0,0 5-8 0,0-5 92 16,0 0-72-16,0-5 60 16,0 5-64-16,0-4 40 15,0 4-48-15,0-5 32 16,0 5-36-16,-5-8-8 16,5 3-16-16,-5-8 20 15,0 9-16-15,-5-9-4 16,10 4-4-16,-5-4 12 15,5 4-8-15,-5-8 16 16,5 3-16-16,-5-3 16 16,10 4-16-16,-10-5-4 15,5 5 0-15,-4-9 4 16,8 9-4-16,-8-4-4 16,4 3 4-16,-5-3 12 15,10 4-8-15,-5-9-12 0,0 9 0 0,0-5 20 16,0 10-8-16,0-6-12 15,0 6 0-15,0-10 28 16,0 9-12-16,0-4 4 16,0 4-8-16,0-8 12 15,0 8-12-15,0-8-12 16,4 8 0-16,-4-9 28 16,0 10-12-16,0-10-12 15,5 9-4-15,-5-4 4 16,5 5 0-16,-5-10 8 15,5 9-4-15,-5-8-12 16,5 8 4-16,-5-4 12 16,5 4-4-16,0-8-4 15,5 8 4-15,-5-9 12 16,0 10-8-16,0-10-4 16,5 5 0-16,-6-9-24 15,6 9 12-15,0-5 20 16,0 10-4-16,0-10-4 15,0 5 0-15,0-4-4 16,-1 3 0-16,1-3-12 16,0 4 8-16,0-5 28 15,5 5-12-15,-5-4-12 16,4 3-4-16,-4-3 20 16,5 8-8-16,0-4 4 0,4 9-4 15,-4-9 4-15,0 8-8 16,-5-4 8-16,5 5-8 0,-1-5 16 15,1 9-12-15,0-8-4 16,0 8 0-16,-1-5-4 16,1 10 0-16,0-5 8 15,0 0-4-15,-5 0 8 16,4 0-8-16,-4 0-12 16,5 0 4-16,0 0 40 15,0 0-24-15,-1 0-28 16,1 0 8-16,0 0 8 15,0 0 4-15,-5 0-4 16,-1 0 4-16,1 0-4 16,5 0 0-16,-5 0 24 15,5 0-12-15,-6 0 4 16,6 0-8-16,-5 0-8 16,0 0 4-16,0 0 4 15,0 0-4-15,-5-5-12 16,-1 5 4-16,1-4 12 15,5 8-4-15,-5-4 8 16,0 5-8-16,5-1 16 16,0 5-12-16,-5-5 4 15,0 0-4-15,0 1-8 16,4 4 4-16,-4-5 12 16,0 0-8-16,0 5 4 15,5 0-4-15,-5 0 4 0,5 4-8 16,0-5-4-16,0 6 4 0,-1-1-4 15,1 4 0-15,-5-4 16 16,5 0-8-16,-5-4-4 16,5 4 0-16,-5 1-16 15,5 3 8-15,-6-4-4 16,6 5 0-16,0-1 32 16,0 1-12-16,-5 4-12 15,5-1-4-15,-5-7 4 16,5-1 0-16,-1 0 8 15,1 0-4-15,-5-4 8 16,5 4-8-16,-5-4-12 16,5 4 4-16,-5 0 4 15,5 4 0-15,-6-3-12 16,1-1 8-16,0-5 28 16,0 6-12-16,0-6-12 15,0 1-4-15,0 0 4 16,0 4 0-16,0-4 16 15,0 4-8-15,-5-4 4 16,0-1-4-16,0-3-24 16,5 3 8-16,-5 1 32 15,0 4-16-15,0-4-16 16,0 4 0-16,0-4 12 16,0 4 0-16,-5-4-4 15,5 4 4-15,-5 0 4 16,10 0-4-16,-10 0-4 0,5 5 4 0,-5-1-16 15,5 1 8-15,-5-1 4 16,10 1 0-16,-10-1 16 16,5 1-8-16,-5-1-4 15,5 1 0-15,-10-5-4 16,10 5 0-16,-5-5-12 16,5 4 8-16,-10-4 4 15,10 5 0-15,-4-1 0 16,4 1 0-16,-5-5 0 15,0 5 0-15,-5-5 8 16,10 0-4-16,-10-4-12 16,10-1 4-16,-10 1 28 15,10 4-12-15,-10 0-20 16,5 1 0-16,-4-10-4 16,4 5 4-16,-5-5 16 15,5 5-4-15,-5 0 8 16,10-1-8-16,-10-3-4 15,5 3 4-15,-5-8-16 16,5 5 8-16,-9-5 20 16,9 9-8-16,-5-1-20 15,5 1 4-15,-5-5 12 16,5 1 0-16,-5-5-4 16,5 0 4-16,-4 0 4 15,4 9-4-15,-5-9-12 16,5 4 4-16,-10-4 12 0,10 4-4 15,-5 1-12-15,5 12 4 16,-4-8-4-16,9 0 0 0,-10-9 8 16,5 4 0-16,-5 0 32 15,5 1-16-15,-5-1-32 16,10 5 8-16,-10-9 0 16,5 4 8-16,-4-4 8 15,9 5-4-15,-10-1-36 16,10 5 16-16,-10-5 32 15,10 5-8-15,-10-9 0 16,5 0-4-16,-5-4-16 16,5 4 8-16,-5 0 20 15,6 4-8-15,-6-4-4 16,10 0 0-16,-10-4-4 16,0 4 0-16,-5 0-12 15,10 4 8-15,-5-4-4 16,6 4 0-16,-11-4 8 15,10 0 0-15,-10-4 8 16,5 4-4-16,-5-4-4 16,6-1 4-16,-6 1 4 15,5 4-4-15,-5 0-12 16,10 4 4-16,-10-4-4 16,11 5 0-16,-11-10 24 15,5 5-8-15,-5-9-20 16,5 5 4-16,-4-5 4 15,4 5 4-15,-5 0 16 0,5 4-8 16,-5-5-20-16,5 10 4 0,-4-10 32 16,4 1-16-16,-5-5-8 15,5 9-4-15,-5-4-16 16,10 4 12-16,-9-5 12 16,9 5 0-16,-10-8-4 15,5 3 4-15,-5-4-16 16,10 9 8-16,-9-8 4 15,9 8 0-15,-10-5 0 16,10 5 0-16,-5-4 8 16,5 0-4-16,-9-5-12 15,9 4 4-15,-5-3 4 16,10 8 0-16,-10-5 0 16,5 1 0-16,-5-5 0 15,5 5 0-15,-5-1 0 16,10 5 0-16,-9-4 0 15,9 4 0-15,-10-9 0 16,10 1 0-16,-10-6 0 16,10 6 0-16,-10-5-12 15,10 8 8-15,-5-4 4 16,5 9 0-16,-5-8 0 16,5 3 0-16,-5-8 8 15,5 9-4-15,-5-5-12 16,10 9 4-16,-5-9 4 15,0 5 0-15,-5-9 0 0,5 4 0 0,-5-4 8 16,10 8-4 0,-5-3-12-16,0 3 4 0,-5-8 4 15,5 9 0-15,-5-9-12 16,5 4 8-16,-5-4 12 16,10 4-4-16,-5-4-20 15,0 4 8-15,0-4 12 16,0 4 0-16,0-8-12 15,0 8 4-15,0-4-76 16,0 8 44-16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0:23.470"/>
    </inkml:context>
    <inkml:brush xml:id="br0">
      <inkml:brushProperty name="width" value="0.05" units="cm"/>
      <inkml:brushProperty name="height" value="0.05" units="cm"/>
      <inkml:brushProperty name="fitToCurve" value="1"/>
    </inkml:brush>
  </inkml:definitions>
  <inkml:trace contextRef="#ctx0" brushRef="#br0">90 77 456 0,'0'-4'168'0,"0"4"-128"0,4-18-16 15,-4 14 112 1,0 8-80-16,0-8 60 15,5 4-72-15,-5-4 48 0,5 4-52 0,0-5 40 16,0 1-44-16,0-5 32 16,0 5-36-16,0-5 8 15,0 9-24-15,-5-4 28 16,5 4-28-16,-5-9 4 16,5 9-12-16,-5-4 4 15,0 8-8-15,0-4 40 16,0 0-20-16,0 0 20 15,0 0-24-15,0 0 36 16,0 0-32-16,0 0 12 16,0 0-20-16,0 0 28 15,0 9-28-15,0-5 12 16,0 0-16-16,0 1-8 16,0 4 0-16,0-5 12 15,0 0-8-15,0 1 16 16,0 3-16-16,0 1 16 15,0 4-16-15,0-4 4 16,0 0-4-16,0-5 4 16,0 1-8-16,0-1 8 15,0 5-8-15,0-1 8 16,0 6-8-16,-5-1 8 16,5 0-8-16,-5 0 16 15,5 0-12-15,-5-4 16 16,5 4-16-16,-5-4 4 15,5 0-4-15,-5-1 28 0,0 5-20 16,-5-4-24-16,10 4 4 0,-10-4 8 16,10 4 0-16,-9-4 8 15,9 4-8-15,-5-4-4 16,10 4 4-16,-10 0-4 16,5 0 0-16,-5 0-12 15,0 5 8-15,-5-5 40 16,10 5-24-16,-10-5 8 15,10 4-12-15,-5-4 12 16,5 5-12-16,-5-5-4 16,5 4 0-16,-5-3 4 15,5 3-4-15,-5-4 8 16,5 0-8-16,-4 0 8 16,4 1-8-16,-5-6 8 15,5 6-8-15,-5-6-4 16,10 1 4-16,-10 0 4 15,5 0-4-15,-5-9-4 16,5 4 4-16,-5-4 4 16,5 4-4-16,-5-4-12 15,10 0 4-15,-5 0 12 16,0 0-4-16,0-4-28 16,0 4 12-16,-5-9-284 15,5 0 160-15</inkml:trace>
</inkml:ink>
</file>

<file path=ppt/ink/ink3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12.388"/>
    </inkml:context>
    <inkml:brush xml:id="br0">
      <inkml:brushProperty name="width" value="0.05292" units="cm"/>
      <inkml:brushProperty name="height" value="0.05292" units="cm"/>
      <inkml:brushProperty name="fitToCurve" value="1"/>
    </inkml:brush>
  </inkml:definitions>
  <inkml:trace contextRef="#ctx0" brushRef="#br0">123 995 592 0,'-20'-5'220'0,"20"5"-172"0,-15 0-12 0,5 0 156 15,6 5-112-15,-11-1 132 16,5 0-120-16,-5-4 80 16,10 5-104-16,-5-5 80 15,5 4-84-15,-4 1 20 16,9-1-48-16,-5-4 32 16,10 0-40-16,-5 0 4 15,9 4-20-15,1-4 28 16,10 5-24-16,0-5 20 15,-1 0-20-15,1-5 8 16,0 5-12-16,0-4 12 16,4 8-16-16,1-8 4 15,-1 4-4-15,1-4-16 16,0 4 4-16,-6-5 12 0,1 10-4 16,0-5-4-1,-1 0 4-15,1 0 20 0,0 0-12 0,4-5-4 16,1 5-4-16,0-4 12 15,-1 4-8-15,6-5-4 16,-1 5 0-16,1-8 28 16,4 8-16-16,1-5-4 15,-1 10-8-15,1-5-4 16,-1 0 0-16,1 0 8 16,-1 0-4-16,1-5 8 15,-1 1-8-15,1-5-4 16,-6 9 4-16,1-9-4 15,-6 9 0-15,6-4 16 16,-5 4-8-16,-6-4 24 16,1 4-20-16,-5-5-4 15,4 10-4-15,-4-10 4 16,5 5-4-16,0-4 8 16,-1 0-8-16,1-5 8 15,5 9-8-15,-1-9 16 16,1 9-12-16,-1-4 24 15,1 8-20-15,0-8 4 16,-1 4-8-16,-4-5 4 16,5 10-8-16,-6-5-4 15,1 0 4-15,-5 0-4 16,0 0 0-16,-6-5 8 16,1 5-4-16,-5-4 8 15,0 4-8-15,-5-4-136 0,0 8 76 0,-5-8-300 16,5-1 200-16,-5-4-748 15,5 5 504-15</inkml:trace>
  <inkml:trace contextRef="#ctx0" brushRef="#br0" timeOffset="795">1132 640 880 0,'-10'0'328'0,"10"0"-256"0,0 5-16 0,0-5 144 31,0 0-120-31,0 0 80 0,0 0-92 0,5 0 60 15,0 4-72-15,0 0 40 16,5 1-56-16,5-1 32 16,5 5-40-16,-6 0 8 15,6-1-24-15,0 1 20 16,4 0-24-16,1-5 32 16,5 5-28-16,-1-5 20 15,1 5-20-15,-1 0 20 16,6 0-24-16,-1-5 56 15,1 5-36-15,-1-5 4 16,-4 5-24-16,-1 0 0 16,-4-1-4-16,-6 1 28 15,6 0-20-15,-5-5 4 16,-1 1-12-16,-4-5 4 16,-5 4-8-16,-5-4 24 15,0 4-16-15,0 1 4 16,0-1-8-16,-5 5 20 15,0 0-16-15,-5 4 12 16,0 0-12-16,-5 0 20 16,0 5-20-16,-9-1 4 15,9 1-8-15,-15-1 20 16,5 5-16-16,-14-5 12 16,9 5-12-16,-14-4-8 15,4 4 0-15,-14 0 4 16,10 0-4-16,-10-5-4 0,14 5 4 15,-4-5-76-15,9 5 40 16,1-9-144-16,9 1 96 0,-5-6-340 16,10 1 232-16,6 9-804 15,9-1 552-15</inkml:trace>
  <inkml:trace contextRef="#ctx0" brushRef="#br0" timeOffset="2778">2157 653 488 0,'0'-8'180'0,"0"8"-140"0,0-5-12 0,0 1 188 16,0 4-124-16,0-9 132 15,0 9-132-15,0-4 124 16,5 4-128-16,-1-5 84 16,6 1-104-16,-10-1 72 15,5 5-80-15,0 0 4 16,0 9-40-16,0 0 4 16,0 9-16-16,0 3 36 15,0 6-24-15,-5 8 40 16,5 0-36-16,-5 8 12 15,0 1-24-15,0-4 28 16,0-1-28-16,0 0 4 0,0 1-12 16,0-5 4-16,0 0-8 0,0-4 8 15,5-5-8 1,-5 0-4-16,5 0 4 0,-5-8 4 16,0-1-4-16,0-4 16 15,0-4-12-15,0-9 4 16,0 0-4-16,-5-4-172 15,5-1 88-15,-10-8-236 16,10 9 180-16,-5-9-372 16,5 8 284-16</inkml:trace>
  <inkml:trace contextRef="#ctx0" brushRef="#br0" timeOffset="3708">2078 452 704 0,'-10'-4'264'0,"10"4"-208"0,-10-5-12 16,5 1 140-1,5 8-108-15,-10-4 96 16,5 5-104-16,-9-1 64 16,9 0-76-16,-15 1 32 15,10-1-52-15,-10 0 16 0,11 5-32 0,-6 4 36 16,5 0-32-16,-10 5 40 16,10-1-36-16,-4 10-4 15,4-1-16-15,-5 9 36 16,5 0-20-16,-5 9 32 15,11 0-32-15,-6 4 20 16,10 0-24-16,-10 0 0 16,10 0-12-16,-10-4 20 15,10 0-16-15,-5-5 4 16,10-4-8-16,0 0 28 16,5 0-20-16,-5 5 4 15,5-10-12-15,-6 5 12 16,6-4-12-16,0 4 4 15,5-4-4-15,0 4 20 16,-1-5-16-16,6 1 4 16,5-5-8-16,-1 0 4 15,6 1-8-15,0-10-12 16,4-4 4-16,0-8 12 16,6 3-4-16,4-8 24 15,-4 0-16-15,4-8-4 16,-5 3-4-16,1-8 12 15,-1 0-8-15,-4-9 16 16,-1 5-16-16,-4-14-4 16,-1 9 0-16,-4-13 4 15,-6 9-4-15,1-9-4 0,0 9 4 16,-5-10-16-16,-1 10 8 16,-4-9 28-16,0 5-12 0,-5-14-12 15,5 13-4-15,-5-13 12 16,0 9-4-16,-5-17-4 15,0 12 4-15,-5-12-24 16,5 8 12-16,-10-4 4 16,5 9 4-16,-5-5 0 15,5 9 0-15,-10 0 16 16,6 9-8-16,-11-1-20 16,10 10 4-16,-15-5 4 15,6 4 4-15,-16 1 0 16,11 8 0-16,-16-4-12 15,11 4 8-15,-16 0 4 16,6 9 0-16,-10-4 8 16,9 8-4-16,-9-4-4 15,10 5 4-15,-1-5-16 16,11 4 8-16,-6-4-104 16,11 5 60-16,-1-1-228 15,10 0 156-15</inkml:trace>
  <inkml:trace contextRef="#ctx0" brushRef="#br0" timeOffset="6561">2802 960 652 0,'-5'0'244'0,"5"0"-192"0,-10-9-12 16,5 5 136-1,10 8-104-15,-5-8 88 16,0 4-96-16,0-5 72 16,0 10-76-16,0-5 20 15,0 0-44-15,0 0 32 0,10 0-40 0,0 0-16 16,4 4-4-16,6-4 0 15,0 0-4-15,0 0 8 16,4 0-8-16,6-4 16 16,-1 4-12-16,6-5 4 15,-1 5-4-15,1-4-8 16,-1 4 4-16,1-9 4 16,-6 5-4-16,1-5 8 15,4 5-8-15,1-5 24 16,-6 4-16-16,1-3-4 15,-6 8-4-15,1-9 4 16,0 5-4-16,-1-5 24 16,6 4-16-16,-1-3-32 15,6 3 12-15,-1-4 44 16,1 9-16-16,-1-8 0 16,6 8-12-16,-1-5 4 15,0 10-8-15,1-5 8 16,-1 0-8-16,-4 0 24 15,-1 0-16-15,1 0-4 16,-6 0-4-16,1-5 4 16,-6 5-4-16,-4-8 8 15,5 8-8-15,-6-5-4 16,1 10 4-16,-5-5-4 16,4 4 0-16,-4 0-12 15,0 1 8-15,-5-1 12 0,5 5-4 16,-5-5-4-16,4 1 4 15,-4-1-4-15,5 0 0 0,0-4 0 16,-1 5 0-16,-4-5 24 16,5 0-12-16,-5 0-32 15,5 4 12-15,-5 1 0 16,-1-1 8-16,1 0 8 16,0 1-4-16,0-5-12 15,0 4 4-15,0-4 20 16,4 0-8-16,-4 0 4 15,5 0-4-15,-5 0 4 16,5 0-8-16,-1 0-4 16,1 0 4-16,0 0-16 15,5 4 8-15,-6-4-4 16,6 0 0-16,-5 0 16 16,0 0-4-16,-5-4-12 15,4 4 4-15,1-4-16 16,0 8 12-16,-5-4 48 15,4 0-20-15,-4 0 0 16,5 0-12-16,-5 0-8 16,5 0 4-16,-5 0-4 15,4 0 0-15,-4 0-20 16,0 0 12-16,-5 0 20 16,0 0-4-16,0 0 16 15,0 0-16-15,-5 0-4 16,0 0 0-16,5 0 4 15,0 0-4-15,-5 0 8 0,0 0-8 0,0 0-12 16,0 0 4-16,0 0 20 16,0 0-8-16,-5 0-152 15,0 4 76-15,-5 1-376 16,0 4 244-16</inkml:trace>
  <inkml:trace contextRef="#ctx0" brushRef="#br0" timeOffset="7460">4412 671 684 0,'-5'-5'252'0,"5"5"-192"0,-5 0-20 15,0 0 100-15,10 0-84 0,-5-4 104 16,0 4-96-16,0-4 68 16,0 8-76-16,0-4 56 15,10 4-60-15,0 1 24 16,0 8-44-16,-5-4 0 16,5 4-20-16,-1 0 28 15,1 0-24-15,5 0 20 16,0 5-20-16,0-5 8 15,4 4-12-15,1-4 20 16,0 5-20-16,4-5 24 16,1 0-24-16,-5-4 4 15,4 0-8-15,1-5 12 16,-1 5-12-16,-4-5 32 16,0 1-24-16,-5-1 4 15,4 0-12-15,-4 1 28 16,5-1-20-16,-10 1-4 15,-1 3-8-15,-4-8-4 16,0 5 0-16,-5-1 8 16,5 0-4-16,-5 1 8 15,5-1-8-15,-5-4 8 16,0 0-8-16,0 5 8 16,0-1-8-16,0-4-12 15,0 0 4-15,0 4 20 16,0 1-8-16,0-5-4 15,0 0 0-15,0 4-16 16,0 0 8-16,0-4 12 16,0 0-4-16,-5 0 8 0,5 5-8 0,-5-1-4 15,10 1 4-15,-10-1-16 16,5 0 8-16,-10 1 12 16,1-1-4-16,-6 0 16 15,0 1-12-15,-5-1-12 16,6 5 0-16,-11 0 12 15,5 4-4-15,-14 0-4 16,9 0 4-16,-14-4-24 16,9 4 12-16,-9-4 12 15,9 0 0-15,-9-1-4 16,9 1 4-16,-9 0-112 16,14 0 60-16,-4-5-184 15,9 5 132-15</inkml:trace>
  <inkml:trace contextRef="#ctx0" brushRef="#br0" timeOffset="16168">3752 189 364 0,'0'-4'132'0,"0"4"-100"0,5 4-12 0,0-4 156 16,0 0-100-16,0-4 112 16,5 4-108-16,-5-4 80 15,0-1-92-15,-5 1-8 16,4 4-36-16,-4-9 20 15,0 5-28-15,0-10 4 16,0 10-12-16,-4-9 4 16,4 4-8-16,-10-8 32 15,0 8-20-15,-5-9 12 16,5 10-16-16,-9-5 20 0,4 4-20 16,-10-4 24-16,10 8-24 0,-9-3 12 15,4 3-12-15,-5-4 20 16,6 9-20-16,-6-4 12 15,10 4-12-15,-4 0 28 16,4 4-24-16,-5-4-4 16,5 0-8-16,-4 0 4 15,9 9-4-15,-5-4 16 16,5 3-12-16,-5 1 16 16,11 0-16-16,-6 0 16 15,5 4-16-15,-10 4-4 16,5 1 0-16,-5 4 12 15,10-1-8-15,-4 1 16 16,4 0-16-16,-10-9 4 16,10 5-4-16,-10 8 12 15,10-4-12-15,-5 4 16 16,10 5-16-16,-9-5 4 16,9 0-4-16,-10-8-8 15,10 0 4-15,-5-5 4 16,10 4-4-16,-5-4 24 15,5 5-16-15,0-5 4 16,4 0-8-16,1-4 4 16,0 0-8-16,0-5-4 15,0 0 4-15,0 1 4 16,4 3-4-16,-4-3-20 16,5-1 8-16,-5-8 32 0,5 4-16 0,-1-9-16 15,1 5 0-15,0-9 20 16,5-1-4-16,-6-12 4 15,6 9-4-15,0-5-24 16,0 4 8-16,-6-4-4 16,6 9 4-16,-5-9 16 15,0 5-4-15,-1-5-4 16,1 9 4-16,-5-5-24 16,0 5 12-16,-5-4-12 15,5 8 8-15,-5-4 16 16,-1 4 0-16,-4-8-4 15,0 12 4-15,0-4-4 16,0 9 0-16,0-4-12 16,0 4 8-16,0-4-4 15,0 8 0-15,0-4 16 16,0 9-4-16,0 0-4 16,0 12 4-16,0-7 28 15,0 3-16-15,-4-4 20 16,4 5-20-16,-5-5 44 15,5 4-32-15,-5-4-4 16,10 5-16-16,-5-1-24 16,5 1 8-16,-1-5 40 15,6 0-20-15,0 0 0 16,0 1-8-16,0-6 12 16,5 5-8-16,-6-4-4 15,6 0 0-15,0-5-4 0,5 1 0 0,-6-5 16 16,6 0-8-16,0-5-20 15,0 1 4-15,-1-9-92 16,1 0 52-16,-5-5-312 16,4 9 200-16,-4 5-680 15,0 8 472-15</inkml:trace>
  <inkml:trace contextRef="#ctx0" brushRef="#br0" timeOffset="20103">5225 605 560 0,'-10'-9'208'0,"10"9"-164"0,-5 0-8 16,0 0 144-1,10 0-104-15,-5-4 120 16,5 4-112-16,0-4 72 0,5-1-92 0,-6-4 40 16,6 5-64-16,5-5 32 15,0 9-40-15,0-8 24 16,4 8-28-16,1-9 28 16,0 9-32-16,-1-5 4 15,6 5-16-15,-5 0 12 16,4 5-16-16,-4-1 16 15,5 5-16-15,-6 0 16 16,1-1-16-16,-5 6 40 16,0-1-24-16,-6 4-4 15,1 1-12-15,-5 4 36 16,0 0-20-16,-5-1-12 16,0 6-8-16,-5-1 12 15,5 5-8-15,-10-1-4 16,1 5 0-16,-11 0 4 15,5 0-4-15,-14 5-4 16,4-5 4-16,-15 0 4 16,6-5-4-16,-5-3-12 15,14-5 4-15,-9-9 20 16,9 0-8-16,0-4-4 16,11-1 0-16,-6-3 4 15,10-1-4-15,-5-4 8 16,10 4-8-16,-5-4-4 15,10 5 4-15,-5-5-4 16,5 0 0-16,-4 0-12 16,8 0 8-16,-4-5 20 0,10 5-8 15,0-4 4-15,10 0-4 16,0-5 20-16,4 9-16 0,6-4 24 16,-1 8-24-16,1-4 4 15,4 4-8-15,-4-4 4 16,4 5-8-16,-4-10 8 15,-1 5-8-15,-4-4 24 16,-5 8-16-16,-5-8-20 16,-1 0 0-16,-4-1 20 15,5 10-4-15,-10-5-20 16,5 0 4-16,-10-5-56 16,5 5 32-16,0-4-152 15,-1 4 104-15,-4-9-248 16,5 9 184-16</inkml:trace>
  <inkml:trace contextRef="#ctx0" brushRef="#br0" timeOffset="21589">5234 360 592 0,'-9'-9'220'0,"9"9"-172"0,-5 0-12 0,0 0 56 15,5 5-56-15,-5-5 100 16,0 0-76-16,-5 0 60 16,5 8-68-16,-10-3 32 15,5-1-48-15,-4 5 44 16,4 0-48-16,-5-1 12 15,5 6-28-15,-9-6 28 16,9 5-28-16,-10 1 32 16,5 3-32-16,-4 1 12 15,9-1-16-15,-5 1 36 16,10-1-24-16,-10 1 20 16,10 3-24-16,-9 1 16 15,9 5-20-15,-10-1 8 16,10 5-12-16,-5-1 20 15,10 5-20-15,-5-4 12 16,10-1-12-16,-5 1-8 16,0-5 0-16,0 5 20 15,5-5-12-15,0 1 4 0,5-1-8 16,-5 0 28-16,5 0-20 0,-1-4 4 16,6 0-12-16,-5-4 12 15,0 4-12-15,0-5-12 16,0 5 0-16,-1-9 28 15,6 0-12-15,-5 5-12 16,5-5-4-16,-5-4 12 16,4 4-4-16,1 0 24 15,0 0-16-15,0-4-20 16,4 4 0-16,-4-4 4 16,5-1 4-16,-5 1 8 15,4 4-4-15,1-4-4 16,0 0 4-16,-1 0 4 15,1-1-4-15,0-3 8 16,4 3-8-16,-4 1-12 16,5 0 4-16,-6-5 12 15,1 1-4-15,0-5 8 16,5 0-8-16,-11-5-12 16,6 5 4-16,-5-4 12 15,4 4-4-15,-4-9 8 16,5 5-8-16,-5-5-4 15,-1 5 4-15,1-9-16 16,0 4 8-16,-5-9 12 16,5 9-4-16,-6-4 8 15,6 5-8-15,0-10-12 0,0 5 4 0,0-5 4 16,4 5 0 0,-4-4-12-16,5 4 8 0,-5-14 12 15,4 10-4-15,-4-9 8 16,0 8-8-16,-5-8-4 15,4 8 4-15,-9-12 12 16,5 8-8-16,-10-9-4 16,5 5 0-16,-10-9-16 15,5 9 8-15,-5-9 4 16,0 4 0-16,-5-4 0 16,6 9 0-16,-11-9 0 15,5 8 0-15,-5-3-12 16,5 8 8-16,-4-4 4 15,4 8 0-15,-5-4 8 16,5 9-4-16,-5-4-20 16,10 8 8-16,-9-4-4 15,4 8 4-15,-10-8 8 16,10 9 0-16,-5-5 16 16,10 5-8-16,-9-5-12 15,4 5 0-15,-5-1-4 16,5 5 0-16,-5-4 16 15,6 4-4-15,-6-5 8 16,10 5-8-16,-10-4-4 16,10 4 4-16,-10-4-24 15,6-1 12-15,-11 1 4 16,10 4 4-16,-10-4 0 0,6 8 0 16,-6-4 8-16,5 0-4 0,-5-4 8 15,6 4-8-15,-6-5-20 16,5 5 8-16,-9-4 4 15,9 4 4-15,-10-5 0 16,10 10 0-16,-9-5 0 16,4 4 0-16,-5 1-12 15,6-1 8-15,-6 0 12 16,10 1-4-16,-4-5-36 16,4 0 16-16,-5 0-268 15,10 4 156-15</inkml:trace>
</inkml:ink>
</file>

<file path=ppt/ink/ink3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37.911"/>
    </inkml:context>
    <inkml:brush xml:id="br0">
      <inkml:brushProperty name="width" value="0.05292" units="cm"/>
      <inkml:brushProperty name="height" value="0.05292" units="cm"/>
      <inkml:brushProperty name="fitToCurve" value="1"/>
    </inkml:brush>
  </inkml:definitions>
  <inkml:trace contextRef="#ctx0" brushRef="#br0">355 2880 228 0,'0'-5'84'0,"0"5"-64"0,5 18-8 0,-5-14 64 15,0 5-44-15,0-5 112 16,0 1-84-16,0-1 64 15,0 1-72-15,0-5 76 16,0 0-72-16,0-5 44 16,0 5-60-16,-5-9 52 15,5 1-56-15,-5-1 64 16,0 9-60-16,-5-4 64 16,5 8-64-16,-5-8 20 15,5 4-40-15,-10-5 16 16,6 5-20-16,-6-4 36 15,5 4-28-15,-10-13-4 16,10 0-12-16,-9-14 4 16,4 10-8-16,-5-23-4 15,10 14 4-15,-9-13 4 16,9 4-4-16,-10-13-4 16,10 13 4-16,-9-9-4 15,9 13 0-15,-5-4 8 16,5 9-4-16,-5-9 8 15,10 9-8-15,-9-5-12 16,9 9 4-16,-5-4-4 0,10 4 0 16,-10-9 8-16,10 9 0 0,-5-8 0 15,10 8 0-15,-5-13 0 16,5 9 0-16,-5-9 8 16,5 4-4-16,0-9-4 15,10 5 4-15,-6-4-4 16,6 13 0-16,0-9 24 15,0 13-12-15,4-13 24 16,1 9-24-16,5-5 32 16,4 13-28-16,1-3 32 15,4 3-32-15,6-4 12 16,-1 9-16-16,1 0 12 16,-1 4-16-16,0 0 32 15,-4 9-24-15,-1-4 12 16,1 8-16-16,-1-4 28 15,-4 5-24-15,-1-1 12 16,1 1-16-16,-6-1 0 16,6 5-4-16,0-1 4 15,-1 1-8-15,1 4-12 16,-1 0 4-16,1 5 28 16,-1 4-12-16,1 0-12 15,4 4-4-15,1 0 20 16,-6 9-8-16,1-4 16 15,-6 4-16-15,1-4-12 16,0-1 0-16,-10 5 4 16,4-4 0-16,-9 4 16 0,5-4-8 15,-10-1-4-15,0-4 0 0,-10 1-4 16,5 3 0-16,-10 1 8 16,5-5-4-16,-10 5 24 15,10 0-16-15,-9 8-12 16,4 0-4-16,-10 9 20 15,10-4-8-15,-10 4-12 16,6-4 0-16,-6 0 20 16,5 0-8-16,-5-9-20 15,6-5 4-15,-6 1 32 16,5-5-16-16,-4-4 0 16,4 0-4-16,-5-9-24 15,10 0 12-15,-9-4-4 16,9 0 4-16,-10-5-88 15,10 5 48-15,-5 0-108 16,10-1 88-16,-4-3-144 16,9-1 120-16</inkml:trace>
  <inkml:trace contextRef="#ctx0" brushRef="#br0" timeOffset="630">822 2552 808 0,'-9'4'300'0,"9"-4"-232"0,0 9-20 0,0-9 116 15,0 0-100-15,0 4 116 16,0 5-104-16,0 4 68 16,0 0-84-16,0 5 12 15,0 3-40-15,-5 6 12 16,5-1-24-16,-10 5 28 16,5-1-32-16,-5 1 4 15,10 0-12-15,-10-1 4 16,5 1-8-16,-5-5 8 15,10-4-8-15,-9-5 8 16,9-3-8-16,-10-1 32 16,10 4-20-16,-10-8-24 15,10 4 4-15,-5-4 28 16,10 4-16-16,-5-4-8 16,5 4-4-16,0-13 20 15,0 0-8-15,0-4 4 16,4-1-4-16,1-4 12 15,5 9-12-15,0-8 4 16,0 8-4-16,4-9 20 16,6 9-16-16,0-9 4 15,4 5-8-15,1-9-8 0,4 8 4 0,1-3 4 16,4 8-4-16,-5-9 8 16,1 9-8-16,-6-9-12 15,1 9 4-15,-10-9 12 16,-1 9-4-16,-4-9-4 15,0 9 4-15,-10-8-68 16,0 8 36-16,-5-5-200 16,0 5 128-16</inkml:trace>
  <inkml:trace contextRef="#ctx0" brushRef="#br0" timeOffset="1951">704 818 624 0,'0'0'228'0,"0"0"-176"0,10 0-16 0,-10 0 124 16,0 0-96-16,0-4 124 15,5 4-108-15,-5-5-4 16,5 1-48-16,-5-5 28 16,5 5-32-16,-5-9 48 15,0 8-40-15,-5-8 12 16,5 9-28-16,-10-9 28 16,0 8-28-16,-5-3 32 15,6 3-32-15,-11 1 20 16,5 4-20-16,-9 4 36 15,4 5-28-15,-10 0 4 16,11-1-16-16,-11 1 20 16,5 0-20-16,1 0 40 15,4-1-28-15,-5 6 4 16,11-1-16-16,-6 4 36 16,5 1-24-16,-4-1 4 15,9 10-16-15,-5-1 12 16,10 4-16-16,-5 5-12 15,10 5 0-15,-5 4 12 16,5-1-4-16,0 1 8 16,5-4-8-16,-5-5 8 15,10 0-8-15,0-14-4 16,10 1 4-16,-1-8-4 16,1-6 0-16,5-8 24 0,-1 0-12 15,1-13-4 1,4 0-4-16,-9-18-4 0,5 1 0 0,-6-14 0 15,1 5 0-15,-5-10-12 16,5 10 8-16,-6-5 20 16,1 14-8-16,-5-1-28 15,0 9 8-15,-5 0-4 16,0 9 8-16,-5 0 8 16,0 9 0-16,-5-1 0 15,5 5 0-15,-5 0 8 16,5 9-4-16,-5 4 32 15,5 9-20-15,-5 4 40 16,10 5-32-16,-10 13 20 16,5-1-24-16,-5 6-8 15,10-1-8-15,-5-5 12 16,10-3-8-16,0-5-4 16,-1 0 0-16,1-13-60 15,5 0 32-15,0-14-252 16,5 1 152-16</inkml:trace>
  <inkml:trace contextRef="#ctx0" brushRef="#br0" timeOffset="4731">1157 3252 624 0,'-5'4'228'0,"5"-4"-176"0,-5 5-16 16,1-5 104 0,8 0-84-16,-4 0 76 15,0 0-76-15,0 0 12 16,0 0-36-16,5 0 4 15,5 0-20-15,0-5 20 0,5 5-24 0,0-4 4 16,4 0-8-16,-4-5 28 16,5 4-20-16,-5-8 4 15,4 9-12-15,1-9 20 16,0 4-16-16,-6-4-4 16,6 8-4-16,-5-8 12 15,5 9-8-15,-6-9-4 16,6 8 0-16,-5-8 12 15,5 9-8-15,-6-5 4 16,6 5-4-16,0-9 4 16,-1 4-8-16,6-4 8 15,0 4-8-15,-1-4 8 16,6 9-8-16,-1-10-4 16,6 6 4-16,-1-5-4 15,6 8 0-15,-6-8-20 16,1 4 12-16,-1-4 12 15,1 4 0-15,-1-8 24 16,-4 8-16-16,-1-13-20 16,1 9 0-16,-1-4 12 15,-4 3 0-15,-5-7 8 16,-1 7-8-16,1-7-12 16,0 7 4-16,-1-3 12 15,1 8-4-15,-5-8 8 16,5 8-8-16,-1-9-12 15,6 5 4-15,-1-9 4 0,1 9 0 16,5-9 8-16,-1 9-4 16,6-9-12-16,-1 5 4 0,1-5 20 15,-1 4-8-15,1-3-4 16,-1 7 0-16,0-3 4 16,-4 4-4-16,0-5-4 15,-6 9 4-15,-4-4-4 16,5 5 0-16,-6-10 16 15,6 9-8-15,-5-4-12 16,4 4 0-16,-4-8 20 16,0 8-8-16,-6-4 4 15,6 4-4-15,-5-4-16 16,0 4 4-16,-1-4 12 16,6 9-4-16,0-9-4 15,-1 8 4-15,1-8 4 16,0 9-4-16,-5-5-4 15,4 5 4-15,1-5-4 16,0 5 0-16,-1-10 0 16,6 6 0-16,-10-1 0 15,5 5 0-15,-6-1 8 16,6 5-4-16,-5-4-4 16,4-1 4-16,-4-8-4 15,0 9 0-15,-5-9-28 16,5 8 16-16,-6-8-32 15,1 9 28-15,0-5-232 0,0 5 136 0</inkml:trace>
  <inkml:trace contextRef="#ctx0" brushRef="#br0" timeOffset="5524">3029 2101 696 0,'-10'-27'256'0,"10"27"-196"0,0 14-20 16,0-10 144-16,5 5-108 0,-5-5 40 16,0 0-68-16,0 1 16 15,10-1-36-15,-6 1 16 16,6 3-24-16,5-8 44 16,0 0-36-16,5-4 12 15,-1 4-24-15,6-9 28 16,-1 5-28-16,6-5 20 15,0 9-20-15,-1-9 44 16,1 5-32-16,4-5 12 16,1 5-24-16,-1-5 8 15,-4 9-12-15,-1-13 0 16,1 4-4-16,-6-8-8 16,1 8 4-16,-5-4 4 15,-1 4-4-15,-4-4 16 16,5 8-12-16,-5-3 4 15,-1 3-4-15,-4 1 4 16,5 4-8-16,-5 0 8 16,5 4-8-16,-15-4 32 15,5 9-20-15,-5 0 12 16,4 0-16-16,-4-1-8 16,0 1 0-16,0 4 28 15,0 0-16-15,-4 1-12 16,4-1-8-16,-20 4 20 15,10 1-8-15,-20 4-4 16,6 4 0-16,-20 0-4 0,9 0 0 16,-14 1-124-1,9-1 68-15,-14 0-252 0,15 0 172 0</inkml:trace>
  <inkml:trace contextRef="#ctx0" brushRef="#br0" timeOffset="7086">2122 1383 632 0,'0'-22'236'0,"0"22"-184"0,0-13-16 0,0 13 116 15,0 9-92-15,0-5 72 16,5 0-76-16,0 5 76 16,5 4-76-16,-10-4 68 15,5 4-68-15,0 0 24 16,0 5-48-16,0-1 16 16,0 5-28-16,0 0 36 15,0 0-32-15,0 0 12 16,0 4-20-16,-1 0 8 15,1 1-12-15,-5 3 12 16,0 5-16-16,0 0-4 16,0 0 0-16,0 5 4 15,0-5-4-15,0 13 16 16,0 0-12-16,0-13 4 0,0-4-4 16,0-14 12-16,0-4-12 0,0 0-4 15,0 5 0-15,0-14 12 16,0 1-8-16,0-10 16 15,0 1-16-15,0-5 4 16,0 5-4-16,0-14-24 16,0 5 8-16,0-18-12 15,5 5 8-15,0-9 8 16,5 5 4-16,0-5 0 16,0 8 0-16,0 1-28 15,-1 4 16-15,1 0-12 16,5 5 12-16,0 4 16 15,0 8 0-15,-1-8-12 16,6 9 4-16,0-9 12 16,-1 8-4-16,-4 5 40 15,5 9-20-15,-5 0 20 16,0 8-24-16,-6-4 16 16,1 5-20-16,-10 4 0 15,5 0-8-15,-10 8 12 16,0 10-12-16,-9-5 16 15,4-5-16-15,-10 1 16 16,5 0-16-16,-9-5 4 16,9 0-4-16,-10-8 4 15,10-1-8-15,-4-8 8 16,4 4-8-16,-5-9 32 0,5 5-20 0,-4-9-120 16,9 5 56-1,-5-14-256-15,5 4 168 0,5-8-580 16,10 9 400-16</inkml:trace>
  <inkml:trace contextRef="#ctx0" brushRef="#br0" timeOffset="8498">3846 1729 612 0,'-5'-18'228'0,"5"18"-180"0,5-9-12 0,0 5 184 16,0 0-128-16,5-10 96 15,0 10-108-15,-1-5 44 16,6 5-72-16,0-5 40 16,5 9-52-16,-1-4 24 15,1 8-36-15,5-4 16 16,-1 5-24-16,1-1 44 15,5 5-36-15,-6 4 12 16,-4 0-24-16,-5 4 8 16,-1 1-12-16,-9 8 12 15,5 0-16-15,-15 1 24 16,5 8-20-16,-15 0-4 16,6 0-4-16,-16-5 20 0,5 1-12 15,-9-13-4-15,9-1-4 16,-10-4-4-16,11 0 0 0,-6-4 8 15,10 4-4-15,-4-13 16 16,9 5-12-16,0-10-28 16,10 1 8-16,5-5 4 15,5 5 8-15,5-5 8 16,4 5-4-16,6-5-12 16,4 4 4-16,1-8 12 15,0 5-4-15,-6-1-12 16,6 4 4-16,-6 1 4 15,1 8 0-15,-5 1 32 16,-1 8-16-16,-9 0-4 16,5 5-8-16,-15-1 28 15,0 5-16-15,-10 0 4 16,0 0-12-16,-9 0 12 16,4 0-12-16,-10-5-12 15,5 5 0-15,-9-9 12 16,9 5-4-16,-4-10 16 15,4 5-12-15,-5 1-48 16,10-1 24-16,-4-13-252 16,9 4 148-16</inkml:trace>
  <inkml:trace contextRef="#ctx0" brushRef="#br0" timeOffset="9488">3974 1514 716 0,'-15'-48'264'0,"15"48"-204"0,-10 13-16 0,6-13 108 16,-1 4-92-16,-5-4 72 15,0 0-76-15,-5 5 68 16,5 4-72-16,-9 4 60 16,9 0-60-16,-10 0 48 15,5 0-56-15,-4 5 24 16,4 4-40-16,-5-1 44 15,10 6-40-15,-5-1 12 16,6 0-28-16,-6 18 20 16,10 0-24-16,-10 4 12 15,10 4-12-15,-5 1 28 16,5-5-24-16,1 5 12 16,4-5-16-16,-5 0 12 15,10 0-16-15,-5-13 16 16,9-4-16-16,-4-9 24 0,5 0-20 15,0-5 12-15,5 5-12 16,-5-5 12-16,4 1-16 0,1-5 24 16,5 0-20-16,5 0 12 15,-1 0-12-15,6 1-8 16,-1 3 0-16,6-4 4 16,4 5-4-16,0-5-4 15,1 0 4-15,4-9 20 16,-4 5-12-16,-1-13-4 15,0-1-4-15,1-8-4 16,-6 0 0-16,1-4 16 16,-6 3-8-16,1-3-4 15,-6 4 0-15,-4-13-24 16,5 4 12-16,-6-9 4 16,6 9 4-16,-5-17 0 15,4 4 0-15,-4-22 0 16,5 4 0-16,-10-12 0 15,4 8 0-15,-9-9 0 16,5 14 0-16,-10-10 0 16,0 18 0-16,-10 1 0 15,0 8 0-15,-5 0-20 16,0 13 12-16,-10-9-4 16,6 9 4-16,-11-4-12 15,5 9 12-15,-9-1 12 16,9 5 0-16,-14 0-20 15,9 4 8-15,-9 0 4 0,4 9 4 16,-14-4 0-16,9 8 0 0,-14-4 0 16,10 0 0-16,-11 0-12 15,11 9 8-15,-5 0-4 16,9 8 0-16,-4-8 0 16,9 0 0-16,-4-9-36 15,14 4 24-15,-5 9-212 16,11 5 128-16,-1-9-344 15,5 4 252-15,5-5-668 16,10 1 484-16</inkml:trace>
  <inkml:trace contextRef="#ctx0" brushRef="#br0" timeOffset="11875">4038 1440 612 0,'-5'22'228'16,"5"-22"-180"-16,0-14-12 0,0 6 80 16,0 8-72-16,-5-9 96 15,5 9-80-15,-10-4 68 16,5 4-72-16,-9 0 56 15,9 4-60-15,-10-4 32 16,5 0-48-16,-10 0 44 16,11 0-48-16,-11-4 4 0,10-1-24 0,-5-8 12 15,5 0-16-15,-9-5-4 16,4 5 0-16,-5-9 20 16,10 5-12-16,-4-18-4 15,4 4-4-15,-5-13-4 16,10 9 0-16,-5-13 0 15,10 13 0-15,-10-9 24 16,10 14-12-16,-9-10-32 16,9 14 12-16,-5-9 20 15,10 9-8-15,-5-9 8 16,4 17-4-16,-4-8-8 16,10 9 4-16,0-5-4 15,5 4 0-15,0 1 8 16,0 4-4-16,4-5-4 15,6 9 4-15,-1-4 4 16,6 4-4-16,4-4 8 16,6 9-8-16,-1-5 24 15,1 5-16-15,4-1-4 16,-5 5-4-16,1 0 4 16,-6 5-4-16,1-1 24 15,-6 1-16-15,6-1 12 16,-6 0-12-16,-4 5 20 15,0 4-20-15,-6 0 24 16,1 5-24-16,-5-5 4 16,4 4-8-16,-4-3 12 15,0 3-12-15,0-4 4 0,-1 5-4 0,-4-1 12 16,0 1-12 0,-5-1 4-16,5 10-4 0,-10-6 12 15,5 6-12-15,-10 3-4 16,5 1 0-16,-5 8 20 15,5 5-12-15,-10 0-4 16,5 0-4-16,-5-5 4 16,5 0-4-16,-9-8 8 15,9 0-8-15,-10-5-4 16,10 0 4-16,-10-4-4 16,10-4 0-16,-4-5 8 15,9 4-4-15,-10-12-56 16,10 3 28-16,-5-8-148 15,5 0 96-15,-5 0-204 16,10 0 156-16,-5-4-276 16,5 4 228-16</inkml:trace>
  <inkml:trace contextRef="#ctx0" brushRef="#br0" timeOffset="12431">4373 1243 924 0,'0'-5'340'0,"0"5"-260"0,5-4-28 0,0 0 116 16,0 8-104-16,0-4 72 15,5 0-80-15,-6 4 32 16,1 9-52-16,-5 5 32 16,0-1-36-16,0 5 0 15,0 0-20-15,0 0-8 16,0 4 0-16,-5-4 20 16,1 0-12-16,-6-4-12 15,10 4-4-15,-10-9 28 16,10 4-12-16,-10-8 4 15,10 0-8-15,-5-5-8 16,5 0 4-16,-10 1-4 16,10 4 0-16,-5-5 24 15,10 0-12-15,0-4 24 16,5 0-24-16,5-4-4 16,0 0-4-16,-1-5 28 15,6 0-16-15,-5-4 20 16,4 4-20-16,1-4 8 15,0 9-12-15,4-5 20 16,1 5-20-16,0-5-32 16,4 4 12-16,-4-8 20 15,0 5-8-15,-6-1 8 16,1 4-4-16,-5-3-84 16,-1 8 40-16,-4-5-224 0,0 5 144 0</inkml:trace>
  <inkml:trace contextRef="#ctx0" brushRef="#br0" timeOffset="13393">4703 162 788 0,'0'-14'292'0,"0"14"-228"0,-5-13-16 0,0 4 72 16,10 5-76-16,-10-9 44 15,5 9-52-15,-10-10 52 16,5 6-52-16,-9-10 44 15,-1 9-44-15,-10-4 44 16,10 9-48-16,-9-5 20 16,9 5-32-16,-10-5 28 15,11 9-32-15,-6-9 40 16,5 5-32-16,-5 0 4 16,6 4-16-16,-6 0 12 15,10 4-16-15,-5 0 16 16,5 5-16-16,-9 0 4 15,9 0-4-15,-5-1 28 16,10 5-20-16,-5 1 12 16,10-1-16-16,-5 4 12 15,10 1-16-15,-5 4 4 16,0 4-4-16,0 0 20 16,0 0-16-16,0 1-4 15,5 3-4-15,0-3 4 16,0-6-4-16,5 1-4 15,0 0 4-15,5-9 12 16,-1-4-8-16,1-9-4 16,0 5 0-16,0-19 4 15,-1 6-4-15,1-14-4 16,0 4 4-16,0-12 4 16,4 8-4-16,1-13-36 0,0 8 16 15,0-3-12-15,-1 8 16 0,-4 0 0 16,0 9 4-16,-5 0 16 15,0 4-4-15,-6 0-12 16,1 9 4-16,-5-4-4 16,5 4 0-16,0 0 8 15,0 4 0-15,0 1 44 16,0 3-24-16,0 5 36 16,0 9-32-16,0 0 12 15,5 5-20-15,-5 3 0 16,4 1-8-16,1-1 4 15,5 1-8-15,0-5 8 16,0-4-8-16,4-4-48 16,1-5 28-16,0-13-272 15,4 4 160-15</inkml:trace>
</inkml:ink>
</file>

<file path=ppt/ink/ink3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6:54.486"/>
    </inkml:context>
    <inkml:brush xml:id="br0">
      <inkml:brushProperty name="width" value="0.05292" units="cm"/>
      <inkml:brushProperty name="height" value="0.05292" units="cm"/>
      <inkml:brushProperty name="fitToCurve" value="1"/>
    </inkml:brush>
  </inkml:definitions>
  <inkml:trace contextRef="#ctx0" brushRef="#br0">689 122 820 0,'-5'-8'304'0,"5"8"-236"0,-5-5-20 16,0 5 124 0,5 5-104-16,-9-1 96 15,4 5-96-15,-10-1 64 16,0 1-76-16,-10 4 48 15,11 5-60-15,-16-1 24 16,6 5-40-16,-16 0 28 0,11 4-32 16,-11-4-24-16,11 5 0 0,-11-10 0 15,16 5 0-15,-11-5 8 16,15 5-4-16,-4-4-12 16,9 4 4-16,0-5 28 15,5 1-12-15,-4-5-4 16,9 0-4-16,-5-4 20 15,10 0-12-15,-5-5 56 16,10 0-36-16,0-4-8 16,5 5-12-16,4-5 16 15,6 0-16-15,10-5 24 16,-1 1-24-16,11-9-4 16,-1 8-4-16,10-3-4 15,0 8 0-15,6-5 8 16,-6 5-4-16,-5-4 8 15,-4 8-8-15,-6-4-4 16,-4 5 4-16,-11-5 4 16,-4 0-4-16,-5 0-4 15,5 0 4-15,-10 0-60 16,0 0 32-16,-5 0-148 16,0 0 96-16,-5-5-204 15,5 5 156-15,-10-4-264 16,5-1 216-16</inkml:trace>
  <inkml:trace contextRef="#ctx0" brushRef="#br0" timeOffset="330">655 262 872 0,'-10'-4'324'0,"10"4"-252"0,-5 0-20 0,0 0 172 15,10 9-132-15,-10 0 124 16,5-1-128-16,-5 1 80 16,5 4-100-16,-5-4 56 15,5 4-72-15,-5 5 24 16,5 3-44-16,-5 1 36 16,10 5-40-16,-5 3-4 15,0 5-16-15,0 9 20 16,5 0-16-16,0 4 4 15,0-9-8-15,-5-8 12 16,0 0-12-16,-5-9-20 16,5-5 4-16,-5-8-224 15,0 0 124-15,-5-18-280 16,5 4 220-16</inkml:trace>
  <inkml:trace contextRef="#ctx0" brushRef="#br0" timeOffset="1246">379 0 832 0,'-15'0'308'0,"15"0"-240"0,-20 8-20 0,11-3 88 16,4 4-84-16,-10-1 68 16,5 1-68-16,-10 9 32 15,6-1-48-15,-6 5 52 16,5 0-52-16,-10 0 28 16,11 0-36-16,-11 4 44 15,10 0-40-15,-4 5 20 16,-1 0-32-16,0-1 44 15,5-4-36-15,-4 1 4 16,4 3-20-16,-5 5 64 16,10 5-44-16,1 8-4 15,4 0-16-15,0 13 16 16,5-8-16-16,0-1 32 16,10-3-28-16,-1-1 4 15,6-5-12-15,5-3 4 16,0-5-8-16,4 0 8 15,1-4-8-15,4-5 24 16,-4 0-16-16,5-8 4 16,-1-1-8-16,11-8 12 15,4 4-12-15,5-9-20 0,0 1 4 0,5-5 4 16,1 0 4-16,-6-5 0 16,0 5 0-16,-5-8 24 15,1 3-12-15,-1-12-12 16,-4-1-4-16,-6-8 28 15,0 4-12-15,-9-9 4 16,0 5-8-16,-6-18-8 16,1 5 4-16,-5-22-4 15,0 8 0-15,-10-13 0 16,4 14 0-16,-9-5-12 16,0 9 8-16,-5 4 12 15,1 13-4-15,-6-8-28 16,5 8 12-16,-10-8 4 15,5 13 8-15,-10-14 16 16,6 14-8-16,-6-9-20 16,5 9 4-16,-9-5-4 15,9 5 4-15,-10-5 16 16,6 9-4-16,-11-4-12 16,5 13 4-16,-14-4 4 15,9 8 0-15,-14 0-20 16,10 9 12-16,-11 0 4 15,11 9 4-15,-11-5 16 16,16 5-8-16,-6-5-12 16,11 5 0-16,-6-9-148 15,16 4 84-15,-1-4-340 0,10 9 224 0</inkml:trace>
</inkml:ink>
</file>

<file path=ppt/ink/ink3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00.026"/>
    </inkml:context>
    <inkml:brush xml:id="br0">
      <inkml:brushProperty name="width" value="0.05292" units="cm"/>
      <inkml:brushProperty name="height" value="0.05292" units="cm"/>
      <inkml:brushProperty name="fitToCurve" value="1"/>
    </inkml:brush>
  </inkml:definitions>
  <inkml:trace contextRef="#ctx0" brushRef="#br0">0 8 768 0,'5'-8'284'0,"-5"8"-220"0,5 0-20 0,0 0 120 16,0 0-100-16,0 0 80 16,5 0-84-16,-1 0 20 15,6 4-44-15,0-4 48 16,0 4-48-16,0 1 28 15,-1 3-36-15,1-3 36 16,0 4-36-16,0-1 20 16,4 1-28-16,-4 0 16 15,5 4-20-15,-5-4 28 16,4 4-28-16,-4 0 12 16,0 0-16-16,0 0 0 15,4 5-4-15,-4-1 20 16,5 1-16-16,-5-5 4 15,4 4-8-15,1 1 4 16,0-1-8-16,4 1 8 16,1-1-8-16,-1 1-4 15,6 4 4-15,4-5 20 16,6 5-12-16,4-9 24 16,-4 5-24-16,4-5 12 15,5 0-12-15,-5 0 0 16,-4 5-4-16,-1-5-16 15,-4 4 4-15,-1-3 28 16,1-1-12-16,-1 0 4 0,-4 4-8 0,-6-8 12 16,1 0-12-1,0-5-4-15,-1 5 0 0,1-5 20 16,4 5-12-16,1-5-4 16,-1 1-4-16,1-5 4 15,0 4-4-15,-1 1-4 16,6 3 4-16,-1 1 4 15,1 0-4-15,-1 0 24 16,0-1-16-16,1-3 4 16,-1 3-8-16,1-3-8 15,-6 4 4-15,1-1 28 16,-5 6-16-16,-1-6-4 16,1 5-8-16,-1-4 4 15,1 4-4-15,-5-4-4 16,-1 4 4-16,-4 0 12 15,5 0-8-15,-5-4-4 16,4 4 0-16,1-4 4 16,0 0-4-16,0 0 16 15,4-1-12-15,-4 1 24 16,4 0-20-16,-4 0-12 16,5-1-4-16,-6-3 20 15,6 3-8-15,-5 1-12 16,4 0 0-16,-4 0 12 15,0 0-4-15,-5-1 16 16,4 1-12-16,-4-5-4 16,5 1 0-16,-5-1-4 0,-1 1 0 15,1-1 16-15,0 0-8 0,-5 1 16 16,0-1-16-16,-1-4-4 16,1 0 0-16,-10-4-104 15,0 4 56-15,-10-5-272 16,1 10 176-16,-11-5-380 15,5 8 296-15,-5-8-628 16,6 5 480-16</inkml:trace>
  <inkml:trace contextRef="#ctx0" brushRef="#br0" timeOffset="691">2054 634 684 0,'-10'-4'252'0,"10"4"-192"0,-5 0-20 16,0 0 180-16,10 0-128 16,-10 0 148-16,5 0-136 15,-5 0 96-15,10 0-116 0,0 4 88 16,0 1-96-16,0-1 36 16,0 0-64-16,4 5 20 15,1 4-40-15,5-4 16 16,0 4-24-16,0 0 0 15,4 5-12-15,1-1 12 16,0 1-12-16,4 8 16 16,1-4-16-16,-5 0 16 15,4 0-16-15,1-5 32 16,0 5-24-16,-6-9 4 16,6 5-12-16,-5-5 4 15,-1 4-8-15,-4-3 8 16,0 3-8-16,-5-4 16 15,4 5-12-15,-14-5 16 16,5 4-16-16,-10-4 4 16,5 1-4-16,-9-6 20 15,-1 1-16-15,-10-5 4 16,5 1-8-16,-14-1 4 16,4 1-8-16,-14-5-4 15,4 4 4-15,-14-4-16 16,5 4 8-16,-11-4-148 15,16 0 84-15,-5-4-288 16,14 4 196-16,1-9-672 16,9 0 464-16</inkml:trace>
  <inkml:trace contextRef="#ctx0" brushRef="#br0" timeOffset="3583">1034 1054 652 0,'0'5'244'0,"0"-5"-192"0,-5-5-12 0,0 1 128 15,10 8-100-15,-5-8 88 16,5 4-92-16,-5-4 92 16,0 4-92-16,0-5 40 15,0 1-60-15,-5-5 12 16,5 5-36-16,-10-5 44 16,10 5-36-16,-4-9 4 15,-1 4-20-15,-10-9 0 16,5 10-4-16,-5-6 28 15,5 10-20-15,-14-5 4 16,9 5-12-16,-15 4 12 16,11 4-12-16,-11 1 24 15,6 8-20-15,-6 0 40 16,5 0-28-16,-9 5 12 16,9-1-20-16,1 5 0 15,4 4-8-15,-5 0 20 0,6 1-16 16,-6-1 32-16,10 5-28 15,0-5-4-15,6-4-8 0,-6 0 20 16,10 4-12-16,0-9 12 16,5 5-12-16,0 0 12 15,10 0-16-15,5 0 16 16,4 0-16-16,6 0 4 16,0 4-4-16,14-4 4 15,5 0-8-15,15-9 16 16,-9-4-12-16,4-14-64 15,-5-3 28-15,5-14-252 16,0 4 156-16,5-4-652 16,1 5 432-16</inkml:trace>
</inkml:ink>
</file>

<file path=ppt/ink/ink3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14.769"/>
    </inkml:context>
    <inkml:brush xml:id="br0">
      <inkml:brushProperty name="width" value="0.05292" units="cm"/>
      <inkml:brushProperty name="height" value="0.05292" units="cm"/>
      <inkml:brushProperty name="fitToCurve" value="1"/>
    </inkml:brush>
  </inkml:definitions>
  <inkml:trace contextRef="#ctx0" brushRef="#br0">574 333 684 0,'5'-9'252'0,"-5"9"-192"0,5 0-20 16,-5 0 144 0,0 0-108-16,5 0 104 15,0 0-104-15,0 0 72 16,0 0-84-16,-5 4 40 16,5 1-64-16,-5-1 40 15,0 0-44-15,-5 5 44 16,5 9-48-16,-10-1 20 0,5 1-32 0,-5 4 0 15,5 4-12-15,-5 0 12 16,10 5-12-16,0-1 24 16,5-3-20-16,-5-1 12 15,10-4-12-15,0 0-16 16,0-5 0-16,0-4 4 16,4 0 0-16,1-4 8 15,5 0-4-15,-5-5 32 16,-1 1-20-16,1-1-32 15,0 1 8-15,-5-1 28 16,0 5-12-16,-10-5 8 16,0 5-8-16,-5 4 12 15,0 0-12-15,-5 5 24 16,0-1-20-16,-10 1 4 16,11-1-8-16,-11-4-16 15,10 0 4-15,-10-4-32 16,10 0 20-16,-9-9-172 15,9 4 108-15,-10-4-208 16,5 0 164-16</inkml:trace>
  <inkml:trace contextRef="#ctx0" brushRef="#br0" timeOffset="318">559 403 1112 0,'5'-5'412'0,"-5"5"-320"0,5-4-28 0,-5 0 124 16,10 8-116-16,0-8 96 15,5 4-100-15,-1-5 12 16,1 10-48-16,0-10 24 15,5 5-32-15,-6-4 4 16,6 4-16-16,0-9-8 16,0 9 0-16,-1-4-60 15,1 4 32-15,-10-5-236 16,5 5 144-16,-10-4-416 16,-1 8 296-16</inkml:trace>
  <inkml:trace contextRef="#ctx0" brushRef="#br0" timeOffset="3001">495 0 592 0,'-5'0'220'0,"5"0"-172"0,-4 9-12 0,-1-5 92 16,5 1-76-16,-10-1 76 15,5 5-72-15,-10-1 40 16,5 6-56-16,-10-6 60 16,6 10-60-16,-11-5 36 15,10 4-44-15,-9-3 36 16,9 3-40-16,-10 1 28 16,6-1-28-16,-6 1 8 15,5 3-20-15,-4-3 20 16,9 4-24-16,-10-5 24 15,10 1-24-15,-9-1 24 16,9 5-24-16,-5 0 40 16,6 0-28-16,-6 0-4 15,10 4-12-15,-5 5 4 16,10 0-8-16,-4 4 8 16,4 0-8-16,-5 4 8 15,10-4-8-15,-10 0 24 16,10 0-16-16,-5 0 4 15,5-4-8-15,0-1 20 16,5-3-16-16,-5-1 12 0,5 0-12 0,0-4-16 16,0 4 0-1,0-4 20-15,4 0-8 0,1-9 4 16,0 5-4-16,0-5 4 16,5 9-8-16,0-9-4 15,-1 0 4-15,1 0 4 16,5 5-4-16,-1-5-4 15,6 0 4-15,0-4-16 16,4 4 8-16,1 0 12 16,-1 4-4-16,1-3-4 15,4 3 4-15,1-4-4 16,-6 5 0-16,1-5 0 16,-5 0 0-16,-1-4 8 15,1-1-4-15,-5-8 16 16,4 5-12-16,-4-5-4 15,4 0 0-15,-4-5 4 16,0 5-4-16,0-8-4 16,-1 3 4-16,6-8-16 15,4 9 8-15,1-14 4 16,4 10 0-16,1-10 0 16,-1 9 0-16,1-4 8 15,-6 4-4-15,6-4-4 16,-1 4 4-16,1-4-4 15,-1 5 0-15,1-10 8 16,-6 5-4-16,1 0-12 16,-6 4 4-16,1-4 12 0,0 4-4 0,-6-8-4 15,1-1 4-15,-5-4-16 16,0 9 8-16,-5-9 12 16,-1 5-4-16,1-5-4 15,0 4 4-15,0-4-4 16,0 5 0-16,-5-9 8 15,5 8-4-15,-6-8-4 16,1 4 4-16,-5-9-16 16,0 10 8-16,0-10 12 15,0 5-4-15,0-5 8 16,0 5-8-16,-5-5-12 16,5 5 4-16,-4 0 12 15,4 4-4-15,-5-5-4 16,0 10 4-16,-5-5-4 15,5 4 0-15,-10-3-12 16,5 7 8-16,-9-3 12 16,9 4-4-16,-10-5-12 15,10 10 4-15,-10-6 4 16,11 6 0-16,-16-5 8 16,10 4-4-16,-9-4-20 15,4 4 8-15,-10-4 4 16,11 8 4-16,-11-8 8 15,10 9-4-15,-9-9-12 16,4 8 4-16,-4-3-4 16,4 8 0-16,-4-9 24 0,9 9-8 15,-10-9-4-15,11 5 0 0,-6-5-16 16,5 5 8-16,-4-5 4 16,9 9 0-16,-5-9-20 15,5 9 12-15,-4-9 12 16,9 9 0-16,-5-4-12 15,5 8 4-15,-5-4 4 16,11 0 0-16,-11 0 8 16,5 0-4-16,-5-4-4 15,5 4 4-15,-9-4-4 16,4-1 0-16,-5-4 0 16,10 9 0-16,-9-4 0 15,9 4 0-15,-10-4-20 16,10 8 12-16,-9-4-144 15,9 4 80-15,-5 1-328 16,5 4 220-16</inkml:trace>
</inkml:ink>
</file>

<file path=ppt/ink/ink3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21.015"/>
    </inkml:context>
    <inkml:brush xml:id="br0">
      <inkml:brushProperty name="width" value="0.05292" units="cm"/>
      <inkml:brushProperty name="height" value="0.05292" units="cm"/>
      <inkml:brushProperty name="fitToCurve" value="1"/>
    </inkml:brush>
  </inkml:definitions>
  <inkml:trace contextRef="#ctx0" brushRef="#br0">99 3858 528 0,'-15'13'196'0,"15"-13"-152"0,-10 13-12 16,0-9 88 0,10 1-72-16,-10 4 104 15,5-1-88-15,-10-3 96 16,11 3-96-16,-6-3 104 16,5-1-96-16,-5-4 32 15,10 5-60-15,-5-5 12 0,5 0-36 16,0 0 8-16,10 0-16 0,0-5 0 15,4 5-4-15,6-4-8 16,0 4 4-16,5-5-4 16,-1 1 0-16,1-5 8 15,4 5-4-15,1-5 8 16,-1 5-8-16,1-9-12 16,-1 4 4-16,1-4 12 15,0 4-4-15,-6-9 8 16,6 5-8-16,-6-4 24 15,6 4-16-15,-1-5-20 16,6 5 0-16,-1-13 12 16,6 13 0-16,4-5-4 15,-4 5 4-15,4-4 12 16,0 8-8-16,10-9-28 16,-9 9 8-16,-1-4 4 15,-5 5 8-15,1-6 32 16,-6 10-16-16,1-5 12 15,-1 5-16-15,-4-9-32 16,-1 4 8-16,1-4 12 16,-1 9 4-16,1-10-4 15,-1 10 4-15,1-9 12 16,4 4-8-16,1-8-4 16,4 8 0-16,1-4 4 15,-6 4-4-15,11-4-4 0,-6 4 4 0,0-4 4 16,1 4-4-1,-1-8-20-15,1 8 8 0,-1-9 20 16,-5 10-4-16,-4-10 4 16,-1 9-4-16,-4-8 4 15,0 8-8-15,-6-4-4 16,6 4 4-16,-5-8 4 16,-1 8-4-16,1-8-12 15,5 3 4-15,-6-3 12 16,6 4-4-16,0-9-20 15,-1 9 8-15,1-9 12 16,4 9 0-16,-4-5-4 16,5 5 4-16,-6-4 4 15,6 3-4-15,-6-3-4 16,6 8 4-16,0-8-16 16,-1 8 8-16,-4-9 12 15,-1 10-4-15,1-5 16 16,0 8-12-16,-6-8 4 15,1 9-4-15,-5-5-16 16,0 9 4-16,-6-9 20 16,6 9-8-16,-5-9-4 15,0 9 0-15,0-8-16 16,0 8 8-16,-6-5 12 16,1 5-4-16,0-4-4 15,5-1 4-15,0-3-4 16,0 8 0-16,0-9-100 0,0 9 56 15,-10-9-272-15,4 9 176 0</inkml:trace>
  <inkml:trace contextRef="#ctx0" brushRef="#br0" timeOffset="615">2191 2833 684 0,'-14'0'252'0,"14"0"-192"0,5 0-20 15,-5 0 188 1,0 0-132-16,4 0 96 16,6 0-112-16,5 0 52 15,0 5-76-15,5-5 48 16,-1 4-60-16,6-4 24 16,4 0-40-16,1 0 28 15,4 0-32-15,1 0-4 16,-1 0-12-16,1 0 20 0,-6 0-16 0,-4 0 12 15,0 5-12 1,-6-5 20-16,6 0-20 0,-5 0-4 16,-1 0-4-16,-4 0-4 15,5 0 0-15,-10 0 16 16,4 0-8-16,-4 0 24 16,-5 0-20-16,-5 0-12 15,5 8-4-15,-5-3 12 16,5-1-4-16,-5 0 16 15,0 5-12-15,0 0 16 16,0 0-16-16,-5-1 24 16,5 6-20-16,-5-1-12 15,0 0-4-15,-9 4 28 16,9 1-12-16,-10 4-20 16,5 4 0-16,-10 5 20 15,6-1-4-15,-16 5-12 16,5 5 0-16,-9-5-224 15,4 0 120-15</inkml:trace>
  <inkml:trace contextRef="#ctx0" brushRef="#br0" timeOffset="2836">1807 3967 652 0,'10'0'244'0,"-10"0"-192"0,5-4-12 0,0-1 136 16,0 5-104-16,-5-4 76 15,5 0-84-15,-5-5 60 16,5 5-68-16,-5-10 24 16,5 6-48-16,-5-10 44 15,0 5-44-15,-5-9 28 16,5 9-32-16,-10-5 36 15,5 10-36-15,-10-5 12 16,5 4-24-16,-9 4 20 16,4 5-24-16,-10 0 12 15,6 9-12-15,-11 0 20 16,10 8-20-16,-9-3 56 16,9 3-36-16,-9 1 4 15,4 4-24-15,0-1 12 16,6 1-16-16,-6 5 40 15,5-1-24-15,-4 0-4 16,9 0-12-16,-5-4 12 16,10 0-12-16,-4 0 4 15,9 0-4-15,-5-5-8 16,10 5 4-16,0-4 20 0,5-1-12 16,0 1-4-16,9-1-4 0,1-4 28 15,5 5-16-15,0-5 4 16,4 0-12-16,6-8-24 15,4 3 8-15,1-8 20 16,-1 5-4-16,6-10 24 16,-6 5-20-16,1-8-56 15,-6-1 20-15,6-9-208 16,-1 5 128-16,0-17-352 16,-4 8 256-16,4-18-648 15,1 5 476-15</inkml:trace>
  <inkml:trace contextRef="#ctx0" brushRef="#br0" timeOffset="5778">103 794 508 0,'-9'-5'188'0,"9"5"-148"0,-10 9-8 16,5-9 88 0,5 4-72-16,-5-4 112 15,10 0-88-15,-5 0 68 16,0 0-80-16,0 5 48 16,5-1-64-16,-5-4 32 0,5 4-44 0,0 1 16 31,4-1-28-31,6 1 16 0,0 3-20 0,0-3 20 15,4 4-24-15,1-5 32 16,0 5-28-16,-5-1 12 16,4 1-16-16,1 0 20 15,0 0-20-15,-1-5 24 16,6 5-24-16,-10-5-4 16,5 1-4-16,-6-1 4 15,6 0-4-15,-5 1-4 16,0 3 4-16,-6-3-16 15,6-1 8-15,0 1 28 16,0 3-12-16,-1 1 4 16,6 4-8-16,-5-4-24 15,5 4 8-15,-6-4 4 16,6 4 4-16,0-4 0 16,4 4 0-16,1-4 0 15,0 4 0-15,4-4 0 16,1-1 0-16,4 1 0 15,1 0 0-15,4 0 0 16,-4 4 0-16,-1-5 8 16,-4 6-4-16,-1-6-12 15,1 5 4-15,-1-4 12 16,1 4-4-16,-1-4-4 16,-4 0 4-16,-5 0-4 15,4-1 0-15,-4 1 8 0,5 0-4 16,-6 0-4-16,6-1 4 0,0 1-16 15,-1 0 8 1,1-5 40-16,4 5-24 0,6-5-44 16,-1 5 16-16,1 0 36 15,4 0-8-15,1-5 0 16,-1 5-8-16,0 0 4 16,1-1-4-16,-6 1-4 15,1 0 4-15,-1 0-4 16,-4 4 0-16,-1-5 16 15,1 1-8-15,-6-4 4 16,1 3-4-16,-5-3-24 16,-1 3 8-16,-4-3 12 15,5 4 0-15,0-5-4 16,-1 5 4-16,1-5-16 16,5 5 8-16,-6 0 4 15,1-1 0-15,0 1 0 16,-1 4 0-16,6-4 8 15,0 0-4-15,-1 0 8 16,1 4-8-16,0-5-4 16,-1 1 4-16,1 0-16 15,-1 4 8-15,-4-4 4 16,5 4 0-16,-6-4 8 16,6 4-4-16,-5-4-12 15,4 4 4-15,-4-5 4 16,5 6 0-16,-11-6 16 0,1 5-8 0,0-4-4 15,0 4 0-15,0-4-4 16,4 0 0-16,-9 0 0 16,5-1 0-16,-5-3-20 15,0 4 12-15,-6-1 12 16,6 1 0-16,-5 0-4 16,5 0 4-16,-5-1-4 15,5 5 0-15,-5-13 8 16,0 5-4-16,0-5-4 15,0 4 4-15,-1-4-4 16,6 5 0-16,-10-5 8 16,0 0-4-16,0 0-12 15,0 0 4-15,5 4 4 16,0 0 0-16,0-4 0 16,0 5 0-16,0-5 0 15,0 0 0-15,-5 0 0 16,0 0 0-16,5 4 24 15,0 0-12-15,0-4-40 16,0 5 16-16,0-5 28 16,-1 4-8-16,-4-4 16 15,5 5-12-15,-5-5-24 16,0 0 4-16,0 4 12 16,5 0 0-16,-5-4 8 15,0 0-8-15,0 0 8 16,0 0-8-16,0 0 16 15,0 0-12-15,0 0-64 16,0 0 28-16,-5 0-288 0,5 0 176 16,0-8-628-16,10 3 428 0</inkml:trace>
  <inkml:trace contextRef="#ctx0" brushRef="#br0" timeOffset="6619">2674 1586 456 0,'-5'-4'168'0,"5"4"-128"0,-5 0-16 0,0 0 176 16,10 0-116-16,-5 0 88 16,0 0-100-16,0 0 60 15,0 0-76-15,5 4 48 16,0 0-60-16,0 1 48 16,0 3-52-16,0 1 40 15,5 4-44-15,-1 0 0 16,6 5-24-16,-10-1 36 15,5 1-24-15,-5 4 12 16,5 4-20-16,0-4 28 16,0 4-28-16,-1-8 12 15,1 8-16-15,0-8 20 16,5-1-20-16,-5-4 4 16,4 5-8-16,-4-10 12 15,5 6-12-15,-5-6-4 16,5 5 0-16,-5-4 4 15,-1 0-4-15,1-5-12 16,0 5 4-16,-10-5 20 16,5 1-8-16,-5-1 16 15,0 1-16-15,0-1 24 16,0 0-20-16,-5 1-4 16,5 4-4-16,-10-9 12 15,5 4-8-15,-5 0 4 16,6 1-4-16,-11-5 12 0,10 4-12 15,-15 0 16-15,10 1-16 16,-9-1 4-16,4 1-4 0,-10-1-16 16,10 0 4-16,-9 1 12 15,4 3-4-15,-9-3 8 16,14-1-8-16,-5-8 8 16,5 4-8-16,-4-5-20 15,4 10 8-15,-5-5-68 16,10 0 44-16,0-5-392 15,6 5 232-15</inkml:trace>
  <inkml:trace contextRef="#ctx0" brushRef="#br0" timeOffset="8841">1512 6 728 0,'0'-5'268'0,"0"5"-208"0,5 0-16 0,-5 0 124 16,0 0-100-16,0 0 96 15,10 0-96-15,-1 0 20 16,1 5-52-16,0-1 56 15,0 9-52-15,0 0 36 16,5 0-44-16,-6 5 24 16,1 4-28-16,0 4 0 15,0 0-16-15,-5 5 36 16,0 4-24-16,-5 0 4 16,5 0-16-16,-5 0 12 15,5 0-16-15,-5 0 4 16,0 0-4-16,-5 0 20 15,5 0-16-15,-5-4 4 16,5-5-8-16,-5 0 4 16,5 1-8-16,-10-1 8 15,10 5-8-15,-5-5 16 0,10 0-12 0,-10-4-12 16,5 0 0-16,-5-9 28 16,10 0-12-16,-5-9 4 15,0 1-8-15,-5-10 12 16,5 1-12-16,-5-5-4 15,10 5 0-15,-5-9-24 16,0 0 12-16,0-5 12 16,10 5 0-16,0-9-20 15,0 9 8-15,0-9 12 16,4 5 0-16,1-1-28 16,5 5 12-16,-5 0 12 15,4 9 4-15,-4-5-4 16,5 9 4-16,-5-5-4 15,4 5 0-15,-4-4-20 16,0 4 12-16,0 0 4 16,-1 4 4-16,-4 1 0 15,5 4 0-15,-10-5 8 16,5 5-4-16,-10 4-4 16,5 0 4-16,-5 0 12 15,0 5-8-15,0-5 16 16,0 4-16-16,-5 1 4 15,0-1-4-15,-10 1-8 16,10 4 4-16,-10-5 4 16,6 5-4-16,-16-9 8 15,10 5-8-15,-9-10-4 16,4 6 4-16,-10-14-4 0,11 4 0 0,-11-13-20 16,10 5 12-16,1-9-260 15,9-1 148-15</inkml:trace>
</inkml:ink>
</file>

<file path=ppt/ink/ink3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7:43.474"/>
    </inkml:context>
    <inkml:brush xml:id="br0">
      <inkml:brushProperty name="width" value="0.05292" units="cm"/>
      <inkml:brushProperty name="height" value="0.05292" units="cm"/>
      <inkml:brushProperty name="fitToCurve" value="1"/>
    </inkml:brush>
  </inkml:definitions>
  <inkml:trace contextRef="#ctx0" brushRef="#br0">823 105 644 0,'0'-4'236'0,"0"4"-180"0,5-13-20 0,-5 9 124 16,5 4-96-16,-5-5 116 16,5 1-104-16,-5-5 68 15,5 9-84-15,-5-4 56 16,4 4-64-16,1 0 40 16,5 4-52-16,0 0 24 15,0 5-36-15,0 0 0 16,0 4-16-16,-5 0 20 15,4 5-20-15,1-5 24 16,5 4-24-16,0 1 32 16,0-1-28-16,-6 5 20 15,6 0-20-15,-5 0 8 16,0 0-12-16,0 4 12 16,0 0-16-16,-5 1 16 15,4 8-16-15,-4-9 4 16,0 5-4-16,0-1-16 15,0-3 4-15,-5-1 40 16,5-4-24-16,-10 4 8 16,5 0-12-16,-5-4 4 15,5 4-8-15,-5-4 16 16,5 4-12-16,-10 1-4 16,5-1 0-16,-9 0-4 15,9 5 0-15,-10 0 0 0,10 4 0 0,-10 0 0 16,5-5 0-16,-9 1 32 15,9 0-16-15,-15-1-12 16,11 1-8-16,-16-5 12 16,5 0-4-16,-9-4-4 15,4-4 4-15,-9-1-4 16,4 1 0-16,-9-5 16 16,15 0-8-16,-11-4-28 15,6 4 8-15,-6-9 12 16,11 1 4-16,-11-10 16 15,16 5-12-15,-11-8-4 16,16-1 0-16,-6-9-4 16,5 5 0-16,-4-13 0 15,9 8 0-15,-5-12 0 16,5 3 0-16,-14-8 0 16,14 5 0-16,-5-10-20 15,11 5 12-15,-11-4 4 16,10 8 4-16,-10-4 0 15,10 9 0-15,-4-5 0 16,9 5 0-16,-5-4-20 16,5 8 12-16,0-5 12 15,5 10 0-15,0-9-12 16,5 4 4-16,0-5 4 16,5 6 0-16,5-10-12 15,-1 5 8-15,1-9-4 16,0 8 0-16,0-8 0 0,-1 5 0 0,1-14 24 15,0 13-8-15,5-8 4 16,-6 8-4-16,-4-4-24 16,5 9 8-16,-10-5 12 15,5 9 0-15,-5 1 8 16,0 7-8-16,0-3-12 16,-1 8 4-16,1-4-16 15,0 9 12-15,-5-5 20 16,5 5-4-16,-5-5-28 15,0 9 8-15,0-5 4 16,0 5 8-16,0-4 0 16,0 8 0-16,0-4 0 15,0 0 0-15,0 5-188 16,0-1 104-16,-5 1-280 16,5-1 200-16,-5 5-424 15,5 8 332-15</inkml:trace>
  <inkml:trace contextRef="#ctx0" brushRef="#br0" timeOffset="346">340 0 592 0,'-5'0'220'0,"5"0"-172"0,0 0-12 0,0 0 156 15,0 0-112-15,0 0 116 16,0 0-112-16,-5 0 64 16,5 9-88-16,-5 0 64 15,1 4-68-15,-6 0 12 16,0 5-36-16,-5 8 12 16,5 0-24-16,-9 9 36 15,-1 0-32-15,-10 0 4 16,11 0-16-16,-11 0-8 15,5-4 0-15,-4-5-16 16,4-4 8-16,1 0-4 16,9-9 0-16,0-9-212 15,5 1 120-15,0-10-312 16,5 1 232-16</inkml:trace>
  <inkml:trace contextRef="#ctx0" brushRef="#br0" timeOffset="630">271 57 808 0,'10'-4'300'0,"-10"4"-232"0,15 0-20 16,-10 0 140-1,0 4-112-15,5 1 128 16,-1-1-116-16,-4 0 60 0,0 1-84 0,5 8 52 15,0 4-64-15,0 5 4 16,5 0-32-16,-1 4 24 16,1 1-32-16,0-1-12 15,5 5-8-15,-1-5 12 16,1 5-4-16,0-5-36 16,-1-4 16-16,-4 0-240 15,5-5 140-15</inkml:trace>
  <inkml:trace contextRef="#ctx0" brushRef="#br0" timeOffset="1906">774 1699 748 0,'9'4'276'0,"-9"-4"-216"0,10-4-16 0,-5-1 112 16,0 5-96-16,0-8 80 15,5 3-80-15,-10-8 48 16,0 4-64-16,-5-8 60 16,5 8-64-16,-10-8 44 15,0 8-48-15,-9-9 32 16,4 10-36-16,-15-1 8 15,11 4-24-15,-16 1-8 16,6 8-4-16,-11 1 4 16,11 8-4-16,-11 4 40 15,16 1-20-15,-11 4 12 16,15 4-20-16,-4 5 20 16,4-1-24-16,0 5 40 15,6 0-28-15,-1 5-4 16,5-5-12-16,0-5 12 15,10 1-12-15,-5 0 32 16,5-1-24-16,0-3-4 16,5-1-8-16,-5-4 12 15,10-5-8-15,0-4 16 16,10 1-16-16,-1-10 4 16,1 0-4-16,5-8 12 15,4 4-12-15,1-9-4 16,4 5 0-16,1-14 4 15,-1 5-4-15,1-13-4 16,-1 4 4-16,1-13 4 0,-6 9-4 16,-4-18-12-1,-1 9 4-15,-4-9-16 0,0 9 12 0,-10-4 4 16,4 8 4-16,-9 1 0 16,5 8 0-16,-10-5-20 15,5 14 12-15,-5 0 4 16,0 13 4-16,0 4 0 15,10 10 0-15,-5 12 8 16,0 5-4-16,-5 12 40 16,0 1-20-16,0 4 20 15,5 0-24-15,0-4-8 16,9 0-8-16,1-9 12 16,0 0-8-16,0-9 4 15,-1-4-4-15,1-9-272 16,5-4 148-16,9-18-804 15,6-4 512-15</inkml:trace>
</inkml:ink>
</file>

<file path=ppt/ink/ink3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19:24.004"/>
    </inkml:context>
    <inkml:brush xml:id="br0">
      <inkml:brushProperty name="width" value="0.05292" units="cm"/>
      <inkml:brushProperty name="height" value="0.05292" units="cm"/>
      <inkml:brushProperty name="fitToCurve" value="1"/>
    </inkml:brush>
  </inkml:definitions>
  <inkml:trace contextRef="#ctx0" brushRef="#br0">133 2018 496 0,'0'-5'184'0,"0"5"-140"0,0 0-16 0,0 0 84 16,0 0-68-16,0 0 44 15,0 0-52-15,0-4 44 16,0 4-48-16,0 0 36 16,0 4-36-16,-5-4 44 15,5 0-44-15,-5 5 20 16,5-1-32-16,-4-8 36 16,4 4-32-16,-5-5 12 15,5 1-20-15,-5-5 28 16,5 9-28-16,-5-4 12 15,0 4-16-15,-5-9 20 16,10 0-20-16,-10 1-4 16,10 8-4-16,-10-9 20 15,10 4-12-15,-10-3 4 16,10 3-8-16,-4-3-16 16,4 3 4-16,-10-8 4 15,10 0 0-15,-5-5 0 16,5 5 0-16,-5-9 0 15,5 9 0-15,-5-9 16 16,5 5-8-16,-5-5-12 16,5 4 0-16,-10-8 12 15,10 9-4-15,-5-5-12 0,10 4 4 16,-5-4 20-16,0 9-8 16,-5-9 16-16,5 9-16 0,-5-4-4 15,5 8 0-15,-5-9 4 16,10 5-4-16,-5-9-12 15,0 5 4-15,0-1 20 16,5 10-8-16,-5-5-4 16,0 8 0-16,0-12 4 15,5-1-4-15,-5-17 8 16,5 4-8-16,-5-4-20 16,5 14 8-16,0-10 12 15,5 9 0-15,0-4-4 16,-1 8 4-16,-4-4 4 15,5 9-4-15,0-9-4 16,0 5 4-16,0-9-16 16,5 4 8-16,-1-9 4 15,1 9 0-15,0-13 8 16,5 13-4-16,-1 0-12 16,1 9 4-16,0-9 20 15,4 9-8-15,1-9 4 16,0 9-4-16,-1 0-8 15,6 4 4-15,-1 5 12 16,1 4-8-16,-1-4 4 16,1 4-4-16,-5-5 12 15,4 10-12-15,-4-10-4 16,4 5 0-16,-4 0 4 0,-1 5-4 16,1-1-20-16,5 0 8 15,-6-8 20-15,-4 4-4 0,-5-9 16 16,4 9-16-16,-4-4-20 15,5 8 4-15,0-4 12 16,-1 0 0-16,1 0-4 16,0 9 4-16,4-5-4 15,1 5 0-15,0-5 0 16,-1 5 0-16,1 0 16 16,-1 0-8-16,1-1 4 15,5 6-4-15,-6-1 4 16,6 4-8-16,-11 1-12 15,11 4 4-15,-10 0 4 16,4 8 0-16,-9 1 8 16,5-1-4-16,-5 1-4 15,-1-5 4-15,-4 5 4 16,5 0-4-16,-5-1 16 16,0-3-12-16,0 3-4 15,-1 1 0-15,-4-1 4 16,0-3-4-16,-5-5-4 15,5-1 4-15,-10-3 4 16,5 4-4-16,-5-5 16 16,5 5-12-16,-10 0-12 15,6 0 0-15,-11 0 12 16,10 0-4-16,-10 4-4 16,10 0 4-16,-15 5 12 15,6 0-8-15,-6-1-12 0,5 1 0 16,-4 0-4-16,4-1 0 0,-10 1 8 15,5-5 0-15,-4 0 16 16,9-4-8-16,-10 0-12 16,11 9 0-16,-11-14 12 15,10 5-4-15,-9-4-12 16,4-1 4-16,-5 1 12 16,11-1-4-16,-6-4 24 15,5 5-16-15,-5-5-48 16,10 0 20-16,-4-4 12 15,4 4 4-15,-5-4-8 16,10 0 4-16,-5-5 12 16,5 5-4-16,-4-5-12 15,4 0 4-15,-5 1 20 16,5-1-8-16,-5 1-20 16,10-1 4-16,-5-4-40 15,5 0 28-15,-5 0-136 16,5 4 88-16,-5-4-216 15,5 0 160-15</inkml:trace>
  <inkml:trace contextRef="#ctx0" brushRef="#br0" timeOffset="659">842 1948 748 0,'0'-5'276'0,"0"5"-216"0,-4-4-16 0,-1 0 136 16,10 8-108-16,-5 0 76 15,0 1-84-15,0-1 28 16,0 5-56-16,0 8 60 16,0 5-56-16,-5-9-8 15,5 5-20-15,-5-1 32 16,0 1-20-16,-5 4-4 15,5 0-12-15,-5-5 12 16,5 5-12-16,-5-4-4 16,10-1 0-16,-5-4-4 15,5 5 0-15,-4-10 8 16,4 6-4-16,-5-14 8 16,5 4-8-16,-5-4 16 15,10 0-12-15,-5 0 16 0,0 0-16 16,0 0-4-16,9 0 0 0,1 0 20 15,0 0-12-15,0-4-4 16,5 4-4-16,0-5 20 16,-1 5-12-16,6-4 32 15,0 8-28-15,-1-8 12 16,6 4-16-16,0-5-24 16,-1 5 4-16,-4-4 20 15,5 4-4-15,-6-4-12 16,6 4 0-16,-5-5 12 15,-1 5-4-15,-4-8-20 16,5 8 8-16,-5-5-128 16,9 10 76-16</inkml:trace>
  <inkml:trace contextRef="#ctx0" brushRef="#br0" timeOffset="1877">951 127 444 0,'5'-5'164'0,"-5"5"-124"0,10-4-16 15,-5 0 140 1,-1 8-96-16,1-8 96 0,5-1-96 0,-5-4 72 15,5 5-80-15,-10-5 56 16,5 5-64-16,-10-14 32 16,5 14-48-16,-10-9 0 15,5 4-24-15,-10-4 20 16,6 9-20-16,-11-5 12 16,5 4-12-16,-5 1 20 15,6 4-20-15,-6-4 24 16,5 8-24-16,-5-4 24 15,6 9-24-15,-6 0 32 16,5-1-28-16,-4 6 40 16,4-1-32-16,-5 4-12 15,5 1-8-15,-4-1-4 16,9 5 0-16,-5 0 24 16,10 4-12-16,0 5-4 15,5 4-4-15,0 4 4 16,10-4-4-16,0 0-4 15,0 0 4-15,0-4 12 16,4 0-8-16,-4-10 16 16,5 1-16-16,0-8-4 15,-1-1 0-15,1-18 20 16,5 1-12-16,-5-14-4 16,4 1-4-16,-4-14 4 15,5 5-4-15,0-13-20 16,-1 4 8-16,1-9-24 15,5 9 20-15,-6-5-4 0,1 14 8 0,-5-5 24 16,0 10-8 0,-6-1-20-16,1 13 4 0,-5-4-4 15,0 8 4-15,-5 1 8 16,0 4 0-16,0 4 52 16,5 5-28-16,-5 4 32 15,0 9-28-15,0 4 0 16,5 5-16-16,0 8 0 15,5 5-4-15,0 0 28 16,4 0-20-16,1-9-4 16,5-5-8-16,-1-8-4 15,11 0 0-15,-5-9-248 16,-1-4 136-16,6-13-616 16,-1 4 408-16</inkml:trace>
</inkml:ink>
</file>

<file path=ppt/ink/ink3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20:19.686"/>
    </inkml:context>
    <inkml:brush xml:id="br0">
      <inkml:brushProperty name="width" value="0.05292" units="cm"/>
      <inkml:brushProperty name="height" value="0.05292" units="cm"/>
      <inkml:brushProperty name="fitToCurve" value="1"/>
    </inkml:brush>
  </inkml:definitions>
  <inkml:trace contextRef="#ctx0" brushRef="#br0">306 44 664 0,'0'-4'244'0,"0"4"-188"0,0-4-16 16,0-1 128-1,0 10-100-15,0-10 52 16,5 5-72-16,-1-4 64 0,6 4-64 0,-10-4 52 16,0 8-56-16,5-4 60 15,0 4-64-15,0-4 8 16,0 0-28-16,5 0-12 15,0 0-4-15,0-4 20 16,-1 4-12-16,1-4 4 16,0-1-8-16,0-4 4 15,5 5-8-15,-5 0 16 16,4 4-12-16,-4 0-12 16,5 4 0-16,-5-4 28 15,0 4-12-15,0 1-12 16,-1-1-4-16,-4-4 4 15,0 5 0-15,0-5 8 16,0 4-4-16,-5 0-4 16,5 1 4-16,-5-5 12 15,0 0-8-15,0 4 4 16,0 5-4-16,0 0 4 16,0 4-8-16,0-5 8 15,0 6-8-15,-5-6 8 16,5 5-8-16,-5 1-4 15,10-1 4-15,-5 0 12 16,0 0-8-16,0 0-4 16,0 5 0-16,0-5-4 15,0 4 0-15,0 1 16 16,0-1-8-16,0 1 24 0,0 8-20 16,0-8-4-16,0 3-4 0,0 1-4 15,0 0 0-15,-5 0-12 16,5 0 8-16,-5 0 20 15,5 0-8-15,-5-5-12 16,5 5 0-16,-5-4 4 16,5 4 0-16,-5-5 16 15,5 5-8-15,-4-5 4 16,-1 1-4-16,-5-1 4 16,10 1-8-16,-10-5-12 15,10 0 4-15,-5-4 12 16,5 0-4-16,-5-5-12 15,0 1 4-15,-5-5 28 16,10 4-12-16,-10-4-12 16,5 4-4-16,-4 1 12 15,4-1-4-15,-10-4 8 16,10 4-8-16,-15 1 16 16,10 4-12-16,-14-5-12 15,9 0 0-15,-10-4 12 16,6 5-4-16,-11-10-20 15,6 5 8-15,-11-4 12 16,10 0 0-16,-9-1-160 16,4 5 84-16,-9-4-228 15,10 8 172-15,-1-4-540 16,10 5 372-16</inkml:trace>
</inkml:ink>
</file>

<file path=ppt/ink/ink3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20:00.322"/>
    </inkml:context>
    <inkml:brush xml:id="br0">
      <inkml:brushProperty name="width" value="0.05292" units="cm"/>
      <inkml:brushProperty name="height" value="0.05292" units="cm"/>
      <inkml:brushProperty name="fitToCurve" value="1"/>
    </inkml:brush>
  </inkml:definitions>
  <inkml:trace contextRef="#ctx0" brushRef="#br0">15 498 748 0,'-5'-5'276'0,"5"5"-216"0,-5 5-16 0,0-5 164 16,10 0-124-16,-5 0 80 15,0 0-96-15,5 8-8 16,0-3-40-16,0-1 24 16,4 0-28-16,6 1 12 15,0 4-16-15,0-5 0 16,4 0-4-16,1 1 12 15,5 3-12-15,4-3 16 16,1 4-16-16,4-1-20 16,6 5 4-16,-1 1 32 15,5-1-16-15,6 4 0 16,-6 1-4-16,-5 4 4 16,1 0-4-16,-1-1 16 15,-4 6-12-15,-1-1 24 16,-4 5-20-16,-1-1 24 15,-4 1-24-15,-1-1-4 16,1 1-4-16,5-5-4 16,-1 1 0-16,6-5 24 15,-1 4-12-15,1-4 4 16,4 0-8-16,5-5-8 16,-4 5 4-16,-1-5 12 15,0 1-8-15,1-5-12 16,-1 5 0-16,-4-5 12 15,-1 4-4-15,1-4 16 0,-6 1-12 16,-4-6 24-16,-1 5-20 16,-4-4-4-16,5 4-4 0,-5-4 12 15,4 4-8-15,1 0-4 16,-1 0 0-16,6 1-4 16,-1-1 0-16,1 0 16 15,4 0-8-15,1 5 16 16,4-1-16-16,1 5-12 15,-6 0 0-15,6 8 4 16,-6 1 0-16,5 0 16 16,-4-1-8-16,-1 1-12 15,1 0 0-15,-6-1 20 16,1-3-8-16,-5-1-12 16,-1-4 0-16,-4 0 4 15,5-1 0-15,-11-3 8 16,6 4-4-16,0-5 8 15,-1 1-8-15,6-5-4 16,-5 5 4-16,-1-5-24 16,1 4 12-16,0-4 20 15,4 0-4-15,-4 1 4 16,5-1-4-16,-6-5 4 16,6 1-8-16,-5 0-4 15,4 4 4-15,-4-4 4 16,5 0-4-16,-6-1-4 15,6 1 4-15,-10-5 12 16,5 5-8-16,-6 0-20 16,6 4 4-16,-5-4 12 0,4 4 0 0,-4-4 8 15,5 4-8-15,-5-4 8 16,-1-1-8-16,-4 1-4 16,0 0 4-16,0 0-4 15,0-1 0-15,-5-3 8 16,0-1-4-16,0 1-4 15,5-1 4-15,-10-4 4 16,0 0-4-16,-5 0 16 16,5 0-12-16,-5-4-196 15,0 4 100-15,-5-5-256 16,5 1 196-16</inkml:trace>
  <inkml:trace contextRef="#ctx0" brushRef="#br0" timeOffset="747">2664 1925 696 0,'-5'-14'256'0,"5"14"-196"0,5-4-20 0,0 4 144 16,0 4-108-16,0-4 104 15,0 0-104-15,5 0 64 16,4 9-80-16,-4-4 20 16,5 3-44-16,-5-3 56 15,5 3-52-15,-1 1 0 16,1 4-24-16,0 0 24 15,5 1-24-15,-6-1 32 16,6 4-32-16,-5-4 40 16,0 0-32-16,-6-4 12 15,1 4-20-15,0 1 0 16,0-1-8-16,0 0 12 16,0 0-12-16,0 0-4 15,-1 5 0-15,1-5 12 16,0 4-8-16,-5-4-4 15,0 0 0-15,-5-4-4 0,5 0 0 16,-5 0 24 0,0-1-12-16,0-3-4 0,0-1-4 15,0 1 4-15,0 3-4 0,-5 1 8 16,5 0-8-16,-10 0 8 16,5-1-8-16,-10-3 8 15,6-1-8-15,-11 1-4 16,5 3 4-16,-14-3 4 15,9 3-4-15,-24-3-12 16,9-1 4-16,-24-8-156 16,5 4 88-16,-15-5-304 15,10 1 208-15,5-9-724 16,14 4 496-16</inkml:trace>
  <inkml:trace contextRef="#ctx0" brushRef="#br0" timeOffset="2086">911 296 788 0,'0'-9'292'0,"0"9"-228"0,0-4-16 0,0 0 152 15,0 8-120-15,5-4 100 16,5 4-104-16,0-4 48 16,4 5-72-16,6-1-4 15,0 5-28-15,4-5-12 16,6 5-4-16,4-9 4 16,6 4-4-16,-1-8 24 15,-4 4-16-15,-1-9-12 16,-4 5-4-16,-6-9 4 15,1 8 0-15,-10-3-176 16,-1 3 96-16,-14 1-340 16,5 4 236-16</inkml:trace>
  <inkml:trace contextRef="#ctx0" brushRef="#br0" timeOffset="2476">1019 384 904 0,'-5'0'332'0,"5"0"-256"0,5 8-24 0,-5-3 124 15,5 4-108-15,0 4 88 16,0 0-92-16,0 4 48 16,0 1-68-16,-5 4 24 15,5 8-40-15,-5-3-16 16,0 3-8-16,-5 1 12 15,5 4-8-15,-5 0 4 16,5 0-4-16,-5-4 4 16,10-5-8-16,-5-4-12 15,0 0 4-15,0-9-4 16,10 0 0-16,5-9 8 16,4 5 0-16,6-9 8 15,4 4-4-15,6-8-4 16,-1 0 4-16,1-9-16 15,-1-1 8-15,1-3-84 16,-6 4 48-16,1-5-232 16,-6 10 152-16,-4-1-492 15,5 4 340-15</inkml:trace>
  <inkml:trace contextRef="#ctx0" brushRef="#br0" timeOffset="2822">1659 139 820 0,'5'-9'304'0,"-5"9"-236"0,5 4-20 0,0 1 212 15,0 3-152-15,0 10 64 16,5 8-104-16,0 5 68 16,0 4-80-16,-1 4 24 15,1 1-44-15,-5-1 20 16,5 0-28-16,-10-4 8 16,5 0-20-16,-10 5 0 15,5-5-8-15,-5-5-76 16,5 1 36-16,-5-5-156 15,0-4 108-15,-5-9-320 16,10 1 228-16</inkml:trace>
  <inkml:trace contextRef="#ctx0" brushRef="#br0" timeOffset="3079">1492 384 944 0,'0'0'352'0,"0"0"-276"0,5 13-20 0,-5-9 156 15,5 1-128-15,-5-1 36 16,10 0-72-16,0 1-20 16,4 4-16-16,1-9-36 15,0 4 12-15,0-8-120 16,-1 4 76-16,-4-5-288 15,0 10 196-15,-10-1-476 16,0 5 352-16</inkml:trace>
  <inkml:trace contextRef="#ctx0" brushRef="#br0" timeOffset="3257">1482 576 1016 0,'-5'5'376'15,"5"-5"-292"-15,5 0-20 0,-5 0 24 16,10 0-60-16,0-5-12 16,10 5-8-16,-6-4-72 15,6 4 36-15,-5-4-236 16,0 8 148-16,-11-4-312 16,1 0 240-16</inkml:trace>
  <inkml:trace contextRef="#ctx0" brushRef="#br0" timeOffset="3440">1477 721 984 0,'-10'9'368'0,"10"-9"-288"0,5 4-20 0,0-8 64 16,0 4-80-16,5-9-8 16,5 4-24-16,4-12-108 15,1 4 52-15,0-13-264 16,0 8 172-16,-1-8-320 15,1 8 260-15</inkml:trace>
  <inkml:trace contextRef="#ctx0" brushRef="#br0" timeOffset="3872">1787 47 676 0,'10'-22'248'0,"-10"22"-192"0,15-13-16 16,-10 4 224-1,5 9-152-15,-5-4 52 16,5 4-96-16,-1 4 36 16,1 5-60-16,-5 4 48 15,0 4-52-15,0 10 16 16,0-1-36-16,0 4 36 0,5 5-32 15,0 5 40-15,-1-1-36 0,1 5 48 16,0 0-44-16,0 0 4 16,5-1-24-16,-5 6 28 15,4-1-24-15,-4 17-12 16,5-3-8-16,-5 12 28 16,0 0-12-16,-5 1-4 15,0-5-4-15,-5-9 12 16,0-8-8-16,-5-10-4 15,5-8 0-15,-5-4-92 16,0-5 48-16,-5-4-116 16,10-4 88-16,-10-9-208 15,5-5 156-15,-5-13-324 16,10 5 252-16</inkml:trace>
  <inkml:trace contextRef="#ctx0" brushRef="#br0" timeOffset="4143">1984 331 840 0,'-5'-9'312'0,"5"9"-244"0,5-4-16 0,0 0 208 16,0 4-152-16,5-5 72 15,5 1-108-15,5 0 32 16,-1 8-64-16,1-4-12 16,5 4-16-16,-6 1 0 15,1-1-8-15,-10-4-72 16,5 4 36-16,-6-4-224 16,1 5 140-16</inkml:trace>
  <inkml:trace contextRef="#ctx0" brushRef="#br0" timeOffset="4337">2024 428 892 0,'5'8'332'0,"-5"-8"-260"0,15 13-20 0,-6-8 204 15,1-1-152-15,5-4-8 16,0 0-60-16,4 0-24 15,1 0-8-15,0 0-128 16,0 0 68-16,-11 0-312 16,6 9 204-16</inkml:trace>
  <inkml:trace contextRef="#ctx0" brushRef="#br0" timeOffset="4536">2073 585 832 0,'0'-4'308'0,"0"4"-240"0,5 4-20 0,-5-4 240 16,10 0-168-16,0 0 28 15,9 4-88-15,1-4-28 16,0 0-20-16,-5 0-108 16,4 0 52-16,-4-4-324 15,0 4 204-15</inkml:trace>
  <inkml:trace contextRef="#ctx0" brushRef="#br0" timeOffset="5149">2738 489 580 0,'0'-9'216'0,"0"9"-168"0,5-4-12 16,-5-1 84 0,0 5-72-16,-5-8 44 15,0-1-56-15,-5-4 44 16,0 4-48-16,-9-4 80 15,4 8-60-15,-15 1 36 0,11 4-52 0,-11 0 76 16,10 4-60-16,-4 5 72 16,4 4-72-16,-5 5 28 15,11 4-48-15,-6 0 0 16,10 4-20-16,0-4 12 16,10 4-16-16,0-4-4 15,10 4 0-15,0-8 20 16,10-5-12-16,-1-9-20 15,6 5 0-15,4-18 20 16,1 5-4-16,0-14-48 16,-1 5 24-16,-4-4-32 15,-1 3 28-15,-9-3 0 16,0 4 12-16,-5-9-12 16,0 9 12-16,-6 0 4 15,6 0 4-15,-10 4 60 16,0 9-32-16,0-5 84 15,0 5-60-15,0 5 28 16,5 4-48-16,-5 8-20 16,5-4-4-16,-5 0-20 15,5 5 8-15,0-5-136 16,5 4 72-16,-5-3-296 16,5-1 204-16,0 0-500 15,-1 0 372-15</inkml:trace>
  <inkml:trace contextRef="#ctx0" brushRef="#br0" timeOffset="29259">3674 2362 424 0,'0'-8'156'0,"0"8"-120"0,4-5-8 0,-4 1 148 16,0 4-100-16,0-5 104 16,0 1-104-16,0-5 56 15,0 9-76-15,-4-8 112 16,4 8-96-16,-5-5 36 15,5 5-64-15,-5 5 28 16,5 3-40-16,-5 10 24 16,5 4-28-16,-10 0 16 15,5 8-24-15,-10-4 52 16,5 5-40-16,-4 0-8 16,4-5-12-16,-5 0 8 15,5 5-12-15,-10 0 32 16,11-5-24-16,-6 0 4 15,10 0-12-15,-10 1 12 16,5-1-12-16,-5 0 4 16,11 0-4-16,-1 5 12 15,5 0-12-15,0-1-12 0,5 1 0 16,-1-5 20-16,11 0-8 0,-5-8-28 16,5-5 8-16,0-8 32 15,4 3-12-15,1-16-8 16,0-1-4-16,-1-13-40 15,1 4 24-15,0-8-20 16,0 4 24-16,-6-4-16 16,1 4 16-16,-5-4 0 15,5 8 8-15,-15-4 0 16,5 9 0-16,-10-4 8 16,0 8 0-16,-10 0-20 15,0 5 12-15,-9 4 40 16,9 4-20-16,-15-4 16 15,11 9-16-15,-16 0-8 16,6 8 0-16,-11 1 12 16,11-1-8-16,-6 1-20 15,11-1 4-15,-6-8-164 16,15 4 96-16,0-13-340 16,6 5 232-16</inkml:trace>
  <inkml:trace contextRef="#ctx0" brushRef="#br0" timeOffset="30235">3590 2275 592 0,'-15'-9'220'0,"15"9"-172"0,-10 0-12 0,5 0 144 16,5 4-104-16,-10-4 104 16,5 5-104-16,-9-1 28 15,-1 5-60-15,-10 0 64 16,11-1-60-16,-11 6 28 15,5-1-44-15,-9 4 24 16,9 1-28-16,-5 4 36 16,6 8-36-16,-6 1 12 15,5-1-24-15,1 1 8 16,4 0-12-16,-5-1 12 16,10-3-16-16,-4-1 16 15,4 0-16-15,0 0 16 16,5 1-16-16,0-1 4 15,5 0-4-15,-5 1 12 16,10-1-12-16,-5 4 16 16,5 5-16-16,0 5 16 15,10-1-16-15,-1 5-12 16,1-5 0-16,5 1-4 0,0-5 0 16,-1-5 8-16,6-3 0 0,0-1 8 15,4-4-4-15,1-5-4 16,-1 1 4-16,1-9 20 15,-1 4-12-15,1-13 4 16,-1 4-8-16,-4-8-8 16,5-1 4-16,-6-8-4 15,1 5 0-15,-6-14 0 16,1 4 0-16,-5-8 8 16,5 4-4-16,-1-9-20 15,1 9 8-15,-5-8 20 16,4 4-4-16,-4-9-12 15,5 8 0-15,-5-3-32 16,4 3 20-16,-9-3 16 16,5 3 0-16,-15-3-8 15,5 8 4-15,-5-4-32 16,0 4 20-16,-5-9-20 16,5 9 20-16,-5-4 8 15,0 4 8-15,-5-4 0 16,5 8 0-16,-9-8 8 15,9 4-4-15,-10-4 16 16,5 4-12-16,-5-4-12 16,10 8 0-16,-9-8 12 15,4 8-4-15,-5-3-12 0,5-1 4 16,-5 4 48 0,10 9-24-16,-9-4 0 0,4 9-12 0,-10-5 12 15,10 5-12-15,-14-1-28 16,9 5 8-16,-5-4 40 15,5 8-16-15,-4-4-44 16,9 0 16-16,-10 0-172 16,5 0 104-16,1 0-396 15,4 0 268-15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11.437"/>
    </inkml:context>
    <inkml:brush xml:id="br0">
      <inkml:brushProperty name="width" value="0.05" units="cm"/>
      <inkml:brushProperty name="height" value="0.05" units="cm"/>
      <inkml:brushProperty name="fitToCurve" value="1"/>
    </inkml:brush>
  </inkml:definitions>
  <inkml:trace contextRef="#ctx0" brushRef="#br0">39 168 436 0,'0'9'160'0,"0"-9"-124"16,0-9-8-16,0 5 104 15,0 8-76-15,0-4 48 16,0 0-60-16,0 0 20 15,0 0-36-15,0 0 36 16,0 0-36-16,0 0 12 16,0 0-24-16,0 0 28 15,0 0-28-15,-5 0 32 0,5 0-32 0,-5 0 12 16,10 0-16-16,-10-4 12 16,5 4-16-16,-5-5-12 15,10 5 0-15,-5-4-24 16,0 4 16-16,0-5 48 15,0 1-16-15,0-5-8 16,0 9-8-16,0-8 4 16,0 8-4-16,0-9 8 15,0 9-8-15,0-9 8 16,0 9-8-16,0-9 16 16,5 5-12-16,-5-5-4 15,0 9 0-15,0-9 4 16,5 9-4-16,0-8 16 15,0 8-12-15,0-5-12 16,0 5 0-16,0-9 12 16,4 5-4-16,-4-5 16 15,0 9-12-15,0-13 16 16,0 13-16-16,0-9-4 16,5 9 0-16,-5-8 20 15,5 8-12-15,-5-9-4 16,4 9-4-16,1-4-4 15,0 4 0-15,-5-5 8 16,0 10-4-16,0-5 8 16,0 0-8-16,5 0 24 15,0 0-16-15,-1 0-12 0,1 4-4 0,0-4-4 16,0 0 0-16,0 0 16 16,0 4-4-16,-5 1 8 15,-1-1-8-15,6 0 8 16,0 5-8-16,-5 0-12 15,5 0 4-15,-5-9 28 16,0 4-12-16,5 0-12 16,-1 1-4-16,-4-1 4 15,5 5 0-15,-5-5 0 16,0 1 0-16,-5-1 16 16,5 0-8-16,-5-4-4 15,5 5 0-15,-5-5 12 16,10 4-8-16,-10-4-12 15,5 9 0-15,-5 0 12 16,5 0-4-16,-5-1-20 16,0 1 8-16,0 0 20 15,0 0-4-15,0-9-12 16,0 0 0-16,-5 0 12 16,5 8-4-16,-5-3-4 15,5 3 4-15,-10-3 4 16,10 4-4-16,-5-5-20 15,0 5 8-15,-5-5 12 16,10 5 0-16,-10-5 8 16,10 1-8-16,-9-1-12 15,9 0 4-15,-10 1 12 0,5-1-4 0,-5 0-4 16,5 5 4-16,-10-4-4 16,10-1 0-16,-9 0 8 15,9 5-4-15,-10-5-4 16,10 1 4-16,-5-1-16 15,5 1 8-15,-5-1 12 16,5 5-4-16,-4-5-12 16,4 5 4-16,-5-5 4 15,5 5 0-15,-5-5 0 16,5 5 0-16,-5 0-12 16,5 0 8-16,-5-5 20 15,5 5-8-15,-4 0-20 16,4-1 4-16,-5 1 4 15,5 0 4-15,-5-5-12 16,10 5 8-16,-10-5 20 16,10 5-8-16,-10-5-12 15,10 5 0-15,-9 0 4 16,9 0 0-16,-10-1 0 16,10 1 0-16,-10 0 8 15,10 0-4-15,-10-5-4 16,10 0 4-16,-5-4 4 15,10 0-4-15,-10 5-28 16,5-1 12-16,-5-4 12 16,5 5 4-16,-5-5-4 15,5 4 4-15,-5 0 4 0,5 1-4 16,-10-1 8-16,10 0-8 0,-4-4-12 16,8 0 4-16,-4 0 4 15,0 0 0-15,0 0-12 16,0 0 8-16,0 0 4 15,0 0 0-15,0 0 16 16,0 0-8-16,0 0-12 16,0 0 0-16,0 0 12 15,0 0-4-15,0 0-12 16,0 0 4-16,0 0 28 16,0 0-12-16,5 0-4 15,0 0-4-15,0-4-16 16,0 4 8-16,0-4 20 15,0-1-8-15,0-3 16 16,0 8-16-16,-5-5-4 16,0 10 0-16,5-10-4 15,0 5 0-15,0-4 0 16,0 4 0-16,-1-9 8 16,1 9-4-16,-5-4-12 15,5 8 4-15,0-4 12 16,0 0-4-16,0-4-4 15,0 4 4-15,0-5 12 16,5 5-8-16,-5-8-12 16,0 8 0-16,-5-5 12 15,0 10-4-15,0-5-20 16,9 0 8-16,1 0 32 0,0 0-16 0,-5 0-16 16,0 0 0-16,0-5 12 15,0 5 0-15,0-4 8 16,0 4-8-16,0-5-4 15,5 5 4-15,-6-4-4 16,6 8 0-16,0-8 0 16,0 4 0-16,-10-4 0 15,5 8 0-15,0-4 16 16,0 0-8-16,0-4-4 16,5 4 0-16,-6-5-4 15,6 10 0-15,-5-5 8 16,0 0-4-16,0 0 8 15,5 0-8-15,-5 0 16 16,0 0-12-16,0 0-4 16,5 0 0-16,-6-5-32 15,6 5 16-15,-5-4 32 16,5 8-12-16,-5-4 0 16,10 0-4-16,-10 0-24 15,0 0 12-15,0 0 40 16,-1 0-20-16,-4 0 0 15,0 0-8-15,5 0-4 16,0 0 0-16,0 0 8 16,0 0-4-16,0 0-20 15,0 5 8-15,5-5 20 16,0 4-4-16,-10 0-4 0,5 1 0 16,0-1-4-16,0 1 0 15,-5-5 0-15,4 4 0 0,1 0 8 16,0 1-4-16,0-1-4 15,0 0 4-15,-5-4 4 16,0 0-4-16,5 5-4 16,0-1 4-16,-5 1-4 15,5-1 0-15,-5-4 0 16,5 4 0-16,-5-4-12 16,0 0 8-16,5 0 4 15,0 5 0-15,-5-5 8 16,0 0-4-16,5 0-12 15,0 4 4-15,-5-4 20 16,0 0-8-16,0 0-4 16,0 0 0-16,0 0 4 15,4 4-4-15,-4-4-12 16,0 0 4-16,0 0 12 16,0 0-4-16,5 0-4 15,0 5 4-15,-5-5 4 16,0 0-4-16,0 0-4 15,0 0 4-15,0 0-4 16,0 0 0-16,0 0 8 16,0 0-4-16,0 0 16 15,0 0-12-15,-5-5-372 16,5 5 196-16</inkml:trace>
</inkml:ink>
</file>

<file path=ppt/ink/ink4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6:20:39.400"/>
    </inkml:context>
    <inkml:brush xml:id="br0">
      <inkml:brushProperty name="width" value="0.05292" units="cm"/>
      <inkml:brushProperty name="height" value="0.05292" units="cm"/>
      <inkml:brushProperty name="fitToCurve" value="1"/>
    </inkml:brush>
  </inkml:definitions>
  <inkml:trace contextRef="#ctx0" brushRef="#br0">54 1001 464 0,'-5'0'176'0,"5"0"-140"0,0 5-8 0,0-5 92 16,0 0-72-16,0-5 60 16,0 5-64-16,0-4 40 15,0 4-48-15,0-5 32 16,0 5-36-16,-5-8-8 16,5 3-16-16,-5-8 20 15,0 9-16-15,-5-9-4 16,10 4-4-16,-5-4 12 15,5 4-8-15,-5-8 16 16,5 3-16-16,-5-3 16 16,10 4-16-16,-10-5-4 15,5 5 0-15,-4-9 4 16,8 9-4-16,-8-4-4 16,4 3 4-16,-5-3 12 15,10 4-8-15,-5-9-12 0,0 9 0 0,0-5 20 16,0 10-8-16,0-6-12 15,0 6 0-15,0-10 28 16,0 9-12-16,0-4 4 16,0 4-8-16,0-8 12 15,0 8-12-15,0-8-12 16,4 8 0-16,-4-9 28 16,0 10-12-16,0-10-12 15,5 9-4-15,-5-4 4 16,5 5 0-16,-5-10 8 15,5 9-4-15,-5-8-12 16,5 8 4-16,-5-4 12 16,5 4-4-16,0-8-4 15,5 8 4-15,-5-9 12 16,0 10-8-16,0-10-4 16,5 5 0-16,-6-9-24 15,6 9 12-15,0-5 20 16,0 10-4-16,0-10-4 15,0 5 0-15,0-4-4 16,-1 3 0-16,1-3-12 16,0 4 8-16,0-5 28 15,5 5-12-15,-5-4-12 16,4 3-4-16,-4-3 20 16,5 8-8-16,0-4 4 0,4 9-4 15,-4-9 4-15,0 8-8 16,-5-4 8-16,5 5-8 0,-1-5 16 15,1 9-12-15,0-8-4 16,0 8 0-16,-1-5-4 16,1 10 0-16,0-5 8 15,0 0-4-15,-5 0 8 16,4 0-8-16,-4 0-12 16,5 0 4-16,0 0 40 15,0 0-24-15,-1 0-28 16,1 0 8-16,0 0 8 15,0 0 4-15,-5 0-4 16,-1 0 4-16,1 0-4 16,5 0 0-16,-5 0 24 15,5 0-12-15,-6 0 4 16,6 0-8-16,-5 0-8 16,0 0 4-16,0 0 4 15,0 0-4-15,-5-5-12 16,-1 5 4-16,1-4 12 15,5 8-4-15,-5-4 8 16,0 5-8-16,5-1 16 16,0 5-12-16,-5-5 4 15,0 0-4-15,0 1-8 16,4 4 4-16,-4-5 12 16,0 0-8-16,0 5 4 15,5 0-4-15,-5 0 4 0,5 4-8 16,0-5-4-16,0 6 4 0,-1-1-4 15,1 4 0-15,-5-4 16 16,5 0-8-16,-5-4-4 16,5 4 0-16,-5 1-16 15,5 3 8-15,-6-4-4 16,6 5 0-16,0-1 32 16,0 1-12-16,-5 4-12 15,5-1-4-15,-5-7 4 16,5-1 0-16,-1 0 8 15,1 0-4-15,-5-4 8 16,5 4-8-16,-5-4-12 16,5 4 4-16,-5 0 4 15,5 4 0-15,-6-3-12 16,1-1 8-16,0-5 28 16,0 6-12-16,0-6-12 15,0 1-4-15,0 0 4 16,0 4 0-16,0-4 16 15,0 4-8-15,-5-4 4 16,0-1-4-16,0-3-24 16,5 3 8-16,-5 1 32 15,0 4-16-15,0-4-16 16,0 4 0-16,0-4 12 16,0 4 0-16,-5-4-4 15,5 4 4-15,-5 0 4 16,10 0-4-16,-10 0-4 0,5 5 4 0,-5-1-16 15,5 1 8-15,-5-1 4 16,10 1 0-16,-10-1 16 16,5 1-8-16,-5-1-4 15,5 1 0-15,-10-5-4 16,10 5 0-16,-5-5-12 16,5 4 8-16,-10-4 4 15,10 5 0-15,-4-1 0 16,4 1 0-16,-5-5 0 15,0 5 0-15,-5-5 8 16,10 0-4-16,-10-4-12 16,10-1 4-16,-10 1 28 15,10 4-12-15,-10 0-20 16,5 1 0-16,-4-10-4 16,4 5 4-16,-5-5 16 15,5 5-4-15,-5 0 8 16,10-1-8-16,-10-3-4 15,5 3 4-15,-5-8-16 16,5 5 8-16,-9-5 20 16,9 9-8-16,-5-1-20 15,5 1 4-15,-5-5 12 16,5 1 0-16,-5-5-4 16,5 0 4-16,-4 0 4 15,4 9-4-15,-5-9-12 16,5 4 4-16,-10-4 12 0,10 4-4 15,-5 1-12-15,5 12 4 16,-4-8-4-16,9 0 0 0,-10-9 8 16,5 4 0-16,-5 0 32 15,5 1-16-15,-5-1-32 16,10 5 8-16,-10-9 0 16,5 4 8-16,-4-4 8 15,9 5-4-15,-10-1-36 16,10 5 16-16,-10-5 32 15,10 5-8-15,-10-9 0 16,5 0-4-16,-5-4-16 16,5 4 8-16,-5 0 20 15,6 4-8-15,-6-4-4 16,10 0 0-16,-10-4-4 16,0 4 0-16,-5 0-12 15,10 4 8-15,-5-4-4 16,6 4 0-16,-11-4 8 15,10 0 0-15,-10-4 8 16,5 4-4-16,-5-4-4 16,6-1 4-16,-6 1 4 15,5 4-4-15,-5 0-12 16,10 4 4-16,-10-4-4 16,11 5 0-16,-11-10 24 15,5 5-8-15,-5-9-20 16,5 5 4-16,-4-5 4 15,4 5 4-15,-5 0 16 0,5 4-8 16,-5-5-20-16,5 10 4 0,-4-10 32 16,4 1-16-16,-5-5-8 15,5 9-4-15,-5-4-16 16,10 4 12-16,-9-5 12 16,9 5 0-16,-10-8-4 15,5 3 4-15,-5-4-16 16,10 9 8-16,-9-8 4 15,9 8 0-15,-10-5 0 16,10 5 0-16,-5-4 8 16,5 0-4-16,-9-5-12 15,9 4 4-15,-5-3 4 16,10 8 0-16,-10-5 0 16,5 1 0-16,-5-5 0 15,5 5 0-15,-5-1 0 16,10 5 0-16,-9-4 0 15,9 4 0-15,-10-9 0 16,10 1 0-16,-10-6 0 16,10 6 0-16,-10-5-12 15,10 8 8-15,-5-4 4 16,5 9 0-16,-5-8 0 16,5 3 0-16,-5-8 8 15,5 9-4-15,-5-5-12 16,10 9 4-16,-5-9 4 15,0 5 0-15,-5-9 0 0,5 4 0 0,-5-4 8 16,10 8-4 0,-5-3-12-16,0 3 4 0,-5-8 4 15,5 9 0-15,-5-9-12 16,5 4 8-16,-5-4 12 16,10 4-4-16,-5-4-20 15,0 4 8-15,0-4 12 16,0 4 0-16,0-8-12 15,0 8 4-15,0-4-76 16,0 8 44-16</inkml:trace>
</inkml:ink>
</file>

<file path=ppt/ink/ink4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03-02T05:47:12.907"/>
    </inkml:context>
    <inkml:brush xml:id="br0">
      <inkml:brushProperty name="width" value="0.03528" units="cm"/>
      <inkml:brushProperty name="height" value="0.03528" units="cm"/>
      <inkml:brushProperty name="fitToCurve" value="1"/>
    </inkml:brush>
  </inkml:definitions>
  <inkml:trace contextRef="#ctx0" brushRef="#br0">0 0 0,'0'0'16,"0"0"-16,0 0 16,0 0-1,0 0-15,0 0 16,0 0-16,0 0 15,0 0 1,0 0-16,0 0 0,0 0 16</inkml:trace>
</inkml:ink>
</file>

<file path=ppt/ink/ink42.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6T05:38:40.26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4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5:47:41.598"/>
    </inkml:context>
    <inkml:brush xml:id="br0">
      <inkml:brushProperty name="width" value="0.05" units="cm"/>
      <inkml:brushProperty name="height" value="0.05" units="cm"/>
      <inkml:brushProperty name="color" value="#ED1C24"/>
      <inkml:brushProperty name="fitToCurve" value="1"/>
    </inkml:brush>
  </inkml:definitions>
  <inkml:trace contextRef="#ctx0" brushRef="#br0">276 9 768 0,'-10'-9'284'0,"10"9"-220"0,-5 0-20 0,0 0 128 15,10 0-104-15,-5 0 80 16,0 0-88-16,0 0 64 15,0 0-68-15,0 0 32 16,0 0-52-16,0 0 16 16,0 0-32-16,5 0 36 15,5 9-32-15,0 0 12 16,5-1-20-16,-1 1 0 16,1 4-8-16,5-4 12 15,-1 0-12-15,1 0-4 16,0 4 0-16,4 0 12 15,1 0-8-15,0 4-4 16,-1 1 0-16,1-1 20 16,0 5-12-16,-1 0-20 15,1 0 0-15,-5 0-4 16,4 4 4-16,-4-4 24 0,0 0-8 16,-1 0-12-16,1 4 0 15,0-4 20-15,-1 0-8 16,-4-5-4-16,5 5 0 0,0-4 40 15,-1 4-24-15,6-5-36 16,-1 5 8-16,1-9 8 16,0 5 4-16,4-5 8 15,1 0-8-15,-1 0-4 16,1 0 4-16,4 5-4 16,1-5 0-16,-1 0 0 15,1 0 0-15,-1 0 8 16,-4 0-4-16,-1-4-4 15,1 4 4-15,-1 0 20 16,1 1-12-16,-5-1-4 16,-1 0-4-16,-4-4-4 15,5 4 0-15,-6-4 0 16,6 4 0-16,-1 0 8 16,1 0-4-16,5 0-4 15,-1 5 4-15,1-1 4 16,4 1-4-16,1 3 16 15,4 1-12-15,0 0-20 16,1 0 4-16,-1 4-4 16,1 1 4-16,-1-5 32 15,0 4-12-15,1-4-12 16,-6 4-4-16,-4-9 4 16,-1 5 0-16,-4-4-12 0,5 4 8 15,-6-5 12-15,1 1-4 0,-5-5 16 16,4 4-12-16,-4-3-20 15,4 3 4-15,-4-4 20 16,5 0-4-16,-1 0-12 16,1 1 0-16,0-1 4 15,-1 0 0-15,1-4 0 16,0-1 0-16,-1 1 24 16,1 0-12-16,-6-5-20 15,6 5 0-15,-5-5 20 16,9 5-4-16,-14-4-4 15,5 3 0-15,-10-3 12 16,0-1-8-16,-6-4 4 16,1 0-4-16,-5 0 4 15,0 0-8-15,-5-4-248 16,1 4 132-16,-6-5-352 16,0 1 264-16,-5 0-524 15,5 4 408-15</inkml:trace>
  <inkml:trace contextRef="#ctx0" brushRef="#br0" timeOffset="645">2512 1199 652 0,'-5'-4'244'0,"5"4"-192"0,-5 0-12 0,0 0 180 15,10 0-128-15,-10 0 112 16,5 4-116-16,-5-4 68 16,10 0-92-16,-5 0 48 15,5 9-68-15,-5 0 4 16,5 0-28-16,0 0-4 15,4-1-8-15,6 1 36 16,0 0-20-16,5 0 40 16,-1 4-36-16,1-5 12 15,5 6-24-15,9-1 28 16,-4 0-28-16,-1 0 48 16,1 4-36-16,-1-3-16 15,-4 3-4-15,-5-4 16 16,4 5-12-16,-4-5 4 15,5 0-8-15,-6 0-16 16,1 0 4-16,-5 0 20 16,0 1-8-16,-6-6 16 15,1 5-16-15,-5-4 16 16,0 0-16-16,-10 0 16 16,5-1-16-16,-5-3 4 15,5-1-4-15,-5-4 12 0,0 0-12 0,-4 0 16 16,4 5-16-16,-10-1 4 15,0 0-4-15,-10 5-8 16,6 0 4-16,-21 0 20 16,6 4-12-16,-15 0-12 15,4 0-4-15,-9 0 4 16,5 0 0-16,-5-8-56 16,14 3 32-16,-4-8-252 15,15 0 152-15,4 5-540 16,10 4 372-16</inkml:trace>
  <inkml:trace contextRef="#ctx0" brushRef="#br0" timeOffset="3663">1901 145 644 0,'5'-5'236'0,"-5"5"-180"0,10-4-20 15,-10-1 140 1,0 10-104-16,0-5 96 16,0 0-100-16,0 0 92 15,0 0-96-15,-5 0 68 16,5 0-76-16,-5 0 4 15,0 0-36-15,-5 0 4 16,5 9-16-16,-10-5 20 0,6 5-20 0,-11-1 32 16,10 6-28-16,-15-6 40 15,11 5-32-15,-16 1-12 16,10 3-8-16,-9 1 4 16,9-1-4-16,-4 5 24 15,4 0-16-15,-5 0-4 16,6 4-4-16,-6-8-4 15,10 3 0-15,-5-3 0 16,11 4 0-16,-6-9 32 16,10 4-16-16,-5-8 12 15,10 4-16-15,-10-13-16 16,10 5 0-16,-5-5 20 16,5 0-8-16,-5 0 4 15,10 0-4-15,-5 0 28 16,0 0-20-16,5 4-12 15,0 1-8-15,0-1 12 16,0 0-4-16,5 1 16 16,5-1-12-16,-1 0 4 15,1 1-4-15,5-1 12 16,0 5-12-16,4-5-4 16,1 5 0-16,-1-5 20 15,6 5-12-15,-1 0-12 16,1 0-4-16,0-1 12 15,4 6-4-15,1-6 8 16,-6 5-8-16,1-4 8 0,-6 0-8 16,-4-5 16-1,0 5-12-15,-6-9-4 0,6 4 0 0,-10-4 4 16,5 5-4-16,-5-5 32 16,-1 4-20-16,-9-8 4 15,5 4-12-15,-10-5-216 16,5 10 112-16,-5-5-404 15,1 0 284-15</inkml:trace>
  <inkml:trace contextRef="#ctx0" brushRef="#br0" timeOffset="13287">3748 1484 592 0,'0'-4'220'0,"0"4"-172"0,0 4-12 0,0-4 172 16,0 0-120-16,0 0 104 16,0 0-108-16,0 0 68 15,0 0-88-15,0 0 40 16,0 0-64-16,5 0 24 15,0 4-36-15,-5 1 0 16,4-1-16-16,-4 1 12 16,5 3-16-16,-5 1 32 15,0 0-24-15,0 0 4 16,0 4-12-16,-5 0 4 16,5 0-8-16,-4 4 40 15,4 1-20-15,-5-1-24 16,5 1 0-16,-10-5 0 15,5 5 0-15,-5-5 8 16,5 4-4-16,-5-8-4 16,10 4 4-16,-10-8-16 15,5-1 8-15,-4-4-16 16,9 4 12-16,-5-4 4 16,10 0 4-16,-5 0-12 15,0 0 8-15,4 0 4 16,1 0 0-16,0-4 8 0,0 4-4 15,0-4 16-15,5-1-12 0,0-4 4 16,0 9-4 0,-5-8-24-16,5 8 8 0,-1-5 4 15,6 5 4-15,-5-4 16 16,5 8-8-16,-5-4 4 16,4 5-4-16,-4-1-16 15,5 5 4-15,0 4 4 16,0 0 0-16,-6 0 60 15,1 5-32-15,0-1-12 16,0 1-8-16,-5-5 8 16,0 4-8-16,0-4 32 15,0 5-24-15,-5-1 4 16,0 1-12-16,-5 0-8 16,5-1 4-16,-5-4 12 15,5 5-8-15,-5-10 24 16,0 6-20-16,-5-6-12 15,10 5-4-15,-10-4 12 16,5 4-4-16,-5-4-4 16,6 0 4-16,-6 0 4 15,5-1-4-15,-10-3 16 16,10-1-12-16,-10 0 16 16,10 1-16-16,-9-1-12 15,9 5 0-15,-10-5 20 16,5 5-8-16,-5-9 16 0,10 4-16 0,-9-8-4 15,9 4 0 1,-10-9-16-16,10 5 8 0,-5-5 4 16,5 5 0-16,-5-5 0 15,5 9 0-15,-9-9-28 16,9 5 16-16,-5-9-128 16,10 8 80-16,-5-8-180 15,5 5 136-15,-5-6-296 16,10 6 228-16,-5-10-548 15,0 5 404-15</inkml:trace>
  <inkml:trace contextRef="#ctx0" brushRef="#br0" timeOffset="13797">3743 1550 756 0,'-5'-5'280'0,"5"5"-216"0,10-4-20 15,-10 0 136-15,5 4-108 0,-5-5 88 16,5 5-96-16,-5-4 48 16,0 8-68-16,0-4 40 15,9 0-48-15,1-4 16 16,0 4-32-16,0-5 16 16,5 5-20-16,-5-4 8 15,4 4-12-15,1-4 20 16,5 8-20-16,-5-4 24 15,4 0-24-15,-4 0 12 16,5 0-12-16,-1-4 0 16,1 4-4-16,-5-9 36 15,5 9-20-15,-6-4-4 16,1 8-12-16,-5-4 20 16,5 4-16-16,-10-4 12 15,0 0-12-15,-10 0-8 16,5 0 0-16,-10 0-200 15,5 5 108-15,-10-5-476 16,10 4 316-16</inkml:trace>
  <inkml:trace contextRef="#ctx0" brushRef="#br0" timeOffset="27564">3718 2294 404 0,'-5'9'148'0,"5"-9"-112"0,5-14-12 16,-5 6 120 0,0 3-84-16,-5 5 88 0,5 5-84 0,-5-1 92 15,10 0-92-15,-10 1 52 16,5-1-72-16,-5 1 48 16,0-1-52-16,-4-8 16 15,9 4-36-15,-10-9 28 16,10 9-32-16,-10-5 32 15,10 1-32-15,-10-9 40 16,10 9-32-16,-10-1-4 16,5 5-12-16,-5-4 20 15,5-1-16-15,-9 1-12 16,4 4-4-16,-5-9 20 16,10 5-8-16,-10-9 16 15,10 4-16-15,-9 0 16 16,4 5-16-16,-10-5 24 15,10 9-20-15,-9-13 24 16,9 4-24-16,-5-17-12 16,5 4-4-16,-10 5 20 15,11 12-8-15,-11-8-28 16,10 4 8-16,-5-4 32 16,5 9-12-16,-4-9 0 15,9 8-4-15,-10-12 4 16,10 4-4-16,-5-5 8 15,10 9-8-15,-10-8-36 16,10 8 16-16,-10-8 40 16,10 4-12-16,-9-9-20 0,9 4 4 0,-5-8 8 31,5 8 0-31,-5-8 8 0,10 4-8 0,-5-4-12 16,0 8 4-16,0-8 12 15,0 9-4-15,0-5-12 16,5 4 4-16,-5-4-4 15,5 5 0-15,-5-1 8 16,4 5 0-16,1-9 8 16,0 9-4-16,0-4 16 15,0 8-12-15,0-4-28 16,5 4 8-16,-5-4 24 16,5 9-8-16,-5-10-8 15,4 6 0-15,1-5 20 16,5 8-8-16,-5-8-4 15,5 9 0-15,-1-10 4 16,6 6-4-16,-5-5 8 16,0 4-8-16,0 0-20 15,-1 5 8-15,1-9 4 16,0 8 4-16,-5-4 0 16,4 5 0-16,1-5-20 15,0 5 12-15,0-9 20 16,4 4-4-16,-9-4 4 15,5 9-4-15,-5-5 4 16,5 9-8-16,-5-9 8 16,4 5-8-16,-4-5-4 0,0 5 4 15,0-1-16 1,0 5 8-16,0-4 4 0,-1 8 0 0,-4-4 0 16,0 0 0-16,5-4 24 15,5 4-12-15,-5-5-32 16,5 5 12-16,-6 0 44 15,6 5-16-15,0-1-8 16,5 1-8-16,-1-5 12 16,1 4-8-16,0-4 4 15,4 4-4-15,-4-4 4 16,5 5-8-16,-6-1 8 16,1 5-8-16,0-5-4 15,-1 5 4-15,1-5-4 16,5 5 0-16,-6 0 16 15,6 0-8-15,-5-1 16 16,4 5-16-16,-9-4-20 16,5 4 4-16,-5-4 4 15,-1 4 4-15,1 0 0 16,0 0 0-16,-5 1 8 16,5-1-4-16,-6 0-4 15,6 0 4-15,-5 0-4 16,0 0 0-16,-5 0 8 15,0 5-4-15,-5-1-12 16,5 5 4-16,-5 5 4 16,5-6 0-16,-5 1 16 15,5 5-8-15,-5-10-12 16,4 5 0-16,-4 4 12 16,0 1-4-16,-4-1 16 0,4 4-12 0,-5-3-20 15,5-5 4-15,-10-1 20 16,10-3-4-16,-5 0 4 15,5-1-4-15,-5-4-16 16,0 5 4-16,-5-5-4 16,5 4 0-16,-10 1 8 15,11-1 0-15,-6-8 16 16,10 4-8-16,-10-8-12 16,5-1 0-16,-5-13 4 15,5 5 0-15,-10 17 0 16,6 9 0-16,-6 0 16 15,5 4-8-15,-5-22-28 16,5 1 8-16,-5-5 12 16,6 4 4-16,-6-4 8 15,5 0-8-15,-5 0-4 16,5 9 4-16,-4-5-4 16,4 1 0-16,-5-1 0 15,5 5 0-15,-5-5-12 16,6 1 8-16,-11-5 20 15,10 4-8-15,-10-4-12 16,10 9 0-16,-9-5 4 16,4 5 0-16,-5-5 0 15,10 1 0-15,-9-5 8 16,9 0-4-16,-10 0-20 0,10 0 8 16,-4 0 12-16,4 4 0 0,-5-4 16 15,5 9-12-15,-5-5-4 16,5 5 0-16,-4-5-24 15,9 1 12-15,-10-1 4 16,10 5 4-16,-10-9 8 16,10 0-4-16,-4 0 8 15,4 0-8-15,-10 0-4 16,5 8 4-16,-5-3-24 16,5-1 12-16,-4-4 4 15,4 0 4-15,-5 0 0 16,10 0 0-16,-5-4 0 15,5-1 0-15,-10-3-80 16,11-1 44-16,-11 0-152 16,10 5 104-16</inkml:trace>
  <inkml:trace contextRef="#ctx0" brushRef="#br0" timeOffset="30161">3826 2517 496 0,'-4'4'184'0,"4"-4"-140"0,-5-8-16 16,0 3 128-16,10 10-92 0,-10-5 116 16,5 8-104-16,-5-3 32 15,5-1-64-15,-5-4 56 16,0 0-60-16,-5 0 64 15,5 5-64-15,-5-5 20 16,5 8-40-16,-9-8 36 16,9 5-32-16,-10-10 20 15,10-3-24-15,-10 3 28 16,5 10-32-16,-4-10 32 16,4 5-32-16,-10-13-4 15,10 4-8-15,-14-4 12 16,4 9-8-16,-5-9 4 15,6 8-4-15,-6-8-8 16,5 4 4-16,-4-8 4 16,4 8-4-16,-10-4 16 15,11 4-12-15,-6-8-4 16,5 8 0-16,-4-9 12 16,9 10-8-16,-5-5-12 15,5 4 0-15,-4-9 20 16,4 10-8-16,-5-6-4 15,10 6 0-15,-9-1-16 16,9 5 8-16,-5-10 4 16,5 10 0-16,-5-9 8 15,6 4-4-15,-6-4-4 16,10 4 4-16,-10-8 12 16,10 8-8-16,-5-8 16 0,10 8-16 0,-9-9-12 15,4 9 0-15,-5-8 4 16,10 4 0-16,-10-5 0 15,10 5 0-15,-5-4-20 16,5 4 12-16,-5-5-4 16,5 5 4-16,-5-9 24 15,5 9-8-15,-5-13-4 16,10 8 0-16,-5-8-16 16,0 4 8-16,0-9 12 15,0 9-4-15,0-4-20 16,0 4 8-16,0-8 32 15,0 8-16-15,0-4-8 16,0 4-4-16,0-5 4 16,5 10 0-16,-5-5 8 15,5 4-4-15,0-3 8 16,0 7-8-16,-5-3-36 16,5 8 16-16,0-8 16 15,0 8 0-15,0-9-8 16,-1 5 4-16,1-4-4 15,5 4 0-15,-5-5 24 16,0 9-8-16,0-4-4 16,0 4 0-16,0-4-16 15,5 5 8-15,-5-6 28 16,4 6-12-16,1-5-32 16,5 4 12-16,-5-4 8 0,5 8 4 15,0-12-20 1,4 8 8-16,1-8 20 0,0 3-4 0,4-3-4 15,1 4 0-15,-5-5-4 16,4 9 0-16,1-4 8 16,-1 9-4-16,1-9 16 15,0 8-12-15,-6-3-12 16,6 3 0-16,-5-3-4 16,4 3 0-16,-4-4 24 15,0 5-8-15,-6-5-4 16,6 5 0-16,-5 0-4 15,5 4 0-15,-6-5-20 16,6 5 12-16,-5-4 4 16,0-1 4-16,-5 1 44 15,4 4-24-15,1-4-20 16,5 8 0-16,-5-8 0 16,4 4 0-16,-4-5 32 15,5 5-16-15,-1-4-32 16,1 8 8-16,0-4 28 15,4 0-12-15,1-4 8 16,0 4-8-16,-6-4-8 16,6 8 4-16,0-4 12 15,-1 0-8-15,1 0-12 16,-1 9 0-16,1-1 12 16,5 10-4-16,-11-5-4 0,6 5 4 15,-5-5 4 1,-1 4-4-16,1-4 8 0,0 5-8 0,-1-5-4 15,6 0 4-15,-10 0-4 16,5 0 0-16,-6 5 16 16,1-1-8-16,0 1-12 15,0 4 0-15,-6-9 4 16,6 4 0-16,-5-3 16 16,5-1-8-16,-5 0-4 15,0 0 0-15,4 0 12 16,-4 0-8-16,0 0-12 15,0 1 0-15,-5-1 12 16,5 4-4-16,-5-4-4 16,4 5 4-16,-4-5-4 15,0 4 0-15,0 1 8 16,0 4-4-16,-5 0 8 16,0 0-8-16,0-1-12 15,5 1 4-15,-5 5-4 16,5-1 0-16,-5 0 24 15,0 0-8-15,0 1 16 16,0-1-16-16,-5 9-20 16,5 4 4-16,-5-12 4 15,5-1 4-15,-5-17 8 16,5-1-4-16,-5 14 8 16,0 9-8-16,-4 4-4 15,4 4 4-15,-5-21 12 16,10-5-8-16,-10-9-20 0,10 1 4 15,-10-5 4-15,10 0 4 0,-10 0 16 16,5 4-8-16,-5 5-20 16,1 4 4-16,-1 0 12 15,5 5 0-15,-10-10-4 16,10 6 4-16,-5-6-4 16,5 5 0-16,-5-8 8 15,6 4-4-15,-6-5-4 16,5 0 4-16,-10 1-16 15,5-1 8-15,-5 5 12 16,6 0-4-16,-6-1-4 16,5 1 4-16,-5 0-16 15,5 0 8-15,-9-5 4 16,9 5 0-16,-10-1 8 16,5 1-4-16,-4 0-4 15,4 4 4-15,-10-4-4 16,10 4 0-16,-9-4 0 15,9 0 0-15,-5-1 16 16,6 1-8-16,-11 0-28 16,10 4 8-16,-5-4 4 15,6-1 8-15,-6 1 0 16,5 4 0-16,-4-4 16 16,4 4-8-16,-5-8-12 15,5 8 0-15,-4-9 4 16,4 0 0-16,-5-4 0 15,10 5 0-15,-5-1 16 0,6 1-8 0,-11-1 4 16,10 5-4-16,-5-5-8 16,5 5 4-16,-9-5-16 15,9 1 8-15,-5-5 20 16,5 0-8-16,-4-5-20 16,9 1 4-16,-10-5 12 15,5 5 0-15,-5-9-12 16,5-1 4-16,-4-7-200 15,4 12 112-15</inkml:trace>
  <inkml:trace contextRef="#ctx0" brushRef="#br0" timeOffset="33915">3910 3554 624 0,'0'-13'228'0,"0"13"-176"0,0 0-16 0,0-4 204 15,0 4-140-15,0-4 64 16,0 4-96-16,-5-5 48 16,5 10-64-16,-10-5 4 15,5 0-32-15,-4 0 32 16,4 4-32-16,-10 0 4 16,10 1-16-16,-10 3 28 15,5 1-24-15,-4 4 32 16,9 5-32-16,-10-1 40 15,10 5-32-15,-5-4 12 16,5 4-20-16,-10-5 8 16,11 5-12-16,-6 0 12 15,10 0-16-15,-10 0 16 16,5 4-16-16,-5 0 16 16,10 1-16-16,-5-1 24 0,5 4-20 15,-5 1 12-15,10 0-12 0,-5-5 12 31,5-4-16-31,0-5-12 0,0-3 0 16,0 3 12-16,5 1-4 0,-5-10-4 16,4 5 4-16,-4-4-16 15,5 4 8-15,0-8 12 16,0 3-4-16,0-12-12 16,5 0 4-16,-1-5 4 15,1 0 0-15,0-8-20 16,0-1 12-16,-6-12-24 15,6 8 20-15,0-9 4 16,0 5 8-16,-10-5 0 16,5 9 0-16,-10-4 8 15,4 13-4-15,-8-5 16 16,4 10-12-16,-10-6-4 16,0 6 0-16,-5 3 12 15,5 5-8-15,-5-4-12 16,6 8 0-16,-11-4 20 15,5 9-8-15,-5 0 4 16,11 0-4-16,-11 4 36 16,5 4-20-16,-5 5 4 15,11 0-16-15,-6 4-16 16,5 0 0-16,-5 5 4 16,5 0 0-16,0-5-12 15,6-4 8-15,-6-5-84 0,10 5 48 0,0-13-260 16,5-5 168-16,4-21-532 15,6-5 372-15</inkml:trace>
  <inkml:trace contextRef="#ctx0" brushRef="#br0" timeOffset="39891">0 9 384 0,'-5'-5'140'0,"5"5"-108"0,0 5-8 0,0-5 108 16,0 0-76-16,0 0 120 16,0 0-100-16,0 0 60 15,0 0-80-15,0 4 48 16,10 5-60-16,-5 4 32 16,5 0-44-16,-5 5 44 15,5-1-44-15,-5 5 28 16,-1 4-32-16,1 1 16 15,5 3-24-15,-5 1 28 16,5 4-32-16,0 4 20 16,5-4-20-16,-1 0 20 15,1 0-24-15,5 0 12 16,0 0-12-16,4 1 20 16,1-1-20-16,-1 0 24 0,6-5-24 0,0 5-4 15,-1-4-4-15,6 4 20 16,-1-5-12-16,5 6 24 15,-4-1-24-15,-1 4 12 16,1 0-12-16,-1 5-16 16,-4 0 0-16,-1 0 28 15,1-1-12-15,-5 1 4 16,-1-4-8-16,1-1-16 16,4-4 4-16,-4 0 20 15,0-4-8-15,-1-1 4 16,1-3-4-16,-1-1-8 15,1 0 4-15,5 0 56 16,-1 1-32-16,1 3-12 16,-1 5-8-16,6 5-20 15,-1-1 8-15,1 0 12 16,-1-4-4-16,1 5 8 16,-1-5-8-16,1 0 8 15,-6 0-8-15,1-4 8 16,-6-1-8-16,1-4-4 15,0 1 4-15,-6-5-4 16,1 0 0-16,0-1 0 16,-1 6 0-16,-4-5 8 15,5-1-4-15,-1-3 8 16,1 4-8-16,0 0-4 16,5 0 4-16,-1 0-24 0,1 4 12 15,-1-4 20-15,6 0-4 0,-1 4 4 16,1 0-4-16,0 5 4 15,4 4-8-15,1 0 8 16,-1 0-8-16,0 0-12 16,1 0 4-16,-1-5 12 15,-4 1-4-15,-1 0-4 16,-4-5 4-16,0 0 4 16,4-4-4-16,-4-4-12 15,-5 4 4-15,-6-5 20 16,1 1-8-16,-5-1 4 15,5 1-4-15,0-1-24 16,-1 5 8-16,1-5 20 16,0 5-4-16,0-4-12 15,-1-1 0-15,-4-3-4 16,5 3 0-16,0-4 16 16,0 5-4-16,-1-1 8 15,6 1-8-15,-5-5 8 16,5 4-8-16,-6 1-4 15,6 4 4-15,-5-5-4 16,4 5 0-16,1-4-12 16,0 4 8-16,-5-5 12 15,4 5-4-15,-4-9-4 16,0 5 4-16,5-5-4 16,-6 0 0-16,-4-4 8 0,5 4-4 15,0 0-12-15,0 4 4 16,-1 1 20-16,6-1-8 0,-5-4-20 15,4 5 4-15,-4-5 12 16,0 0 0-16,-5-4 8 16,0 0-8-16,-10-9-12 15,5 4 4-15,0 1-32 16,-1-1 20-16,1 0-20 16,0 1 20-16,-5-5-16 15,0 0 16-15,0 0 0 16,0 0 8-16,0 0 0 15,0 0 0-15,0 0-20 16,10 8 16-16,-10-3 4 16,5-1 8-16,-5-4-20 15,0 0 12-15,0 0-48 16,0 0 28-16,-5-4-116 16,5 4 80-16,-10-9-236 15,5 0 168-15,-9-8-348 16,4 4 272-16</inkml:trace>
  <inkml:trace contextRef="#ctx0" brushRef="#br0" timeOffset="40551">2438 3270 580 0,'-5'4'216'0,"5"-4"-168"0,5 5-12 0,0-5 100 15,0 0-80-15,0 0 84 16,-1 8-80-16,6-3 64 16,5 4-68-16,0-1 100 15,0 1-84-15,4 4 8 16,1 0-48-16,5-4 24 15,-1 0-32-15,1 0 48 16,9 4-40-16,-9 0 12 16,5 0-28-16,-6 0 36 15,6 0-28-15,-11-4 12 16,6 0-20-16,-5 0 0 16,-1-1-8-16,-4 1 20 15,5 4-16-15,-5 0 24 16,4-4-24-16,-9 0-4 15,5 0-4-15,-5-1 28 16,0 1-16-16,-5-5-4 16,4 5-8-16,-4 0-16 15,5 4 8-15,0-4 20 16,0 4-8-16,0-4 16 16,0 0-16-16,-5-5 4 15,-1 5-4-15,-4-9-16 16,0 0 4-16,0 0 4 0,0 0 0 0,0-9 0 15,0 5 0-15,0-14 8 16,0 5-4 0,-4-13 8-16,4 8-8 0,-10-13 8 15,0 1-8-15,-5-14 8 16,5 5-8-16,-9-18-12 16,9 4 4-16,-10-8 4 15,10 13 0-15,-10-5-28 16,11 14 16-16,-6-1-76 15,10 19 52-15,-5 3-260 16,5 9 164-16</inkml:trace>
  <inkml:trace contextRef="#ctx0" brushRef="#br0" timeOffset="42354">685 2224 632 0,'-20'-5'236'0,"20"5"-184"0,-5 14-16 0,0-19 212 16,10 5-144-16,-10 0 116 15,5 5-128-15,-5-5 92 16,10 0-104-16,-5-5 44 16,0 5-68-16,0 0 36 15,5 9-52-15,0-5 16 16,5 1-36-16,0-5 36 16,-1 0-32-16,-4 0-4 15,0 4-12-15,5-4-8 16,0 0 4-16,0 0 12 15,10 9-8-15,-6-5 4 16,1 1-4-16,0-5 4 16,5 0-8-16,-1 0 8 15,1 0-8-15,5 0-4 16,4 0 4-16,1 0 4 16,-1 0-4-16,1 0-12 15,-1 0 4-15,1-9 20 16,-5 4-8-16,-6 1 4 15,6 8-4-15,-10-4 4 16,4 9-8-16,-9-9-4 0,5 5 4 16,-10-5 4-16,5 4-4 0,-10-4-64 15,0 0 32-15,-5 0-180 16,5 4 112-16</inkml:trace>
  <inkml:trace contextRef="#ctx0" brushRef="#br0" timeOffset="42907">704 2583 456 0,'-5'-13'168'15,"5"13"-128"-15,0 0-16 0,-5 0 176 16,5 8-116-16,-4-3 116 16,8-1-116-16,-4 0 108 15,0 1-112-15,0-1 84 16,0 1-96-16,0-1 92 15,5 0-96-15,0 1 24 16,5-1-52-16,-5-4 64 0,0 0-52 16,5-4-8-16,5 4-24 0,-6-5 24 15,6 5-24-15,-5-4 20 16,5 8-20-16,0-4-8 16,-1 9-4-16,6-9 12 15,5 5-8-15,-1-10 4 16,1 5-4-16,0-4 4 15,4 4-8-15,-4-5-4 16,-1 10 4-16,-4-5 20 16,5 4-12-16,-6-4-4 15,6 0-4-15,-5 0 4 16,4 0-4-16,-9-4-12 16,0 4 4-16,-5-9 20 15,5 9-8-15,-15-4-180 16,4 4 96-16,-4-5-388 15,0 5 260-15</inkml:trace>
  <inkml:trace contextRef="#ctx0" brushRef="#br0" timeOffset="45326">4693 4045 892 0,'-20'0'332'0,"20"0"-260"0,-4 9-20 0,-1-9 140 15,10 0-116-15,-5 0 104 16,0 0-104-16,0 0 48 16,9 0-72-16,1-5 24 15,5 5-44-15,0-9 16 16,4 5-28-16,1-5 16 16,0 5-20-16,4-5 20 15,6 5-24-15,5-5-12 16,-1 9-4-16,0-4 20 15,6 4-8-15,-1-5 4 16,-4 10-4-16,-1-5 4 16,-4 4-8-16,-1-4-4 15,1 4 4-15,-1-4-16 16,-4 0 8-16,-5-4 4 16,4 4 0-16,1-4 8 15,0-1-4-15,-1-4 8 16,6 9-8-16,-1-8-12 15,1 8 4-15,-1-9 4 16,6 9 0-16,-1-4 8 16,1 4-4-16,-1-5 8 15,6 10-8-15,-1-5-20 16,-4 0 8-16,-1 0 4 0,-4 4 4 16,-1-4 8-1,1 4-4-15,-6 1-4 0,1 3 4 16,-5-3-4-16,4 4 0 0,-4-5-12 15,0 5 8-15,-6-5 4 16,6 5 0-16,0-5 16 16,-1 1-8-16,1-1-20 15,0 0 4-15,0 1 12 16,4-1 0-16,1 1-4 16,-1-1 4-16,1 0-4 15,5 5 0-15,-1-5 16 16,1 5-8-16,4-4-12 15,1-1 0-15,-1 0 4 16,-4 1 0-16,4-5 8 16,-9 4-4-16,-1-4-20 15,6 4 8-15,-5-4 20 16,4 5-4-16,-4-5 4 16,-1 0-4-16,-4 0-16 15,5 0 4-15,-11 0 4 16,6 4 0-16,-5 1 16 15,5 3-8-15,-6-8-28 16,6 5 8-16,0-5 32 16,-1 0-12-16,1 0-8 15,5 0-4-15,-1 0 4 16,1 0 0-16,0 0 8 16,4 4-4-16,1-4 16 0,-1 4-12 15,1-4-12-15,-1 5 0 0,1-5 12 16,-1 4-4-16,1-4 16 15,0 0-12-15,-1 0 4 16,-4 0-4-16,-6 0-32 16,6 0 12-16,-5 0 32 15,-1 5-12-15,-4-5-8 16,5 0-4-16,-5 0 4 16,-1 0 0-16,-4 0 0 15,5 4 0-15,-5-4 8 16,5 0-4-16,-5 0-4 15,-1 4 4-15,1-4 12 16,0 5-8-16,-5-5-4 16,0 4 0-16,0-4-4 15,0 4 0-15,5-4 8 16,0 0-4-16,-6 0-12 16,1 0 4-16,5-4 4 15,0 4 0-15,-5-4 0 16,0-1 0-16,-5 1-12 15,5 4 8-15,-5-4-16 16,0 8 12-16,0-8-112 16,0 4 68-16,-5-5-236 15,5 1 164-15</inkml:trace>
  <inkml:trace contextRef="#ctx0" brushRef="#br0" timeOffset="45880">7244 3804 748 0,'-10'0'276'0,"10"0"-216"0,-15 9-16 0,10-5 252 16,5 1-172-16,-4-1 124 15,4 5-140-15,0-5 8 16,4 0-68-16,1 5 16 16,10 0-36-16,0 0 28 15,0 4-32-15,4-4-4 16,1 4-12-16,5-5 56 16,-1 1-36-16,1 0 8 15,5 0-24-15,-11-1 28 16,6 6-24-16,-5-6-4 15,-1 5-8-15,1-4 20 16,0 4-12-16,-1 0 4 16,6 1-8-16,-10-1-8 15,4 4 4-15,-4-4-4 16,5 5 0-16,-5-5 16 16,-1 0-8-16,-4-4 4 15,0 4-4-15,-5-4 20 0,5 0-16 16,-15-9 32-16,5 4-28 0,-10 0 20 15,5 5-20-15,-10-5 8 16,6 5-12-16,-16 0-8 16,10 4 0-16,-14 0 12 15,4 0-8-15,-14 5-20 16,4 4 4-16,-19 0-84 16,5 0 52-16,-15-5-172 15,10 5 120-15</inkml:trace>
  <inkml:trace contextRef="#ctx0" brushRef="#br0" timeOffset="47261">5895 3344 788 0,'-10'-8'292'0,"10"8"-228"0,-10 4-16 15,5-4 168 1,0 9-128-16,-5 0 124 0,0-1-124 0,-4 1 88 15,9 0-100-15,-5-5 36 16,5 5-64-16,-5-5 44 16,10 5-52-16,-5-9 24 15,10 0-36-15,-5 0-8 16,10 9-12-16,0-5 4 16,5 1-8-16,-1-1 8 15,1 5-8-15,0-9 24 16,5 4-16-16,-1-4-4 15,1 4-4-15,-5-4 4 16,5 0-4-16,-1 0-4 16,1 0 4-16,0 0 4 15,-1 0-4-15,6 0-12 16,0 0 4-16,-1 0 12 16,1 5-4-16,-1-1 16 15,6 1-12-15,-10-1-4 16,4 5 0-16,-4-9-4 15,0 4 0-15,-6-4 16 16,1 4-8-16,-10-4 16 16,0 0-16-16,-5 0-4 15,0 0 0-15,-5-4-128 16,5 4 68-16,-10-4-216 16,0-1 152-16,-9-3-288 15,9 8 232-15,-10-9-404 16,10 9 332-16</inkml:trace>
  <inkml:trace contextRef="#ctx0" brushRef="#br0" timeOffset="47726">5831 3625 612 0,'-10'-5'228'0,"10"5"-180"0,-20 9-12 0,10-9 140 15,10 4-104-15,-10-4 120 16,10 0-108-16,-9 0 96 16,9 5-100-16,-5-5 64 15,5 0-84-15,0 0 56 16,10 4-64-16,-6-4 4 15,6 4-32-15,10 1 40 16,0-1-36-16,-1-4 40 16,6 0-40-16,-5 0 4 15,4 5-20-15,-4-5 0 16,5 4-4-16,-6-4 20 16,6 0-16-16,0 0 24 15,-1 0-24-15,1-4-4 16,-1 4-4-16,1-5-4 15,5 5 0-15,-6-4 8 0,1 8-4 0,-5-4-4 16,-1 0 4-16,-9 0 4 16,5 0-4-16,-10 0-224 15,0 0 124-15,0 5-536 16,0 3 352-16</inkml:trace>
  <inkml:trace contextRef="#ctx0" brushRef="#br0" timeOffset="54227">3703 4496 624 0,'-10'0'228'0,"10"0"-176"0,-9 0-16 0,-1-5 96 16,10 5-80-16,-10-9 84 16,10 9-76-16,-10-4 48 15,0 4-64-15,-5-4 32 16,6-1-44-16,-11-3 52 15,10 8-48-15,-15-14 28 16,11 10-36-16,-11-5 0 16,5 5-16-16,-9-9 20 15,9 8-20-15,-9-3-12 16,4 3-4-16,-5-8 40 16,6 0-24-16,-1-4 0 15,5 3-8-15,-4-3 4 16,4 8-4-16,-4-4-12 15,9 4 4-15,-5-8 28 16,5 4-12-16,-4-5-12 16,9 5-4-16,-5-5 12 15,10 5-4-15,-5-9 8 16,10 9-8-16,-10-13-4 16,10 9 4-16,-5-10-4 15,10 5 0-15,-5-8 0 16,0 3 0-16,0-8 0 15,5 5 0-15,-5-5-12 16,5 9 8-16,0-5 28 0,5 9-12 0,-5-4-4 16,5 4-4-16,-5 0-4 15,4 4 0-15,-4-3 8 16,5 7-4-16,0-7-28 16,5 3 12-16,-5-4 24 15,5 5-8-15,-6-1 0 16,6 5 0-16,-5-4-4 15,5 8 0-15,-5-13 0 16,4 9 0-16,1-9 32 16,0 9-16-16,0-14-24 15,4 14 4-15,-4-9 16 16,5 9-4-16,-5-9-4 16,4 9 0-16,-4-9 28 15,5 9-16-15,0-9-12 16,-1 9-8-16,1-9 4 15,5 9 0-15,-6-9 8 16,6 5-4-16,-5-1 24 16,-1 5-16-16,-4-4-4 15,5 8-4-15,-6-9 28 16,6 10-16-16,0-5 4 16,0 8-12-16,-6-4 4 15,6 9-8-15,0-8 16 16,-1 3-12-16,6-8-4 15,0 9 0-15,4-1 12 16,1 5-8-16,-1 0 24 0,1 5-20 16,-1-1 4-16,1 9-8 15,0 0 12-15,-1 5-12 0,1-1-4 16,-1 1 0-16,1 4-16 16,4 4 8-16,-4 0 20 15,-6 5-8-15,-4 0 16 16,5-5-16-16,-6 0-20 15,1 0 4-15,-5 1 20 16,0-1-4-16,-1-4-4 16,1 8 0-16,-5-8 12 15,5 0-8-15,-5-4-12 16,4 4 0-16,-4 4 20 16,0 0-8-16,-5 5-20 15,0-5 4-15,-5 0 20 16,5-4-4-16,-5 4 4 15,5 5-4-15,-5 0-8 16,0 4 4-16,0 0 4 16,0 0-4-16,0 0 16 15,0-5-12-15,-5 1-4 16,5 0 0-16,-10-1 4 16,5-3-4-16,-5-1-4 15,5-4 4-15,-5 0 4 16,6-5-4-16,-6 1-12 15,5-1 4-15,-5-4 4 16,5 5 0-16,-10-5 0 16,5 0 0-16,-9 0 24 15,9 0-12-15,-15-4-20 0,10 0 0 0,-9 0 12 16,9-1 0-16,-10-3-4 16,11 4 4-16,-11-1-4 15,5 1 0-15,-4-9 0 16,4 4 0-16,-5-4 0 15,6 9 0-15,-6-4 0 16,5 3 0-16,-4-8-12 16,4 5 8-16,0-1 12 15,6 9-4-15,-6-13-12 16,5 5 4-16,-5-5 12 16,6 4-4-16,-6-4-4 15,5 4 4-15,-5-8 4 16,6 4-4-16,-6-4-4 15,10 4 4-15,-5 0-16 16,10 4 8-16,-9-4 12 16,4 0-4-16,-5-4-12 15,5 4 4-15,-5-5 4 16,6 5 0-16,-6-9 0 16,5 9 0-16,-5-4 0 15,5 4 0-15,-9-4-12 16,9-1 8-16,-10-3-120 15,5 3 68-15,-4-8-376 16,4 9 244-16,-10-9-680 16,10 4 488-16</inkml:trace>
  <inkml:trace contextRef="#ctx0" brushRef="#br0" timeOffset="55774">8293 3673 904 0,'-10'0'332'0,"10"0"-256"0,-5 4-24 15,0-4 116 1,10 0-104-16,-5 0 72 16,0 0-80-16,0 0 24 15,0 0-48-15,5 0 44 16,5 9-44-16,5-5 20 0,0 5-32 0,9-9 28 16,-4 4-32-16,4-4 20 15,1 5-20-15,0-5 0 16,4 4-8-16,-4 0 28 15,4 1-20-15,-4-5-4 16,0 4-8-16,-6-4 4 16,1 5-4-16,-5-1-4 15,0 0 4-15,-6-4 20 16,1 0-12-16,-10 0 4 16,0 0-8-16,0 5 4 15,0-1-8-15,-5 0 16 16,5 1-12-16,-5-1 40 15,1 1-24-15,-6-1-4 16,5 5-12-16,-10-1 28 16,10 6-20-16,-10-1 4 15,5 4-12-15,-4 5 20 16,4 4-16-16,-5 5 24 16,5 4-24-16,-5 4 32 15,6 1-28-15,-6 4-12 16,5-5-8-16,-5 0 20 15,5-4-8-15,-9 0 4 16,9-4-4-16,-5 0-8 16,10-5 4-16,-10-4 4 15,10 0-4-15,-4-9-4 16,4 4 4-16,-5-8-16 16,10 4 8-16,-5-13-104 0,5 5 60 0,-5-10-164 15,10 1 116-15,-5-9-236 16,5 0 188-16</inkml:trace>
  <inkml:trace contextRef="#ctx0" brushRef="#br0" timeOffset="56720">8367 3611 644 0,'-10'-13'236'0,"10"13"-180"0,-10-8-20 0,5 3 160 16,5 5-116-16,-15-4 100 16,11 8-104-16,-6-4 80 15,5 9-88-15,-5-5 64 16,10 5-76-16,-10 0 40 15,5 4-56-15,-5-4 24 16,5 4-36-16,-9-4 52 16,9 4-44-16,-10 0 28 15,5 0-36-15,-5 4 16 16,10 1-24-16,-9 4 16 0,9 4-20 0,-10 5-8 16,5 4-4-16,0 4 28 15,5 5-16-15,0 4 12 16,5 0-16-16,0 0 0 15,5-4-4-15,0 0-16 16,5 0 4-16,0-5 28 16,0-4-12-16,0 0 4 15,-1-4-8-15,1-1 4 16,5 1-8-16,0 0 8 16,0-1-8-16,-1-3-4 15,6-1 4-15,0-4-4 16,4 0 0-16,6-9 8 15,-1 4-4-15,1-12 8 16,4 3-8-16,1-12 16 16,4 0-12-16,1-9-4 15,-6-1 0-15,6-7 12 16,-1 7-8-16,-5-12-20 16,1 9 4-16,-1-10 4 15,-4 1 4-15,0-5-20 16,-6 10 12-16,-4-10-12 15,0 5 8-15,-6-9 8 16,6 4 4-16,-10-13 8 16,5 9-4-16,-6-13-12 15,1 9 4-15,-10-14 20 16,5 14-8-16,-10-9-12 16,5 8 0-16,-5 1 12 0,5 8-4 15,-9-4-12-15,4 13 4 16,-10-4 20-16,0 8-8 0,-10-3-12 15,11 3 0-15,-16-4 4 16,10 9 0-16,-9-4 0 16,9 8 0-16,-9-4 16 15,4 4-8-15,-9-4-20 16,4 8 4-16,-9-3 4 16,9 8 4-16,-9-9 8 15,14 9-4-15,-9-9 8 16,9 5-8-16,-5-5-28 15,6 9 12-15,-6-4 12 16,11 4 4-16,-1 0-72 16,5 4 36-16,-5 0-208 15,11 1 136-15,-1-1-256 16,5 5 204-16</inkml:trace>
  <inkml:trace contextRef="#ctx0" brushRef="#br0" timeOffset="58551">8303 3445 436 0,'-5'0'160'0,"5"0"-124"0,-5 4-8 0,0-4 148 16,5 0-100-16,-5 0 76 15,5 0-88-15,-5 0 52 16,5 0-64-16,-10 0 68 16,5 5-68-16,-4-1 44 15,4 5-56-15,-5 0 24 16,5 4-36-16,-5 0 28 16,0 0-32-16,-10-4 40 15,6 4-36-15,-6 0 12 16,5 5-24-16,-4-5 44 15,9 4-32-15,-10-4 20 16,10 5-28-16,-10-5 16 16,11 5-20-16,-11-5 8 15,5 4-12-15,-5 1 36 16,6-1-24-16,-6 5 4 16,10 4-16-16,-5 1 36 0,5 3-24 15,-4 5-4-15,9 0-12 16,-10 5 12-16,10-5-12 0,-5 4 4 15,10 1-4-15,-5-5 12 16,5-5-12-16,0 1-4 16,5-5 0-16,-5 0 20 15,5 1-12-15,0-1-4 16,5 0-4-16,0 0 4 16,5 1-4-16,-6-5-20 15,6-1 8-15,-5-3 12 16,5 4 0-16,-5 0 16 15,4 4-12-15,-4-4 24 16,0 0-20-16,0 4-12 16,5 0-4-16,-5 1 12 15,4-1-4-15,1 0-12 16,0 0 4-16,-5-4 12 16,5 4-4-16,-1-4 16 15,6 5-12-15,-5-10 4 16,4 1-4-16,-4-5-8 15,0 0 4-15,0 4 12 16,0 1-8-16,-6-5-12 16,6 5 0-16,0-5 4 15,5 0 0-15,-6-9 8 16,11 5-4-16,-5-5-4 16,-1 1 4-16,1-1 4 15,0 0-4-15,4-4-4 16,1 5 4-16,0-10 12 0,-1 5-8 15,1-4 24-15,5 8-20 0,-6-8-40 16,6 0 16-16,-6-5 12 16,6 5 0-16,-1-5 0 15,1 4 4-15,-5-8-24 16,4 5 12-16,-4-6 32 16,-1 6-16-16,-4-10-8 15,5 9-4-15,-6-8 4 16,1 4 0-16,-5-9 8 15,5 9-4-15,-6-9 16 16,1 4-12-16,0-8-12 16,0 9 0-16,-6-10-16 15,6 10 12-15,-5-9 12 16,5 8 0-16,-5-8 16 16,5 8-12-16,-6-4-48 15,6 5 24-15,-5-5 4 16,5 4 8-16,-5-8-8 15,4 4 8-15,-4 0-24 16,0 5 16-16,0-5 4 16,0 5 8-16,-5-5-12 15,5 4 8-15,-6-4 12 16,1 5-4-16,-5-10 8 16,5 10-8-16,-5-14-12 15,0 9 4-15,-5-13 28 16,5 5-12-16,-5-10 12 0,1 5-12 15,-6-4-32-15,5 8 8 0,-10-8 4 16,5 13 8-16,-5-9 0 16,6 13 0-16,-6-9 0 15,10 14 0-15,-10-5 8 16,10 4-4-16,-10-4-12 16,10 9 4-16,-9-4 4 15,9 8 0-15,-10-4 16 16,10 4-8-16,-5-4-12 15,5 9 0-15,-5-10-16 16,5 10 12-16,-9-9 12 16,9 4 0-16,-10-4 8 15,5 4-8-15,-5-8-12 16,6 8 4-16,-6-4 12 16,10 8-4-16,-10-8-20 15,5 9 8-15,-9-5 4 16,9 5 4-16,-10-5 16 15,10 5-8-15,-10-5 4 16,6 9-4-16,-6-13-32 16,5 13 12-16,-5-5 24 15,11 5-8-15,-11-4-8 16,5 4 0-16,-9-4 4 16,9 4 0-16,-10-5 0 15,5 10 0-15,-4-5 8 16,4 0-4-16,-4 0-20 0,4 4 8 0,-5-4 20 15,5 4-4-15,-4 1-12 16,9 8 0-16,-5-9 12 16,6 5-4-16,-6-5-12 15,5 1 4-15,-5-1 12 16,6 1-4-16,-6-1-12 16,10 5 4-16,-10-5 12 15,11 0-4-15,-6 1-4 16,10-1 4-16,-10-4-104 15,10 0 56-15,-10 0-200 16,10 0 136-16</inkml:trace>
</inkml:ink>
</file>

<file path=ppt/ink/ink4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5:47:18.222"/>
    </inkml:context>
    <inkml:brush xml:id="br0">
      <inkml:brushProperty name="width" value="0.05" units="cm"/>
      <inkml:brushProperty name="height" value="0.05" units="cm"/>
      <inkml:brushProperty name="fitToCurve" value="1"/>
    </inkml:brush>
  </inkml:definitions>
  <inkml:trace contextRef="#ctx0" brushRef="#br0">640 238 392 0,'-5'-9'148'0,"5"9"-116"0,0-9-8 16,-5 5 144-1,5 4-96-15,-5-9 96 16,0 5-100-16,-5-5 100 16,5 5-96-16,-4-5 24 15,4 4-56-15,-10-3 20 0,5 8-32 0,-5-5 8 16,5 5-20 0,-9-4 8-16,4 8-12 0,-5-4 28 15,5 9-24-15,-4-5 40 16,4 5-32-16,-5 0-4 15,5 4-12-15,-4 0 4 16,4 0-8-16,-5 5 32 16,6-1-20-16,-6 5 40 15,5 0-32-15,-5 4 4 16,6 1-16-16,-6-5 20 16,10 4-20-16,-5-4 24 15,5 0-24-15,-4-5 24 16,9 5-24-16,-10-5-4 15,10 5-4-15,-10-4 20 16,10 4-12-16,-5-5 12 16,10 1-12-16,-9-5 12 15,9 4-16-15,-5-3 16 16,5 3-16-16,-5-4 4 16,10 9-4-16,-5-9-8 15,0 0 4-15,0 0 20 16,5 1-12-16,-5-6-4 15,5 5-4-15,-1-4 20 16,6 4-12-16,-5-4-4 16,5 4-4-16,-5 0 4 0,5 1-4 15,0-1 8-15,0 0-8 0,-1 0 16 16,6 4-12-16,-5-3 4 16,5 3-4-16,-5-4 4 15,4 5-8-15,-4-1 8 16,5 1-8-16,-5-1-4 15,5 1 4-15,-5-1 4 16,4 1-4-16,1-5-4 16,0 4 4-16,-5-3 4 15,4 3-4-15,1-8-4 16,5 4 4-16,-5-4 4 16,-1 4-4-16,-4-4-4 15,5 4 4-15,0-5 12 16,5 6-8-16,-6-6-28 15,6 1 8-15,-5-5 24 16,0 1-8-16,-6-1 8 16,6 1-4-16,-5-5-16 15,5 4 4-15,0-4 12 16,-1 0-4-16,-4 0-20 16,0 4 8-16,0-4 20 15,0 0-4-15,0-4-4 16,4 4 0-16,-4-4-24 15,0 4 12-15,0-5 20 16,0 1-4-16,-5-5-4 16,5 9 0-16,-1-9-4 15,1 9 0-15,0-8 0 0,0 3 0 16,0-8 0-16,0 9 0 16,-5-9 8-16,4 4-4 0,1-9 8 15,5 10-8-15,-5-10-12 16,0 5 4-16,0-5-4 15,-1 5 0-15,1-9 8 16,0 9 0-16,0-9-20 16,0 9 12-16,0-9 4 15,0 5 4-15,-1-5 0 16,1 4 0-16,0-3 0 16,0 3 0-16,-5-4 8 15,0 9-4-15,0-4-12 16,0 3 4-16,0-3 4 15,0 4 0-15,-5-5 8 16,0 5-4-16,0-4-28 16,0 8 12-16,0-9 12 15,0 10 4-15,-5-6 16 16,5 6-12-16,-10-10 4 16,10 9-4-16,-5-4-24 15,5 5 8-15,-10-10 12 16,10 5 0-16,-5-5-12 15,5 5 4-15,-10-4 4 16,5 4 0-16,-5-5 0 16,5 5 0-16,-4-5 0 15,4 5 0-15,-5-4 8 0,5 4-4 16,-5-9 8-16,5 9-8 16,-10-9-4-16,6 4 4 0,-6-4-24 15,10 9 12-15,-10-4 12 16,10 4 0-16,-10-5 8 15,10 5-8-15,-9-5-28 16,9 10 12-16,-5-10 12 16,5 9 4-16,-5-4 16 15,5 5-12-15,-5-6-4 16,5 10 0-16,-9-5-16 16,9 5 8-16,-10-5 12 15,10 9-4-15,-5-4-4 16,5 8 4-16,-5-4-4 15,5 0 0-15,-9 0 0 16,4 0 0-16,-10-4 8 16,10 4-4-16,-9-9-4 15,4 9 4-15,-5-4-4 16,10 4 0-16,-9-5-168 16,4 1 92-16,-5-5-296 15,10 9 208-15</inkml:trace>
  <inkml:trace contextRef="#ctx0" brushRef="#br0" timeOffset="2357">305 19 456 0,'-10'0'168'0,"10"0"-128"0,-10 4-16 16,5-4 124-1,5 5-88-15,-9-1 52 16,4 0-64-16,-5 1 56 16,5-1-64-16,-10 0 44 15,10 5-48-15,-10-4 44 0,5 3-48 0,-4 1 28 16,4 4-32 0,-5-4 8-16,5 4-20 0,-5 0 20 15,11 5-24-15,-11-5 40 16,10 4-28-16,-10 1-12 15,10-1-8-15,-5 5 20 16,5 0-12-16,-4 0 40 16,9 0-28-16,-10 0-32 15,5 0 4-15,-5 0 16 16,10 4-4-16,-10-4 16 16,10 4-16-16,-10-8-4 15,10 3 0-15,-5-3 28 16,5 4-16-16,-5-5 4 15,5 1-12-15,-9-1 12 16,9 1-12-16,-5-1 32 16,5 1-24-16,-5-5-12 15,5 0-8-15,-5-4 4 16,10 4 0-16,-5 0 16 16,0 9-8-16,0-9 24 15,0 0-20-15,0-4-4 16,0 4-4-16,0-4-16 15,5 4 8-15,-5-4 12 16,5 4-4-16,-5 0 16 16,0 0-12-16,0 0-12 15,4 1 0-15,1-1 4 16,0 4 0-16,0 1 24 16,0-1-12-16,-5 1-4 0,5 4-4 0,0-5 4 15,0 5-4-15,0-5-12 16,0 5 4-16,0-4 4 15,5 4 0-15,-6-5 24 16,6 5-12-16,0-4-4 16,5-1-4-16,-5-4 4 15,5 0-4-15,-6 1-4 16,6 3 4-16,0-4 12 16,0 0-8-16,-1-4 4 15,6 0-4-15,-5 0-8 16,0-1 4-16,0 1 4 15,-1 0-4-15,1-5-4 16,5 5 4-16,-5-5-4 16,4 5 0-16,-4-5 16 15,5 5-8-15,-1-4-12 16,1-1 0-16,-5 0-4 16,5 1 0-16,-6-5 8 15,6 4 0-15,-5 1 16 16,5 3-8-16,-1-8-12 15,1 5 0-15,-5-5 12 16,-1 4-4-16,1 0-12 16,0 1 4-16,-5-5 12 15,5 4-4-15,-1-4 16 16,6 5-12-16,-10-5-12 16,5 0 0-16,-5 0 12 0,4 4-4 15,-4-4 16-15,5 0-12 0,-5-4-4 16,5 4 0-1,-6-5-4-15,6 5 0 0,-5-4-12 16,0 4 8-16,0-5 12 16,0 5-4-16,-1-4-4 15,6 4 4-15,-5-9-4 16,5 5 0-16,-5-5 0 16,4 9 0-16,-4-9 0 15,5 9 0-15,0-4 8 16,5 4-4-16,-6-9-12 15,1 5 4-15,-5-5 4 16,5 5 0-16,-5-5 8 16,4 5-4-16,-4-5 8 15,5 4-8-15,-5-8-12 16,5 9 4-16,-1-9-4 16,1 4 0-16,-5-8 8 15,5 8 0-15,-5-13 16 16,4 9-8-16,-4-9-4 15,5 4 0-15,-5-8-4 16,0 9 0-16,0-10 0 16,-1 5 0-16,-4-8 0 15,0 8 0-15,0-4 0 16,0 4 0-16,0-4 8 16,5 4-4-16,-5-5-4 15,0 10 4-15,-5-5-16 0,5 4 8 16,-5-3 20-16,0 3-8 0,0 1-4 15,0 3 0-15,0-3-16 16,0 4 8-16,-5-5-4 16,5 1 0-16,-10-1 16 15,5 5-4-15,-5-4 8 16,10 8-8-16,-10-9-12 16,5 10 4-16,-5-10 4 15,6 5 0-15,-11-9 8 16,10 9-4-16,-10-9-12 15,10 5 4-15,-10-5 4 16,6 9 0-16,-6-14 0 16,5 10 0-16,-5-9-12 15,5 8 8-15,-4-8 20 16,4 8-8-16,-10-8-4 16,10 8 0-16,-10-8 12 15,11 4-8-15,-11 0-12 16,10 5 0-16,-10-5-4 15,10 9 0-15,-9-5-12 16,9 10 12-16,-10-6 32 16,10 6-16-16,-9-5-28 15,9 8 12-15,-5-4 20 16,5 5-8-16,-5-5 0 16,6 5 0-16,-6-5-16 15,5 9 8-15,-5-9 20 16,5 9-8-16,-4-8-12 0,9 8 0 0,-10-5 12 15,10 5-4-15,-10-4-20 16,10 4 8-16,-10-4 4 16,11 4 4-16,-11-9 0 15,5 9 0-15,-5-5-12 16,5 5 8-16,-9-8 28 16,9 8-12-16,-10-5-12 15,10 10-4-15,-5-5-4 16,6 0 0-16,-11-5 0 15,5 5 0-15,-9-4 16 16,9 8-4-16,-10-4-4 16,10 0 4-16,-9 0-4 15,4 5 0-15,-5-5 8 16,6 4-4-16,-6 0-20 16,5 5 8-16,-9 0 4 15,9 4 4-15,-4 0 0 16,4 0 0-16,-5 0-20 15,5 1 12-15,-4-1-92 16,9 0 52-16,-5-4-232 16,6-1 156-16,9 1-712 15,5 4 464-15</inkml:trace>
</inkml:ink>
</file>

<file path=ppt/ink/ink4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5:46:56.582"/>
    </inkml:context>
    <inkml:brush xml:id="br0">
      <inkml:brushProperty name="width" value="0.03528" units="cm"/>
      <inkml:brushProperty name="height" value="0.03528" units="cm"/>
      <inkml:brushProperty name="fitToCurve" value="1"/>
    </inkml:brush>
    <inkml:brush xml:id="br1">
      <inkml:brushProperty name="width" value="0.05" units="cm"/>
      <inkml:brushProperty name="height" value="0.05" units="cm"/>
      <inkml:brushProperty name="fitToCurve" value="1"/>
    </inkml:brush>
  </inkml:definitions>
  <inkml:trace contextRef="#ctx0" brushRef="#br0">3 1813 912 0,'0'9'340'0,"0"-9"-264"0,0-9-24 0,0 5 124 16,0 8-108-16,0-4 68 16,0 0-76-16,0 0 44 15,9 0-60-15,0 0 32 16,-1 5-44-16,1-10 8 16,0 5-24-16,0-4 36 15,0 8-28-15,4-4 4 16,0 9-16-16,4-9 28 15,1 0-24-15,4 0 20 16,0 0-20-16,1 0 0 0,-2 0-8 16,6 0 20-1,-1 0-16-15,1 0 12 0,-1 0-12 0,1 0 20 16,-1 9-20-16,1-9 12 16,0 0-12-16,-1 0-8 15,5 0 0-15,-5 0 20 16,-3 0-12-16,-2 0-12 15,6 0-4-15,-4 0 20 16,-2 0-8-16,-7 0-12 16,4 0 0-16,-6 0 4 15,6 0 0-15,-4 0 32 16,4 0-16-16,-1-5-4 16,1 5-8-16,0-8-24 15,-1 8 12-15,0-5 32 16,6 10-16-16,-2-5 0 15,2 0-4-15,-1 0 4 16,0 0-4-16,0-5 40 16,0 5-20-16,5-4-12 15,0 4-8-15,-1 0-4 16,1 4 0-16,-1 1 8 16,-4-1-4-16,0-8-4 15,0 4 4-15,0 0 12 16,0 4-8-16,-4 0 4 15,4 1-4-15,-9-5 4 16,5 0-8-16,-5 0 16 16,5 4-12-16,-5-4 4 0,0 4-4 0,1-8-8 15,-1 0 4-15,0-1 4 16,0 10-4-16,1-5 16 16,4 0-12-16,-6 0 16 15,6 4-16-15,-4-4-12 16,3 0 0-16,1 0 28 15,-1 0-12-15,1 0-4 16,-1 4-4-16,1-4-24 16,5 0 12-16,-6 0 20 15,1 0-4-15,-5 0 16 16,5 0-16-16,-5 0-4 16,5 0 0-16,-5 0-16 15,5 0 8-15,-5 0 12 16,0 0-4-16,-4 0-4 15,0 5 4-15,-4-5 4 16,4 4-4-16,-9-4-72 16,0 0 36-16,-5 0-200 15,5 0 132-15,-9-4-188 16,5 4 164-16,-5-5-396 16,4 1 292-16</inkml:trace>
  <inkml:trace contextRef="#ctx0" brushRef="#br0" timeOffset="614">1381 1686 820 0,'-5'-22'304'0,"5"22"-236"0,0 0-20 0,0 0 240 16,0 0-168-16,0-4 100 16,5 4-128-16,-5 0 100 15,4 9-112-15,1-9 24 16,4 4-64-16,0 0 28 16,4 5-36-16,0 0 8 15,5 0-24-15,4-1 28 16,4 1-28-16,1-9 12 15,3 5-16-15,2-5 36 16,3 8-24-16,4 1 12 16,-3 0-20-16,-1 0 0 15,-3-1-8-15,-2 1 4 16,-3 0-8-16,-1-5-4 16,-4 5 4-16,0-5 4 15,-4 5-4-15,-5-9 8 16,1 5-8-16,-5-5 16 15,3 0-12-15,-12 4 16 16,0 5-16-16,-4-1-4 16,4 1 0-16,-8-4 20 0,3 3-12 15,-8-3-4-15,8 3-4 16,-13 1-4-16,5 4 0 0,-18 0 16 16,5 1-8-16,-18 3-20 15,9 1 4-15,-14-1 12 16,13 5 0-16,-3-5-80 15,7 5 40-15,-3-4-84 16,13 4 68-16,-4-5-96 16,8 1 84-16,1-9-200 15,4 4 148-15,8-13-464 16,5 0 324-16</inkml:trace>
  <inkml:trace contextRef="#ctx0" brushRef="#br0" timeOffset="1261">2627 1647 904 0,'-5'-22'332'0,"5"22"-256"0,9 0-24 0,-9 0 248 16,0 0-176-16,0 0 92 15,0 0-128-15,0 0 92 16,0 0-104-16,0 4 40 16,9 9-68-16,-4 5 20 15,-1 8-40-15,-4 0 28 16,0 5-32-16,-4 0 4 16,4-1-16-16,-9 5 0 15,9 0-4-15,-5 5 12 16,10 4-12-16,-5 4 4 15,0-4-4-15,0-1-8 16,0-3 4-16,0-10-16 16,0-3 8-16,0-14-128 15,0-5 72-15,0-21-196 16,0-9 144-16,0-13-232 0,0 5 196 0,0-10-352 16,0 10 284-1</inkml:trace>
  <inkml:trace contextRef="#ctx0" brushRef="#br0" timeOffset="2039">2671 1375 780 0,'-9'-13'288'0,"9"13"-224"0,-5-13-20 0,2 9 172 15,6 4-128-15,-6-5 104 16,3 1-108-16,-9 0 68 15,4 8-88-15,-13 0 72 16,5 5-76-16,-9 9 56 16,4 4-64-16,-13 8 48 15,10 5-56-15,-15 5 24 16,5 3-40-16,-4 6 36 16,13-6-36-16,-5 1 56 15,10-5-48-15,-6 5-8 16,10 0-16-16,0 9 24 15,4-5-20-15,5 13 4 16,8 0-12-16,5 5 12 16,4 0-12-16,9 4 16 15,1-13-16-15,7-5 4 16,2-8-4-16,3-5 4 0,4-8-8 16,1-5 16-16,0-4-12 15,-1-4-4-15,-3-1 0 0,8-8 12 16,0 4-8-16,9-9-4 15,-4 1 0-15,4-18 12 16,-4-1-8-16,-1-12-20 16,1 4 4-16,-5-17-4 15,-8 8 4-15,-10-26 16 16,-4 5-4-16,-5-18 24 16,-3 4-16-16,-14-4-40 15,4 13 16-15,-13-9-16 16,5 18 16-16,-18-17-20 15,4 12 20-15,-12-13-20 16,7 10 16-16,-12-10 16 16,4 18 4-16,-9-5-4 15,9 18 4-15,-13 0 28 16,13 9-16-16,-9 4 32 16,14 9-32-16,-10 4 4 15,15 5-12-15,-11-1-8 16,11 10 4-16,-11-5-16 15,11 9 8-15,-6-1-236 16,9 1 132-16,1 4-388 16,8 0 280-16,-5-8-748 15,10 3 540-15</inkml:trace>
  <inkml:trace contextRef="#ctx0" brushRef="#br1" timeOffset="36.47">3400 1523 312 0,'-14'0'112'0,"14"0"-84"0,0-9-12 0,0 5 128 15,0 8-84-15,-5-8 108 16,5 4-96-16,-5-4 84 15,10 4-88-15,-10-5 100 16,5 10-96-16,-5-5 60 16,5 0-76-16,-5 0 32 15,5 0-52-15,-5 0 44 16,10 0-48-16,-5 0 36 16,0 0-36-16,5 0-8 15,0 0-16-15,0 0-8 16,0 0 4-16,4-5 20 0,1 5-12 15,0-4-4-15,5-1-4 16,-5 1-4-16,0 4 0 0,-1-4 0 16,6 4 0-16,0-5 8 15,5 1-4-15,-6 0-4 16,1 4 4-16,-5-5-4 16,5 5 0-16,0-4 24 15,-1 4-12-15,1-5-20 16,5 1 0-16,-5-5 20 15,4 9-4-15,-4-8-4 16,0 8 0-16,0-9-4 16,-1 9 0-16,1-9-12 15,0 5 8-15,0-5 12 16,4 5-4-16,-4-5 8 16,5 4-8-16,-5-3 8 15,4 3-8-15,1-3-12 16,0 3 4-16,-1-8 12 15,6 9-4-15,0-5-12 16,-1 4 4-16,1-8 4 16,5 9 0-16,-1-5 0 15,1 5 0-15,-1-9 8 16,-4 8-4-16,-1-3-4 16,1 3 4-16,-5-8 4 15,4 9-4-15,-4-9 8 16,0 8-8-16,-1-4 8 0,1 5-8 15,0-5-4-15,0 5 4 16,-6-5-4-16,6 5 0 0,-5-9 8 16,0 8-4-16,-6-8 8 15,6 9-8-15,0-9-12 16,0 4 4-16,-1-4 12 16,1 8-4-16,0-8 8 15,0 4-8-15,5-4 24 16,-1 9-16-16,1-9-12 15,0 8-4-15,-1-8 12 16,1 9-4-16,0-9 8 16,4 8-8-16,1-8 16 15,0 9-12-15,-1-9-28 16,1 8 8-16,-1-8 12 16,1 9 4-16,0-5 24 15,-1 5-16-15,-4-5 4 16,5 9-8-16,-6-9-8 15,1 9 4-15,-5-4-4 16,0 4 0-16,-1-4 8 16,1 4-4-16,-5-5 8 15,0 10-8-15,0-10-4 16,-1 5 4-16,1-4 4 16,0 4-4-16,0-5 8 15,5 5-8-15,-5-4-28 16,0 4 12-16,-1-4 12 0,1-1 4 15,-5-3 16 1,5 8-12-16,-5-9-28 0,5 9 8 0,0-9 12 16,4 9 4-16,-4-9 8 15,5 9-8-15,-5-8-20 16,0 8 8-16,0-9 12 16,-1 9 0-16,-4-5-4 15,0 5 4-15,-5-4-4 16,5 8 0-16,-5-8-12 15,10 4 8-15,0-4 20 16,0 8-8-16,-5-8 16 16,0 4-16-16,-5-5-4 15,4 5 0-15,-4-4-24 16,0 8 12-16,0-4 32 16,0 0-16-16,-4 0-168 15,4 5 88-15,-10-5-272 16,5 8 192-16,-5 1-344 15,5 4 280-15</inkml:trace>
  <inkml:trace contextRef="#ctx0" brushRef="#br1" timeOffset="36.47">5080 783 780 0,'-15'0'288'0,"15"0"-224"0,0 5-20 0,0-5 120 15,0 0-100-15,0 0 72 16,0 0-80-16,0 0 32 15,10 0-52-15,-1 0 24 16,6 4-32-16,0 0 0 16,0 1-16-16,0-5 36 15,4 0-24-15,-4-5-12 16,5 5-8-16,-5-4 28 16,4 4-16-16,1-9-12 15,0 9-8-15,-1-4 12 16,6 4-4-16,0-4 24 15,-1 8-16-15,1-8-4 16,-1 4-4-16,1-5-4 16,0 1 0-16,-6-5 24 15,6 9-12-15,-5-9 12 16,-1 9-12-16,-4-4-8 16,0 4 0-16,-5-4 4 15,5 8-4-15,-11 0 32 16,1 1-20-16,-10-1 12 15,5 0-16-15,-14 5-8 16,9 0 0-16,-10 4 20 16,0 0-12-16,-9 5-20 0,9 4 0 0,-15 4 32 15,11 5-16-15,-16 4 8 16,11 4-8-16,-11 5-8 16,5-5 4-16,-4 0 12 15,14-3-8-15,-4-6-20 16,9-4 4-16,-5-8 4 15,10-1 4-15,-4-8-168 16,4 0 92-16,5-9-356 16,5 4 240-16</inkml:trace>
  <inkml:trace contextRef="#ctx0" brushRef="#br1" timeOffset="36.47">4282 227 612 0,'15'-4'228'0,"-15"4"-180"0,5 0-12 0,-5 0 140 15,0 0-104-15,0-4 88 16,9 4-96-16,-4-5 72 16,0 5-76-16,-5-4 4 15,0 4-40-15,-5-4 12 16,5 4-20-16,-5 0 20 15,5 4-24-15,-5-4 4 16,1 9-8-16,-11 4-8 16,0 4 4-16,-10 10-4 15,6-1 0-15,-16 4 0 16,11 5 0-16,-16 1 8 16,6-1-4-16,-11-5-12 15,16-4 4-15,-11 5 20 16,11-5-8-16,-6-4-4 15,11-4 0-15,-1-5-4 16,10 4 0-16,1-8 8 16,4 4-4-16,0-8-4 15,5 3 4-15,0-3 12 16,5 4-8-16,0-9 16 0,10 0-16 16,-5 0 32-16,0 4-24 15,5 0-24-15,4 1 4 0,1-5 28 16,5 4-16-16,0-4-8 15,4 4-4-15,1-4 40 16,4 5-24-16,1-1 16 16,4 1-16-16,1 3 0 15,-1-3-4-15,1-1-8 16,-1 5 4-16,1 0 4 16,-6-1-4-16,1-3 24 15,-6-1-16-15,1 0-12 16,-5 1-4-16,-5-5 40 15,-1 4-24-15,-4-4-8 16,0 5-8-16,0-5 4 16,0 0 0-16,-10 0 8 15,5 0-4-15,0-5 16 16,-1 5-12-16,1-4-28 16,0 4 8-16,0-5-76 15,0 1 52-15,0 4-428 16,5 4 260-16</inkml:trace>
  <inkml:trace contextRef="#ctx0" brushRef="#br1" timeOffset="36.47">6257 626 312 0,'-10'0'112'0,"10"0"-84"0,-10-13-12 0,0 8 128 15,10 10-84-15,-10-10 116 16,0 5-100-16,-4-4 128 16,4-1-116-16,-5 1 108 15,5 4-112-15,-5-4 88 16,10 8-96-16,-5-4 48 15,10 0-72-15,-4 0 40 16,4 0-52-16,4 0-4 16,6 0-20-16,5 0-4 15,0 0-4-15,5 0-8 16,4 4 4-16,6 1 4 0,4 4-4 0,1-5 16 16,-6 5-12-1,1 0 16-15,-6 4-16 16,1 0 4-16,0 0-4 0,-15 0 4 15,-1 5-8-15,-14 3 52 16,5-3-32-16,-19 4-20 16,4 0-4-16,-20 0 16 15,11 4-8-15,-16 0-4 16,6 0 0-16,-5 1 4 16,9-5-4-16,-4-5-12 15,9 1 4-15,-5-10 12 16,11 5-4-16,4-8-20 15,5-1 8-15,0-4-12 16,5 0 8-16,0 0 36 16,10 0-16-16,0-4 16 15,10 4-12-15,5-9-8 16,4 5 0-16,11-9 20 16,-1-1-12-16,6-3-12 15,4 8-4-15,5-4 12 16,-4 9-4-16,-1-5 8 15,-5 9-8-15,-4-4-4 16,-1 8 4-16,-9-4 12 16,-1 0-8-16,-9 0-48 15,0 0 24-15,-15-4-216 16,5 4 128-16,-15-5-364 16,5 5 264-16</inkml:trace>
  <inkml:trace contextRef="#ctx0" brushRef="#br1" timeOffset="36.47">6089 398 592 0,'-5'-9'220'0,"5"9"-172"0,-5 0-12 0,0 0 120 16,5 5-92-16,-5-1 104 15,0 1-92-15,-4-1 64 16,4 0-80-16,-5 1 56 16,5-1-64-16,-10 5 24 15,10 8-44-15,-5 1 36 16,5-1-40-16,-4 1 28 16,4-1-28-16,-5 5 8 0,5 0-20 15,-10 0-8-15,10 4-4 16,-5 1 40-16,5-1-24 15,-4 0 24-15,4 5-24 0,-5-5 8 16,10 0-16-16,-5 0 36 16,5 5-24-16,-5 0 20 15,5-1-24-15,-5 1 8 16,10 4-16-16,-5 4 36 16,10-4-24-16,-5 0 4 15,5 0-16-15,-5 1 0 16,4-6-4-16,1 1 12 15,5-1-12-15,0 1 16 16,0-5-16-16,4-4 4 16,1 0-4-16,5-4 20 15,4-5-16-15,1-4-12 16,4 4-4-16,6-9 12 16,-1 5-4-16,0-9 16 15,1 0-12-15,-1-9-4 16,0 5 0-16,1-9-4 15,-1 4 0-15,1-9 8 16,-6 9-4-16,1-12 8 16,-6 3-8-16,-4-8-4 15,-1 4 4-15,-4-13 4 16,0 9-4-16,-5-18 8 16,4 9-8-16,-4-13-4 15,0 13 4-15,-5-9 4 16,0 9-4-16,-1-4-12 0,1 8 4 15,-5-4-4-15,0 13 0 0,-5-9 0 16,5 5 0-16,-10-5 8 16,5 5 0-16,-10-4-12 15,5 8 8-15,-9-9 12 16,9 9-4-16,-10-4-20 16,5 4 8-16,-5-4 20 15,5 4-4-15,-9 0-20 16,9 9 4-16,-15-5 4 15,10 10 4-15,-14-6 0 16,4 10 0-16,-14-9 16 16,9 9-8-16,-14-5-28 15,10 4 8-15,-16 1 12 16,16 4 4-16,-15-4-20 16,14 8 8-16,-14-4 4 15,14 9 4-15,-9 0 8 16,14 4-4-16,-9 0-20 15,14 4 8-15,-9-4 12 16,14 5 0-16,-4-1 8 16,4 1-8-16,-5-1-196 15,11 1 104-15,4 4-448 16,5 4 300-16</inkml:trace>
  <inkml:trace contextRef="#ctx0" brushRef="#br1" timeOffset="36.47">7025 805 872 0,'-10'-4'324'0,"10"4"-252"0,0 4-20 0,0-4 148 16,0 0-120-16,0-4 64 15,10 4-84-15,0-5 20 16,9 1-48-16,1-5 36 16,0 9-40-16,4-8 12 15,6 8-24-15,-1-5-8 16,1 5-4-16,4-4 12 16,1 4-8-16,-1-5 16 15,-4 5-16-15,-1-4 16 16,1 0-16-16,-5-1-4 15,4 5 0-15,-4-4-4 16,9 4 0-16,-4-4 32 16,4 4-16-16,1-9-4 15,-1 9-8-15,1-5-4 16,4 5 0-16,5-4 16 16,-4 0-8-16,4-9-4 15,-4 13 0-15,-1-5 4 16,0 10-4-16,1-5 32 15,-6 8-20-15,-4-3-4 16,-1-1-8-16,-4-4 12 16,0 4-8-16,-6-4-4 0,6 0 0 0,-5-4-32 15,4 4 16-15,-4-9 32 16,4 9-12-16,1-8-8 16,0 16-4-16,-1-8 28 15,1 0-12-15,0 0-20 16,-1 0 0-16,6-8 12 15,-1 8 0-15,1-5-4 16,-1 10 4-16,-4-5 12 16,5 0-8-16,-6 0-12 15,6 8 0-15,-6-3 12 16,-4-1-4-16,-5-4 8 16,5 0-8-16,-6-4 16 15,1 4-12-15,0-5-4 16,0 5 0-16,-6-8-24 15,1 16 12-15,-5-8 12 16,5 0 0-16,0-8 16 16,0 8-12-16,0-5-84 15,4 5 44-15,-4-4-80 16,5-1 68-16,-5 1-36 16,5 4 48-16,-5-4-8 15,-1 8 24-15,-4-4 8 16,0 4 8-16,5-4-20 15,0 5 12-15,-5-5 4 16,0 0 4-16,0 0 60 16,5 0-32-16,-1 0 32 0,1 0-32 15,-5 0 16-15,0 0-24 0,5 0 16 16,0 0-20-16,-5 0 28 16,0 0-28-16,4 0-40 15,6 0 12-15,-5-5 28 16,5 5-8-16,0-4 0 15,4 8-4-15,-4-4-4 16,0 0 0-16,-5 0 8 16,5 0-4-16,-1 0-20 15,1 5 8-15,-5-1 40 16,0 1-20-16,-5-5 8 16,0 0-12-16,-5 0-8 15,0 0 4-15,-5 0-180 16,5 0 96-16,-10 0-216 15,5 8 168-15,-10-8-344 16,5 5 264-16</inkml:trace>
  <inkml:trace contextRef="#ctx0" brushRef="#br1" timeOffset="36.47">8945 503 1016 0,'-5'0'376'0,"5"0"-292"0,0 0-20 0,0 0 96 16,0 0-100-16,0 0 44 15,5 9-60-15,0 0 20 16,10-1-36-16,0-3 8 15,0-1-20-15,4-4 28 16,6 5-28-16,-1-1 20 16,6 5-20-16,0-5 0 15,4 5-8-15,1 0 36 16,4-1-20-16,0-3-40 16,1 3 8-16,-1-3 8 15,1-1 4-15,-1 1 40 16,-5-1-20-16,-9 0 4 15,0 1-16-15,-6-1 0 16,-4 1-4-16,-10-1 12 16,0 5-12-16,-10-1 24 15,0 1-20-15,-10 0 24 16,1 0-24-16,-21-1-12 16,1 6-4-16,-25 3 4 15,14-4 0-15,-19 5 8 16,10-1-4-16,-5 5-4 15,10 0 4-15,-6-5-148 16,11 5 80-16,-5-13-200 16,14 4 144-16,-4-8-468 0,14-1 328 15</inkml:trace>
  <inkml:trace contextRef="#ctx0" brushRef="#br1" timeOffset="36.47">7906 0 664 0,'-15'4'244'0,"15"-4"-188"0,-4 0-16 0,-1 0 144 16,5 0-108-16,-5 0 96 15,5 0-104-15,-5 0 80 16,10 0-84-16,-5 0 48 16,10 0-68-16,-1 0 16 15,6 0-40-15,5 0 8 16,0 0-16-16,4 0 12 16,1 0-16-16,4 0 16 15,1 5-16-15,-5-1 4 16,4 0-4-16,-4-8 4 15,4 4-8-15,-4-4 16 16,4 8-12-16,-9-4 24 16,5 4-20-16,-6-4-4 15,1 0-4-15,-5-4-4 16,5 4 0-16,-6-4 16 16,1 8-8-16,-5-4 4 15,0 0-4-15,-5 0-16 16,0 0 4-16,-5-4-68 15,5 4 40-15,-5-5-120 16,5 5 88-16</inkml:trace>
  <inkml:trace contextRef="#ctx0" brushRef="#br1" timeOffset="36.47">7882 232 496 0,'-10'-5'184'0,"10"5"-140"0,-5 0-16 0,0 0 128 16,10 0-92-16,-5 0 116 16,0 0-104-16,0 0 92 15,0 0-92-15,0 0 56 16,0 0-76-16,5 0 32 16,5 5-52-16,4-5 52 15,1 4-52-15,5-4 0 16,0 0-20-16,-1 0 8 15,6 0-16-15,-1 0 16 16,1 0-16-16,0 0 16 16,-1 0-16-16,1-4 4 15,5 4-4-15,-6-5 12 16,6 1-12-16,-11-5 4 16,6 9-4-16,-5-4 4 0,4 4-8 15,-4-4 8-15,0 4-8 0,-5-5-20 16,4 10 8-16,-4-10 20 15,5 5-4-15,-6-4-84 16,1 8 44-16,-5-4-360 16,0 9 216-16</inkml:trace>
  <inkml:trace contextRef="#ctx0" brushRef="#br1" timeOffset="36.47">10240 490 748 0,'-14'-9'276'0,"14"9"-216"0,0-4-16 0,0 0 224 15,0 8-156-15,5-8 96 16,4 4-120-16,6-5 12 16,0 1-60-16,5-5 12 15,-1 9-32-15,1 0 16 16,5 4-20-16,-6 1-8 16,6 4-4-16,-10-1 20 15,4 5-12-15,-9 5-4 16,5-1-4-16,-15 5 28 15,5 5-16-15,-10-6-24 16,0 6 4-16,-15-5 36 16,6 0-20-16,-16-5 8 15,10 1-12-15,-19-1-16 16,10-4 4-16,-11-4-4 16,11 4 0-16,-6-13 16 15,15 4-4-15,1-4-28 16,9 0 12-16,5-4-4 15,10 4 8-15,5-4 0 16,9 8 0-16,6-8-12 16,5 4 12-16,-1-5 32 15,6 10-16-15,-6-5-8 16,-4 4-4-16,-1 0 20 16,1 1-8-16,-5-1 60 15,-1 5-40-15,-9 0-20 0,5 4-8 0,-15 0 36 16,5 0-24-16,-10 5 16 15,0-1-16-15,-5 5-8 16,0 0 0-16,-9 0 4 16,4 4-4-16,-15-4-4 15,11 4 4-15,-11-8 4 16,6-1-4-16,-6-8-100 16,10 0 52-16,1-14-228 15,4 1 152-15,0-14-412 16,10 5 296-16</inkml:trace>
  <inkml:trace contextRef="#ctx0" brushRef="#br1" timeOffset="36.47">3519 2342 560 0,'-10'-9'208'0,"10"9"-164"0,-5-9-8 15,0 5 208-15,10 8-140 0,-5-4 144 16,0 0-144-16,0 0 52 16,0 0-92-16,0-4 60 15,5 4-68-15,0-9 32 16,4 9-52-16,1-4 16 15,5 4-32-15,-5-5 0 16,5 1-12-16,-1-5 4 16,1 9-8-16,0-4-4 15,0 8 4-15,0-4-4 16,4 0 0-16,-4 0 16 16,10 0-8-16,-11 0-12 15,6 5 0-15,0-1 12 16,0 0-4-16,4-4-12 15,1 5 4-15,-1-1 12 16,6 0-4-16,-1 1 8 16,6 4-8-16,-1-5-4 15,6 5 4-15,-1-1 28 16,-4 1-16-16,4 0-32 16,0 0 8-16,1-1 8 15,-1 1 4-15,1 0 16 16,-6 4-12-16,-4-4-12 15,-1 4 0-15,-4-4-16 16,-1 4 12-16,1-4 12 16,0-1 0-16,-1 1 8 0,6 4-8 15,4-4-4-15,1 4 4 16,4-4 4-16,1 4-4 0,4 0-20 16,-5 0 8-16,11-4 20 15,-6 4-4-15,5-8-20 16,-5 3 4-16,1-3 20 15,-6 3-4-15,-4 1-12 16,-1 0 0-16,-4 0 4 16,-6-1 0-16,1-3 8 15,4 4-4-15,-4-5 16 16,5 5-12-16,-1-5-12 16,6 0 0-16,-1 1 40 15,1-1-24-15,-1-4-20 16,1 5 4-16,-1-1 8 15,0 0 0-15,1 1 8 16,-1-1-8-16,-4-4 8 16,0 4-8-16,-1-4-12 15,-4 0 4-15,-6 0 12 16,1 5-4-16,-5-1 8 16,0 1-8-16,-6-5-4 15,6 4 4-15,-5-4 12 16,0 0-8-16,0-4-4 15,0 4 0-15,-10-5-60 16,0 10 32-16,-5-5-148 16,5 0 96-16,-10 0-300 15,0 4 208-15,-10-4-540 0,1 0 400 16</inkml:trace>
  <inkml:trace contextRef="#ctx0" brushRef="#br1" timeOffset="36.47">5469 2420 892 0,'-5'0'332'0,"5"0"-260"0,5 5-20 0,-5-5 116 16,0 0-104-16,5 0 52 15,4 4-68-15,6 1 20 16,0 3-40-16,5 1 8 16,-1 0-20-16,6 0 28 15,4 4-28-15,1 0 40 16,0 0-32-16,-1 0 4 16,1 5-16-16,-1-1 12 15,6 1-16-15,-11-1 4 16,1 5-4-16,-5 0 4 15,4 0-8-15,-9-5 32 16,5 1-20-16,-5-5 4 16,-1 0-12-16,-4-4 20 15,0 0-16-15,-10-9 24 16,5 4-24-16,-5 0 12 16,0 1-12-16,0-1 12 0,0 1-16 0,-5-1 16 15,5 5-16-15,-5-5 4 16,0 0-4-16,-5 1 12 15,5-1-12-15,-9 1-4 16,-1 3 0-16,-10 1-16 16,5 0 8-16,-19 4 20 15,10 0-8-15,-21 0 4 16,6 0-4-16,-15-4-16 16,15 4 4-16,-20-4-104 15,19 0 60-15,-9-5-200 16,15 0 140-16,-1-4-384 15,11 5 276-15</inkml:trace>
  <inkml:trace contextRef="#ctx0" brushRef="#br1" timeOffset="36.47">4508 2070 696 0,'-5'5'256'0,"5"-5"-196"0,0 4-20 0,0 0 164 15,0 1-120-15,0-5 116 16,0 0-116-16,5 0 52 15,0 0-76-15,0 0 36 16,0 4-56-16,0-4-4 16,10 0-20-16,0 0 32 15,4 0-24-15,1-4-12 16,5 4-8-16,-1-5 20 16,6 5-12-16,-1-4-4 15,6 8-4-15,-1-4-4 16,1 0 0-16,-1 0 24 15,-4 0-12-15,4 0 4 16,-4 5-8-16,-1-5 12 16,-4 0-12-16,-5 0-12 15,-1 0 0-15,-4 0-4 16,5 0 0-16,-5-5 24 16,-1 5-8-16,-4-4-12 15,0 4 0-15,-5-4 28 16,0 8-12-16,-5-4-12 15,0 0-4-15,0 0-16 16,0 0 12-16,-5 0-180 16,5 9 100-16,-5-5-348 15,0 5 244-15</inkml:trace>
  <inkml:trace contextRef="#ctx0" brushRef="#br1" timeOffset="36.47">4503 2294 612 0,'-5'0'228'0,"5"0"-180"0,-4 4-12 0,-1-4 140 16,10 0-104-16,-5 0 120 16,0 0-108-16,0 0 72 15,0 0-92-15,4 0 64 16,1 0-72-16,0 0 4 15,5 0-36-15,0 0 48 16,5 0-40-16,0 0 4 16,4 0-24-16,1 0-16 15,5 0 0-15,-1 0 20 16,1 0-8-16,4 0 4 16,1 0-4-16,-1 0 12 15,1 0-12-15,0 0-20 0,4 0 4 16,-4 0 12-16,4 0 0 0,-4 0 16 15,-1 0-12-15,-4 0-12 16,-1 0 0-16,-4 0 12 16,5 0-4-16,-6 0-4 15,1 0 4-15,-5 0-4 16,0 0 0-16,-5 0-152 16,4 4 84-16,-4 5-516 15,0 4 320-15</inkml:trace>
  <inkml:trace contextRef="#ctx0" brushRef="#br1" timeOffset="36.47">6951 2372 664 0,'-5'-4'244'0,"5"4"-188"0,-5 0-16 0,0 0 224 15,10 0-152-15,-10 0 104 16,5 0-124-16,-10 0 44 15,5 0-76-15,-9 0 52 16,9 4-60-16,-15 1 24 16,10 8-44-16,-15 0 16 15,11 4-28-15,-11 5-8 16,5 5-8-16,-4 3 4 16,4 5-4-16,-5 0 24 15,11 0-16-15,-11 5-32 16,5-10 12-16,-4 1-16 15,9 0 12-15,0-5 0 16,5-4 4-16,0-5 24 16,6-4-8-16,-1-4 24 15,5 0-20-15,0 0-4 16,9-1-4-16,-4-8 28 16,5 0-16-16,5-4 20 15,0 4-20-15,0-4-36 16,4-1 12-16,1-3 20 15,0 8-8-15,-1-5 0 0,6 5 0 16,0-4-24-16,-1 4 12 0,1-5 12 16,4 10 0-16,1-5 8 15,-1 4-8-15,1-4-12 16,0 0 4-16,-6 0 20 16,1 5-8-16,-10-1-12 15,4 0 0-15,-9-8-84 16,5 4 48-16,-15-9-172 15,0 5 120-15,-10-5-272 16,5 9 200-16</inkml:trace>
  <inkml:trace contextRef="#ctx0" brushRef="#br1" timeOffset="36.47">6818 2469 780 0,'-5'-14'288'0,"5"14"-224"0,0-4-20 15,0 0 216 1,0 8-152-16,0-4 96 16,0 0-116-16,0 4 56 15,0 5-84-15,0 9 4 16,0 8-40-16,0 5 48 15,0 4-40-15,0 4 28 0,0 5-32 0,0 0 0 16,0-5-16-16,0 0 0 16,0 1-4-16,0-10-8 15,0 1 4-15,0-9 12 16,0 0-8-16,0-5-4 16,0-4 0-16,-5-8-128 15,5-1 68-15,-5-8-156 16,5 4 124-16,-5-13-268 15,10 4 200-15,-5-13-468 16,5 5 352-16</inkml:trace>
  <inkml:trace contextRef="#ctx0" brushRef="#br1" timeOffset="36.47">6705 2245 932 0,'-15'-13'348'0,"15"13"-272"0,-10 5-20 16,5-5 104 0,5 4-100-16,-10 0 80 15,5 5-80-15,-5 0 56 16,6 0-64-16,-11 4 32 15,0 0-48-15,-10 9 44 0,11 0-48 16,-11 8 20-16,5 5-32 0,1 9 8 16,4 0-16-16,-5 4 12 15,10 0-16-15,0 0 4 16,6-4-4-16,-1-5 4 16,5-3-8-16,0-1 16 15,5-5-12-15,-1 1 16 16,1-5-16-16,5 0-20 15,0 5 4-15,5-5 12 16,0 5 0-16,4 0 8 16,1-5-8-16,0 0 8 15,4 0-8-15,-4 1-12 16,5-1 4-16,-6-4 12 16,1 0-4-16,5-9-4 15,-1 0 4-15,6-17 12 16,4 4-8-16,1-14-12 15,4 1 0-15,5-9 20 16,-4 5-8-16,4-9-4 16,-4 4 0-16,-1-9 4 15,0 9-4-15,1-4-12 16,-6 8 4-16,-4-3 12 16,-1 3-4-16,-4-8-12 15,0 8 4-15,-11-12 20 16,6 3-8-16,-10-8 4 15,5 5-4-15,-15-14-16 16,5 4 4-16,-10-12 12 0,0 13-4 0,-10-18-4 16,0 13 4-1,-9-4-16-15,9 13 8 0,-15-5 20 16,6 10-8-16,-11-1-12 16,6 9 0-16,-11-4-4 15,11 8 0-15,-11 1 8 16,11 4 0-16,-6 4 0 15,6 5 0-15,-6-5-20 16,6 9 12-16,-1-5 12 16,6 10 0-16,-6-1-12 15,10 9 4-15,-4-4-32 16,9 4 20-16,-10-4-172 16,11 0 108-16,-6-5-216 15,5 5 168-15</inkml:trace>
  <inkml:trace contextRef="#ctx0" brushRef="#br1" timeOffset="36.47">6675 2040 652 0,'-10'0'244'0,"10"0"-192"0,-10 4-12 0,5 0 128 16,5 1-100-16,-9-1 60 16,4 5-72-16,-5-5 56 15,5 1-64-15,-10-1 36 16,0 5-48-16,-9 0 24 15,9-1-32-15,-10 5 44 16,11 5-40-16,-16-5 12 16,10 0-28-16,-9 0 8 15,9 0-12-15,-9 5 28 16,9 4-24-16,-5 4 4 16,6 0-12-16,-6 9 20 15,10 5-16-15,-5 4 12 16,6-1-12-16,-6 5 12 15,10-4-16-15,-10 0 40 16,11 4-24-16,-6-8 12 16,10-5-20-16,-10 0 0 15,10 0-8-15,-5-5 12 16,10-3-12-16,-5-1 24 16,10-4-20-16,-5 0-4 15,5-1-4-15,0-3-4 16,5 4 0-16,0-5 8 15,5 1-4-15,-5 4 16 16,4 0-12-16,1 4-20 16,5 0 4-16,-1 0 12 0,1 5 0 15,5 0 16 1,-1-5-12-16,6 0 32 0,-1-4-24 0,1 0-24 16,0 0 4-16,-6-5 16 15,6 1-4-15,-6-5 4 16,6 0-4-16,-5-4 20 15,4 0-16-15,-9-1 4 16,4 1-8-16,-4-4-16 16,0 3 4-16,-5-3 12 15,4 3-4-15,1-3-12 16,0 4 4-16,4-5 12 16,1 0-4-16,0 1-12 15,-1-1 4-15,6-4 20 16,-1 5-8-16,1-10 4 15,-1 5-4-15,1-4-16 16,4-1 4-16,-4-3 4 16,4 3 0-16,-4-8 0 15,4 9 0-15,-4-14 16 16,0 5-8-16,-1-13-4 16,-4 8 0-16,-6-8-16 15,6 9 8-15,-5-14 12 16,-1 9-4-16,-4-4 8 15,5 4-8-15,-5-4-20 16,-1 4 8-16,-4-5 20 16,5 6-4-16,-5-6-12 15,5 10 0-15,-1-9-16 16,-4 8 12-16,0-8-4 0,0 8 4 16,-5-4 0-16,5 5 0 0,-5-5 8 15,5 4 0-15,-6-3 16 16,1 3-8-16,-5-8-4 15,5 8 0-15,-5-8 4 16,0 4-4-16,-5-4-28 16,5 8 12-16,-5-12 32 15,1 8-12-15,-6-9 0 16,5 5-4-16,-5-5 4 16,5 9-4-16,-5-4-4 15,5 4 4-15,-5-4-4 16,5 8 0-16,-9-3-12 15,9 3 8-15,-10-4 4 16,10 5 0-16,-10-1 0 16,5 5 0-16,-4-4-12 15,4 3 8-15,-10-3 12 16,10 8-4-16,-9-4 8 16,9 4-8-16,-15-4-4 15,10 4 4-15,-9-4 4 16,4 4-4-16,-10-4-4 15,11 9 4-15,-11-5-16 16,10 5 8-16,-9-5 12 16,9 5-4-16,-9-5 8 15,4 9-8-15,0-4-12 16,6 4 4-16,-6-5 28 0,5 5-12 0,-4-4-4 16,4-1-4-16,0-3-4 15,6 3 0-15,-6-3 8 16,5 8-4-16,-5-5-4 15,6 10 4-15,-6-10-4 16,5 5 0-16,-4-4 8 16,4 8-4-16,-5-4-12 15,10 9 4-15,-9-5 4 16,4 1 0-16,-5-5 8 16,5 4-4-16,-9 0-12 15,9 1 4-15,-10-5 12 16,6 4-4-16,-6 1-160 15,5 3 84-15,-4 1-348 16,9 0 232-16,-10 4-688 16,10 4 488-16</inkml:trace>
</inkml:ink>
</file>

<file path=ppt/ink/ink4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5:45:49.771"/>
    </inkml:context>
    <inkml:brush xml:id="br0">
      <inkml:brushProperty name="width" value="0.03528" units="cm"/>
      <inkml:brushProperty name="height" value="0.03528" units="cm"/>
      <inkml:brushProperty name="fitToCurve" value="1"/>
    </inkml:brush>
    <inkml:brush xml:id="br1">
      <inkml:brushProperty name="width" value="0.05" units="cm"/>
      <inkml:brushProperty name="height" value="0.05" units="cm"/>
      <inkml:brushProperty name="fitToCurve" value="1"/>
    </inkml:brush>
  </inkml:definitions>
  <inkml:trace contextRef="#ctx0" brushRef="#br0">4 1935 1068 0,'-4'-22'396'0,"4"22"-308"0,0 0-24 0,0 0 144 15,0 0-128-15,0 0 36 16,0 0-68-16,0 0 8 15,9 9-36-15,-5-5 44 16,5 0-36-16,-5-4 12 16,5 5-24-16,-1-1 52 15,4 0-36-15,1-4 12 16,0 5-28-16,9-10 8 16,-1 5-12-16,9-4 12 15,-1 8-16-15,9-4 4 16,6 0-4-16,2 0 12 15,1 0-12-15,0 0 24 16,0 5-20-16,0-5-4 16,-4 4-4-16,3-8 4 15,-8 4-4-15,5-9 16 16,-4 5-12-16,3-5-4 16,0 5 0-16,5-1 4 15,1 5-4-15,-2-4 8 16,1 4-8-16,0 0-28 15,-5 4 12-15,1-4 24 16,-4 0-8-16,-6-4 8 16,-2 4-4-16,-2-5 4 0,1 1-8 15,0-5 24 1,-4 9-16-16,-1-8-32 0,1 8 12 0,-6-5 0 16,6 5 8-16,-4-4 0 15,3 8 0-15,-3-4 0 16,3 0 0-16,-8 0 8 15,5 0-4-15,-6 0 32 16,6 0-20-16,-5 0-24 16,4 0 4-16,-4 0 8 15,5 5 0-15,-6-5-4 16,6 0 4-16,-9 0-4 16,3 0 0-16,-7 0 0 15,4 0 0-15,-13 0-100 16,0 0 56-16,-9-5-228 15,5 5 152-15,-8-4-380 16,-1 8 284-16</inkml:trace>
  <inkml:trace contextRef="#ctx0" brushRef="#br0" timeOffset="647">1385 1598 1172 0,'0'-5'436'0,"0"5"-340"0,0 0-24 0,0 0 124 15,0 0-120-15,0 5 60 16,9 3-80-16,-2 6 36 15,6 3-52-15,5-4 52 16,-1 5-56-16,4-5 20 16,0 0-36-16,9-4 28 15,4 4-32-15,4 0 40 16,-4 0-32-16,5-4 4 16,-1 0-16-16,0-1 12 15,-3 1-16-15,-1-4-12 16,-4-1 0-16,-5 0 12 15,1 1-4-15,-9-1 8 16,0 5-8-16,-4 0 8 16,0-1-8-16,-5 1 8 15,0 0-8-15,-4 0 8 16,5-1-8-16,-9-3 16 16,0-1-12-16,-4 0 24 15,4 10-20-15,-5-1-12 16,1 4-4-16,-8-4 48 15,3 5-24-15,-12-1-20 16,0 1 0-16,-18-1 24 16,9 5-12-16,-16 0-32 15,7 0 12-15,-12 0 28 16,13 4-12-16,-5-4 0 0,9 4-4 0,0-4-32 16,8-4 16-16,1-5 24 15,8 0-8-15,-1-4-124 16,6 4 68-16,4-9-160 15,3 5 124-15,1-9-236 16,4 4 184-16,4-8-496 16,9 0 356-16</inkml:trace>
  <inkml:trace contextRef="#ctx0" brushRef="#br0" timeOffset="1202">2552 1585 780 0,'9'-27'288'0,"-9"27"-224"0,8-8-20 0,-8 3 252 15,0 5-172-15,0-4 144 16,0 4-156-16,0 4 36 15,0 5-84-15,0 4 40 16,0 5-60-16,0 8 32 16,0 4-44-16,-4 10 24 15,4-1-28-15,-4 9 36 16,-1 1-36-16,1-6 40 16,4 1-40-16,-4-5 20 15,8 1-28-15,-4-1 28 16,0-4-32-16,-4 0-12 15,4 0-8-15,-5-4 20 16,5 0-8-16,-4-5 24 16,8 0-20-16,-8-8-12 15,4-5-4-15,-9-9-120 16,6 1 68-16,-6-14-244 16,9 0 172-16,-4-9-456 15,8 1 328-15</inkml:trace>
  <inkml:trace contextRef="#ctx0" brushRef="#br0" timeOffset="2087">2407 1252 1068 0,'-21'0'396'0,"21"0"-308"0,-17 0-24 0,4 4 144 15,5 5-128-15,-14 0 56 16,9 4-80-16,-8 0 72 15,4 5-72-15,-9 17 44 16,5-5-60-16,-13 18 32 16,13 0-40-16,-5 18 24 15,5 0-28-15,0 4 16 16,8-9-24-16,0 0 36 16,5-8-32-16,4-1 20 15,4-3-24-15,0-6-8 16,8 1-8-16,0 0 20 15,9 0-12-15,1-1 32 16,2 1-28-16,6 0-4 16,0 4-8-16,12-8 40 15,0-5-24-15,5-5-20 16,-4-4 0-16,3-4 8 16,-4-4-4-16,1-5-4 0,-5 0 4 15,0-13-4-15,-4 5 0 16,-1-14 0-16,-3 4 0 0,21-38 8 47,0-1-4-47,4-22-36 15,0 9 16-15,-8 5 16 16,-5 12 0-16,-9-8-8 16,2 13 4-16,-6-13-16 15,-4 9 12-15,-8-18-4 16,0 13 4-16,-13-22-12 15,5 9 12-15,-18-13 12 16,4 13 0-16,-13-4-4 16,10 13 4-16,-14 0 4 15,5 13-4-15,-9-5-4 16,4 14 4-16,-7-4 12 16,7 8-8-16,-8-5-4 15,12 14 0-15,-3 0 20 16,4 4-12-16,-4 1 32 15,7 3-28-15,-8 5 20 16,6 9-20-16,-11-5 0 16,11 5-8-16,-11 0 4 15,6 0-8-15,-9-1 8 16,8 10-8-16,-4-14 16 16,9 5-12-16,0-9-216 15,8 4 116-15,4-8-292 0,9 0 216 0</inkml:trace>
  <inkml:trace contextRef="#ctx0" brushRef="#br0" timeOffset="4011">3285 1742 820 0,'-5'-9'304'0,"5"9"-236"0,-4 5-20 0,0-10 152 15,8 5-120-15,-4-8 108 16,0 3-108-16,0-4 80 15,0 5-92-15,0-5 56 16,0 5-72-16,0-5-4 16,4 9-28-16,1-9 24 15,-1 9-28-15,0-8 32 16,5 8-32-16,0-9 20 16,3 9-20-16,1-9 8 15,4 0-12-15,5-8 20 16,3 8-20-16,5-13 4 15,4 5-8-15,8-9 4 16,5 8-8-16,0-8-4 0,0 4 4 16,4 0 12-16,-4 9-8 0,-5-9 4 15,-3 9-4-15,4-9 12 16,-10 9-12-16,5-9-4 16,1 4 0-16,8-3-4 15,-5 7 0-15,9-3 16 16,-4 8-8-16,5-4 4 15,-5 4-4-15,4-4-16 16,-5 4 4-16,-3-4 12 16,0 4-4-16,-5-4 8 15,-4 5-8-15,-4-10 16 16,0 9-12-16,0-8-12 16,4 4 0-16,4-5 20 15,1 9-8-15,3-4-12 16,-4 5 0-16,1-6 28 15,-5 6-12-15,-1-6-4 16,2 10-4-16,-6-9-4 16,2 9 0-16,-11-10 8 15,2 10-4-15,-9-5 8 16,4 5-8-16,-5-5-12 16,1 9 4-16,-8-4 12 15,3 4-4-15,-8-5-20 16,5 1 8-16,-5 0-188 15,0 4 104-15,-5-5-372 16,1 10 256-16,-5-5-724 0,1 0 524 16</inkml:trace>
  <inkml:trace contextRef="#ctx0" brushRef="#br0" timeOffset="4564">4984 740 1028 0,'0'0'380'0,"0"0"-296"0,-4 0-20 0,0 0 156 16,8 0-132-16,0 0 60 16,1 0-84-16,-1 0 60 15,9 4-72-15,3 0 44 16,2 10-56-16,-1-6 16 15,0 5-36-15,0-4 52 16,0 4-40-16,0-4 28 16,4 0-32-16,-4-5 16 15,4 1-24-15,1-1 0 16,-1 0-12-16,0 1 12 16,1 4-12-16,3-5 16 15,1 5-16-15,-4-5 16 16,3 0-16-16,-4 1 4 15,0-1-4-15,-8-4 4 16,4 5-8-16,-8-1 24 0,4 0-16 16,-13 1-4-16,0 3-4 15,-4 6 4-15,4 3-4 0,-13 1 8 16,4 3-8-16,-13 6 24 16,6-1-16-16,-14 5 24 15,9 4-24-15,-14 0-4 16,10 0-4-16,-5-5-4 15,5 1 0-15,-5-5 0 16,9-4 0-16,-5-4 8 16,13-1-4-16,-4-8-4 15,4 0 4-15,-4-9-216 16,8 0 116-16,1-9-324 16,8 0 236-16</inkml:trace>
  <inkml:trace contextRef="#ctx0" brushRef="#br0" timeOffset="5450">4333 324 652 0,'8'-13'244'15,"-8"13"-192"-15,8-5-12 0,-3 1 224 16,-1 8-152-16,0-8 148 16,5 4-148-16,-9-4 72 15,4 4-104-15,-4-5 44 16,0 10-72-16,0-5 68 15,0 0-68-15,-4 4 8 16,4 5-36-16,-9 4 12 16,1 0-20-16,-10 4 20 15,2 1-24-15,-14 8-4 16,5 1-4-16,-18 3 4 0,9 1-4 16,-9-1 16-16,9 1-12 0,-9 0-12 15,14-5 0-15,-6 0 12 16,15 1-4-16,-6-6-4 15,8 1 4-15,2-4-24 16,7-1 12-16,1-8 4 16,8 4 4-16,4-8 32 15,5 3-16-15,4-12 12 16,3 4-16-16,10-9 20 16,3 5-20-16,15-9 24 15,-2 4-24-15,13-4 24 16,-4 8-24-16,5 1 12 15,-5 4-12-15,-5 0 0 16,-7 4-4-16,-9 1 4 16,0-1-8-16,-13-4 16 15,0 5-12-15,-9-10-172 16,1 5 92-16,-13-4-372 16,4 8 252-16,-9 1-824 15,5 8 568-15</inkml:trace>
  <inkml:trace contextRef="#ctx0" brushRef="#br0" timeOffset="6547">6020 626 852 0,'-9'-9'316'0,"9"9"-248"0,-4 0-16 0,0 0 180 16,4 0-136-16,-5-4 132 15,5 4-136-15,-4-5 60 16,8 5-88-16,-4-4 36 15,5 0-60-15,-1-5 24 16,9 9-36-16,3-5 36 16,2 5-36-16,3-4-16 15,0 8-4-15,5-4 8 16,-1 0-8-16,1 0 24 16,-4 5-20-16,-6-1 4 15,1 5-8-15,-8-5 20 16,-5 5-16-16,-12 4-4 15,3 5-4-15,-12 8-4 16,1 5 0-16,-19 4 16 16,10 4-8-16,-10 5 16 15,6-5-16-15,-6 1-20 16,10-5 4-16,-1-5-12 0,10-3 8 16,-6-10 8-16,9-4 4 0,0-4-20 15,5 0 12-15,0-9-4 16,8 4 4-16,4-4 8 15,4 0 0-15,5-4 24 16,9-1-12-16,3-3 24 16,5-1-24-16,8-4 24 15,1 4-24-15,3-9 24 16,1 5-24-16,-1-4 12 16,-3 8-12-16,-5-4 0 15,-5 9-4-15,-3-5 12 16,0 4-12-16,-10 1-4 15,-3 4 0-15,-4-4-32 16,4 8 16-16,-9-4-136 16,0 0 80-16,-4-4-172 15,0 4 136-15,-4-5-276 16,0 1 212-16</inkml:trace>
  <inkml:trace contextRef="#ctx0" brushRef="#br0" timeOffset="7599">5981 363 716 0,'-12'-13'264'0,"12"13"-204"0,-9 0-16 0,5-4 168 16,4 4-124-16,-9-5 104 16,5 10-108-16,-9-5 60 15,9 0-84-15,-9 0 48 16,5 8-64-16,-5 1 40 16,4 4-48-16,-8 9 24 15,9-4-32-15,-14-1 36 16,10 1-36-16,-6 4 20 15,6 0-28-15,-5-1 28 16,4 6-32-16,-8-1 12 16,8 0-16-16,-4 5 64 15,8 4-44-15,-4 4-4 16,5 1-16-16,4 8 32 16,4-4-20-16,0 4 20 15,4-4-24-15,1-1 8 16,7 1-16-16,5 0 20 15,0-5-20-15,4-4 24 16,1 0-24-16,-1-8 12 16,0-1-12-16,1-4 0 15,3 0-4-15,1-5 20 16,3 1-16-16,6-10 4 16,-1 6-8-16,4-10 20 15,5 5-16-15,4-5-12 0,-1 0-4 16,5-4 20-16,-4 0-8 0,-4 0-4 15,0 0 0-15,-5-4-4 16,-4 0 0-16,0-9 24 16,-4 4-12-16,0-9-12 15,-5 5-4-15,1-13 4 16,-5 8 0-16,0-17-12 16,5 9 8-16,-9-13 4 15,4 4 0-15,-3-14-12 16,-2 6 8-16,-3-14-4 15,4 9 0-15,-8-9-12 16,4 9 12-16,-13-1-32 16,4 10 24-16,-8-5-12 15,0 14 16-15,-5-10 24 16,0 14-4-16,-8-9-28 16,4 13 8-16,-8-9 4 15,8 10 8-15,-8-6 0 16,4 5 0-16,-4-4 16 15,3 9-8-15,-2-5-40 16,7 4 20-16,-13 1 12 16,5 4 0-16,-5 4 0 15,5 4 4-15,-9 1 20 16,5 4-12-16,-14 0 4 16,9 9-8-16,-16 0 12 15,7-1-12-15,-12 1 16 0,13 4-16 16,-9-4-20-16,9 4 4 15,-5-4 4-15,13 0 4 0,-4-1 8 16,9 10-4-16,-6-5-36 16,15 0 16-16,-6-4-232 15,9 4 136-15,5-9-400 16,4 5 284-16,0-22-720 16,8-4 532-16</inkml:trace>
  <inkml:trace contextRef="#ctx0" brushRef="#br0" timeOffset="12627">9768 560 984 0,'4'0'368'0,"-4"0"-288"0,-4-9-20 0,0 5 212 16,8 8-160-16,0-4 96 15,1 0-120-15,-1 0 28 16,0 0-68-16,5 0 12 16,0 0-40-16,-5 0 8 15,0 0-16-15,4 0 20 16,5 0-20-16,-4 0 12 16,4 0-12-16,-1 0-8 15,5 5 0-15,-4-1 20 16,4 1-12-16,-9-1-12 15,5 5-4-15,-13-1 28 16,0 1-12-16,-8 4 12 16,3 1-12-16,-7 7 0 15,-1 1-4-15,-8 5-8 16,8-1 4-16,-8 0-32 16,8 5 16-16,-8-9-48 15,4-1 32-15,-5-3-4 16,5-5 20-16,0-8 0 15,9-1 4-15,-1-8-12 16,9 4 12-16,0-9-4 16,9 4 4-16,-1-8 16 15,5 9-4-15,-1-9-28 16,6 8 12-16,-5-8 12 16,4 9 4-16,-1-5 16 0,6 9-12 15,-1 0 24-15,1 9-20 16,-1-5 40-16,0 9-28 0,-4 5 12 15,1-1-20-15,-10 5 28 16,0 5-28-16,-8-1-4 16,0 4-8-16,-8 1 28 15,0 0-16-15,-10-5-24 16,10 0 4-16,-13-4 28 16,8-4-16-16,-4-5-72 15,4-4 36-15,-4-9-132 16,8 0 88-16,-4-9-204 15,9 0 156-15,-5-17-384 16,5-1 284-16</inkml:trace>
  <inkml:trace contextRef="#ctx0" brushRef="#br0" timeOffset="13334">9734 337 904 0,'-13'0'332'0,"13"0"-256"0,-13 4-24 16,0 1 212 0,10-1-156-16,-14 5 96 15,8 0-116-15,-13 8 36 0,10 5-68 0,-9 4 28 16,3 1-48-16,-2 3 32 15,2 5-36-15,-3 9 16 16,9 0-28-16,-1 13 8 16,4-5-16-16,0 14 20 15,9-5-20-15,5 0-4 16,8-8-4-16,3-1 20 16,6-8-12-16,-1-4-4 15,4-10-4-15,-3 1 12 16,3 0-8-16,1-5 32 15,3-4-24-15,-3-9-12 16,0 0-8-16,4-13 40 16,0 4-24-16,8-12 8 15,5-1-12-15,3-9-24 16,-3 1 8-16,13-9 12 16,-5 4 0-16,0-13-4 15,-4 8 4-15,-5-16-40 16,-4 8 20-16,-8-18-12 15,0 9 16-15,-9-13-20 16,-3 14 20-16,-10-10-20 16,-4 9 16-16,-8-4 0 15,0 13 8-15,-9-9 8 16,0 14 0-16,-16-5-20 16,3 8 12-16,-21-3 12 0,9 12 0 15,-17 1 8 1,11 4-8-16,-7 0 16 0,9 4-12 0,-5 0-12 15,13 5 0-15,-4-5 4 16,12 0 0-16,-8 0 0 16,13 9 0-16,-5-4 0 15,13 4 0-15,-4-4-152 16,5 4 84-16,-1-5-236 16,4 10 172-16,5-10-424 15,8 5 312-15</inkml:trace>
  <inkml:trace contextRef="#ctx0" brushRef="#br0" timeOffset="14523">9695 0 1068 0,'-3'0'396'0,"3"0"-308"0,-13 13-24 15,0-4 56 1,9 0-80-16,-14 8 80 16,6 5-68-16,-14 4 44 15,9 5-56-15,-17 4 32 0,8 0-40 16,-7 4 44-16,3 1-44 15,-9 3 12-15,10-3-28 0,-6 4 8 16,10-5-12-16,-5 0 28 16,9-4-24-16,0 0 20 15,8-4-20-15,-4 4 20 16,8 0-24-16,-3 9 12 16,7 0-12-16,1 8 12 15,4 1-16-15,0 4 4 16,4-5-4-16,1 1 4 15,3-10-8-15,1 1 8 16,3-4-8-16,5-5-4 16,1-5 4-16,2 1-4 15,6-5 0-15,0 0 16 16,4 5-8-16,3 4-4 16,2 0 0-16,3 0 12 15,-3-4-8-15,3 4-4 16,0-5 0-16,-4 1 20 15,-4-5-12-15,0-4 4 16,-5 0-8-16,5-9 20 16,0 0-16-16,4-8-4 15,0-1-4-15,9-8 4 16,-1-1-4-16,5-8-12 16,-4 5 4-16,4-14 20 15,-1 9-8-15,-3-9 16 16,0 4-16-16,-5-8-4 15,-4 8 0-15,-4-8 4 0,-1 4-4 16,-3-4-4-16,-5 4 4 0,-4-9 12 16,5 5-8-16,-1-13-20 15,0 12 4-15,-3-8 4 16,3 5 4-16,-4-10 24 16,4 5-12-16,-8-13-20 15,4 9 0-15,-9-14 4 16,5 14 4-16,-8-14 0 15,3 14 0-15,-8-9-20 16,4 8 12-16,-8-3-4 16,4 12 4-16,-8-8 8 15,-1 12 0-15,-8-8-20 16,8 13 12-16,-7-8 20 16,3 8-4-16,-5-13-12 15,6 9 0-15,-5-5 12 16,4 5-4-16,-9-9-4 15,5 8 4-15,-4 1-24 16,4 4 12-16,-8-4 4 16,8 4 4-16,-14 0 0 15,11 5 0-15,-11-5 8 16,6 9-4-16,-9-5 8 16,4 10-8-16,-8-6 8 15,8 10-8-15,-8-5-4 16,8 9 4-16,-4-4-4 15,8 4 0-15,-8-5 24 0,13 10-12 16,-5-5-12-16,5 0-4 16,-4 0-4-16,3 4 0 0,-7 1 16 15,7 3-4-15,-8-3 32 16,5 4-20-16,-13-9-12 16,7 4-8-16,-7-4 12 15,8 0-4-15,-4 0-160 16,13 4 84-16,0 5-368 15,8 9 248-15</inkml:trace>
  <inkml:trace contextRef="#ctx0" brushRef="#br0" timeOffset="16741">3263 2434 728 0,'-12'-5'268'0,"12"5"-208"0,0-8-16 0,0-1 220 16,0 9-152-16,0-9 104 16,0 5-124-16,0-5 72 15,0 5-96-15,0-5 20 16,4 4-52-16,1-3 4 16,7 8-24-16,1-9 44 15,0 9-32-15,4 0 4 16,-1 4-20-16,6 1 28 15,3 8-24-15,1 0 40 16,3 0-32-16,2 5 20 16,2-1-24-16,6-4 0 15,-5 5-12-15,4-5 4 16,1 4-8-16,3-3-4 16,-4 3 4-16,1-4 4 15,-5 0-4-15,0-4 16 16,1 4-12-16,-6 0 32 15,-3 5-24-15,3-5-12 16,2 0-8-16,-2-4 12 16,6 0-4-16,3-1 8 15,-5 1-8-15,6 0 16 0,-1 0-12 0,5-1-4 16,-4 5 0-16,3-4 4 16,-4 4-4-16,0-4 8 15,-3 4-8-15,-6-4 16 16,1 0-12-16,-4-5-4 15,0 5 0-15,-6-5 4 16,6 5-4-16,0-5-4 16,-1 1 4-16,1-1 12 15,-1 1-8-15,6-1-12 16,-2 5 0-16,1-1 28 16,0 1-12-16,0-4 24 15,4 3-24-15,-1 1 12 16,2 4-12-16,-1-4-8 15,-4 0 0-15,-1-1 4 16,2 1-4-16,-2 0-20 16,-3 4 8-16,-5 0 20 15,0 0-4-15,-3-4 24 16,-2 4-20-16,-3-4 24 16,4 4-24-16,-4-4-4 15,0 0-4-15,0-5 12 16,0 0-8-16,-5 1-28 15,4-1 8-15,-3-4 32 16,4 5-12-16,-4-5-8 16,-1 4-4-16,1-4 4 15,-1 0 0-15,-8 0 16 0,0 0-8 0,0-4 4 16,4 4-4-16,-4-5-184 16,0 5 100-16,-4-4-212 15,-1-1 164-15,-2-3-308 16,-2 3 240-16,0-3-480 15,9 8 380-15</inkml:trace>
  <inkml:trace contextRef="#ctx0" brushRef="#br0" timeOffset="17363">5223 2775 996 0,'-4'-9'368'0,"4"9"-284"0,0-4-24 0,-4 4 188 15,4 4-148-15,-5-4 80 16,10 0-104-16,-5 0 48 16,0 0-72-16,0 5 24 15,0-1-44-15,0 1 8 16,4-1-24-16,0 5 36 15,0 4-28-15,1-4 12 16,3 4-20-16,-4-5 44 16,5 6-32-16,-1-6 12 15,5 1-24-15,-4 0 20 0,3 4-24 0,1 0 24 16,0 0-24-16,4 0 4 16,0 5-8-16,0-5-8 15,0 5 4-15,1-1-4 16,2 1 0-16,-2-1 8 15,2 5-4-15,-2-5 8 16,-1 5-8-16,0-4 16 16,0 4-12-16,-9-9-4 15,5 4 0-15,-8-4 12 16,3 5-8-16,-8-5 16 16,5 0-16-16,-10-4-4 15,1 0 0-15,-9 0 4 16,0 8-4-16,-8-8 24 15,4 4-16-15,-9-4-12 16,5 4-4-16,-13-4 20 16,9 4-8-16,-10 0 4 15,10 0-4-15,-10-4-8 16,10-1 4-16,-9 1-4 16,4 0 0-16,-8 0-116 15,4-1 64-15,-9-3-180 16,14-1 128-16,-10-4-340 15,9 5 252-15</inkml:trace>
  <inkml:trace contextRef="#ctx0" brushRef="#br0" timeOffset="18123">3933 3261 788 0,'-9'0'292'0,"9"0"-228"0,-9 9-16 0,5-5 264 15,8 1-180-15,-4-5 116 16,0 0-148-16,0 0 44 16,0 0-84-16,5 0 44 15,-1 4-60-15,0-4 24 16,5 0-40-16,3 0 28 15,1 4-32-15,4-4 4 16,4 5-16-16,5-5 0 16,3 0-4-16,6 0 20 15,3 0-16-15,0-5-4 16,1 5-4-16,-5-4-16 16,-4 8 8-16,-1-4 20 15,-3 0-8-15,-5 0-28 16,-4 0 8-16,-4-4-136 15,0 4 80-15,-9-4-188 16,5-1 144-16</inkml:trace>
  <inkml:trace contextRef="#ctx0" brushRef="#br0" timeOffset="18572">3894 3629 1112 0,'-9'4'412'0,"9"-4"-320"0,0 4-28 0,0-4 152 15,0 0-132-15,0 0 96 16,0 0-100-16,0 0 32 15,0 0-64-15,0 0 64 16,9 5-64-16,-1-1 64 16,5 1-64-16,0-1-8 15,-1 0-24-15,6-4 8 16,-1 0-16-16,5-4 16 16,3 4-16-16,8-4-4 15,2-1 0-15,3-4 12 16,4 9-8-16,2-4 4 15,-2 4-4-15,-4 0 4 16,-3 4-8-16,-6 1 16 16,1 4-12-16,-5-9-20 15,1 4 4-15,-9-8-76 16,-4 4 48-16,-5-5-224 16,5 1 144-16,-4-1-536 15,-1 5 360-15</inkml:trace>
  <inkml:trace contextRef="#ctx0" brushRef="#br0" timeOffset="19653">6497 2823 944 0,'-5'-8'352'16,"5"8"-276"-16,0-5-20 0,0 1 208 15,0 8-156-15,0-4 96 16,0 0-116-16,0 0 28 16,0 0-68-16,-8 5 20 15,3 3-40-15,-11 5 8 16,3 5-20-16,-13 13 8 0,9-1-12 15,-17 14-8 1,4 4 0-16,-12 9-4 0,3 0 0 0,-3-5-12 16,8-3 8-16,-1-6 20 15,10-8-8-15,-1-8 4 16,13-1-4-16,1-13 20 16,8 0-16-16,4-13 12 15,4 5-12-15,8-5 28 16,6 0-24-16,8-5 12 15,-1 1-16-15,9-5 28 16,4 5-24-16,5-5 12 16,-4 5-16-16,-1-1 12 15,0 5-16-15,-4-4-4 16,-4 8 0-16,-4-4 12 16,-5 9-8-16,-4-5-4 15,0 1 0-15,-5-5 20 16,1 4-12-16,-8-8-64 15,3 4 24-15,-12-9-112 47,4 0 80-47</inkml:trace>
  <inkml:trace contextRef="#ctx0" brushRef="#br0" timeOffset="19999">6445 2977 912 0,'5'-14'340'0,"-5"14"-264"0,-5-4-24 0,1 0 220 16,8 8-160-16,-8 14 140 47,4 8-144-47,-4 18 180 15,0 4-164-15,-5 9 4 16,9 0-80-16,-8 4-12 16,4-9-24-16,-5-4 0 15,5-4-4-15,-9-4-8 16,8-5 4-16,-8-9-48 16,10 0 24-16,-6-8-160 15,9-1 100-15,-4-8-168 16,4 0 140-16,-4-14-292 15,4 5 228-15,-5-8-628 16,10 3 452-16</inkml:trace>
  <inkml:trace contextRef="#ctx0" brushRef="#br0" timeOffset="20809">6297 2858 788 0,'-13'-83'292'0,"13"83"-228"0,-13-9-16 0,4 5 204 15,9 4-148-15,-12-4 80 16,3 4-108-16,-8 0 84 16,4 8-96-16,-8-3 24 15,8 4-52-15,-13 4 76 16,6 4-64-16,-11 9 32 15,11 5-48-15,-11 13 8 16,10 0-24-16,-4 8 36 16,7 1-28-16,-2 4 32 15,7-5-32-15,0 18 20 47,8 5-24-47,1-5 72 16,4-5-56-16,4-12-12 15,5-9-16-15,4-5 8 16,8-8-8-16,5 4-4 16,-1-5 0-16,14 1 12 15,-1 0-8-15,8-5 16 16,-2-4-16-16,7-5 24 16,-5-4-20-16,-3-13 12 15,-1-4-12-15,-3-14 0 16,-5 1-4-16,-5-18-32 15,1 9 12-15,0-14 4 0,0 10 8 16,0-10 0-16,0 10 0 0,-1-14-20 16,-3 9 12-1,-5-13-24-15,1 8 20 0,-9-17-4 16,-5 5 8-16,-12-23-20 16,4 18 16-16,-13-8 4 15,4 17 8-15,-11-5 0 16,7 18 0-16,-13 0-12 15,9 9 8-15,-9-5 12 16,9 14-4-16,-8-1-4 16,3 5 4-16,-7 0 12 15,7 4-8-15,-7 0 24 16,3 5-20-16,-12 0-12 16,7 4-4-16,-11 0-16 15,4 4 12-15,-5-4 12 16,9 9 0-16,-8 0-12 15,11-1 4-15,-2 1 12 16,7 4-4-16,1-4-72 16,7 4 36-16,1-4-224 15,5 4 140-15,8-4-396 16,8 4 284-16,8 0-712 16,5 0 528-16</inkml:trace>
  <inkml:trace contextRef="#ctx0" brushRef="#br0" timeOffset="22311">5994 2683 736 0,'-4'-4'272'0,"4"4"-208"0,-5-5-20 0,1 5 124 16,4 5-100-16,-4-1 88 15,-1 5-92-15,-2 0 40 16,7-1-64-16,-9-3 32 15,5 4-40-15,-5-1 24 16,5 1-28-16,-9 4 28 16,8 0-32-16,-7 1 12 15,4-1-20-15,-1 0 20 16,5 4-24-16,-9 1 24 16,8 4-24-16,-7 0 40 15,3 4-28-15,-8 4 40 16,9 6-36-16,-5 3 12 15,4 0-24-15,-3 5 28 16,7-5-28-16,-3 1 12 16,3-1-16-16,-3 5 28 0,8-9-24 15,-5 0 4-15,5 0-12 0,0-4 28 16,5-5-20-16,-5 0 12 16,0 1-16-16,0-1-8 15,8-4 0-15,1 0 12 16,4 4-8-16,-5 0-4 15,1 5 0-15,-1-1 4 16,1 1-4-16,-1 0 16 16,5-1-12-16,-4 1-20 15,3-5 4-15,1 5 20 16,5-5-4-16,-6-4 16 16,5 0-16-16,0-5-12 15,1 1 0-15,2-5 12 16,6 5-4-16,-1-10 16 15,6 5-12-15,2-8-12 16,2-1 0-16,3-4 20 16,0 0-8-16,1 0-12 15,-1 0 0-15,-4 0 20 16,0 0-8-16,-4-4-4 16,-4-1 0-16,-1-3 4 15,1-1-4-15,-1-9 16 16,-4 5-12-16,1-9-12 15,-1 5 0-15,1-9 12 16,-2 8-4-16,2-13 16 16,4 10-12-16,-5-10-20 0,5 5 4 0,-6-5 12 15,6 5 0 1,-4-5-4-16,3 5 4 0,-3-5 12 16,3 9-8-16,-8-4-12 15,5 9 0-15,-6-5 20 16,1 4-8-16,-4-8-12 15,0 8 0-15,-5-8 12 16,1 4-4-16,-5-8-12 16,5 8 4-16,-5-9 12 15,0 5-4-15,-8-14-12 16,4 5 4-16,-9-8 12 16,5 8-4-16,-9-14-12 15,5 14 4-15,-5-8 4 16,5 12 0-16,-10-8 0 15,10 12 0-15,-13-3 8 16,8 8-4-16,-9-4-12 16,6 8 4-16,-6-4-4 15,5 9 0-15,-4-4 16 16,4 3-4-16,-5-3-20 16,6 8 8-16,-6-4 12 15,9 4 0-15,-7-4-12 16,7 4 4-16,-9-4 4 15,10 9 0-15,-10-5 16 16,9 9-8-16,-8-9-20 16,8 9 4-16,-8-8-4 0,8 8 4 15,-8-5 16 1,4 10-4-16,-9-5-4 0,5 0 4 0,-9 0-16 16,9 0 8-16,-9 0-4 15,9 8 0-15,-9-3 24 16,5-1-8-16,-6 0-12 15,11 5 0-15,-11-4-24 16,10 3 16-16,-4-3 24 16,3 3-8-16,-3 1 0 15,8 0 0-15,-5 0-4 16,6 0 0-16,-6-1 8 16,9 1-4-16,-3 0-4 15,3 4 4-15,-5-4 4 16,10-1-4-16,-9 1-12 15,9 0 4-15,-5-5 4 16,8 1 0-16,-3-1-160 16,3 0 88-16,5 5-492 15,5 4 316-15,3 0-732 16,5 1 556-16</inkml:trace>
  <inkml:trace contextRef="#ctx0" brushRef="#br1" timeOffset="36.47">6954 811 508 0,'5'-13'188'0,"-5"13"-148"0,5-9-8 0,0 5 60 15,-1 8-56-15,-4-8 68 16,5 4-64-16,0-9 64 16,0 9-64-16,-5-5 52 15,5 5-52-15,0-8 40 16,0 8-44-16,0-5 32 16,0 10-36-16,5-5 8 15,0 0-24-15,-1 0 0 16,1 0-8-16,0 0 20 15,5 0-16-15,-5 0 24 16,5 0-24-16,-1 0 4 16,1 4-8-16,0-4 4 15,5 4-8-15,-6-4 8 16,6 5-8-16,-5-5 8 16,4 0-8-16,-4-5 8 15,5 5-8-15,0-4 8 16,-1 4-8-16,6-9 8 15,0 5-8-15,-1-5 8 16,1 5-8-16,-1-5 8 16,6 9-8-16,0-4-4 0,-1 4 4 15,-4-5-4-15,4 10 0 0,-4-10 32 16,4 5-16-16,1-4-24 16,0 8 4-16,-1-4 28 15,-4 0-16-15,-6 0-16 16,6 0 0-16,-5 0 20 15,4 5-4-15,-4-1 4 16,0 0-4-16,-1-4 4 16,1 0-8-16,-5 0-20 15,5 5 8-15,-6-5 20 16,6 0-4-16,-5 0-12 16,0 0 0-16,-6 0 12 15,6 4-4-15,-5-4-4 16,5 0 4-16,0 0 4 15,-1 0-4-15,-4 0-12 16,5 0 4-16,0 0 12 16,0 0-4-16,-1 0 8 15,6 5-8-15,-5-5 8 16,5 0-8-16,-1 0 16 16,1 0-12-16,0 0-12 15,-1 4 0-15,1-4 20 16,5 0-8-16,-1 0-12 15,1 4 0-15,-5-4 28 16,4 5-12-16,1-1-4 16,-1 0-4-16,-4-4 20 0,5 5-12 0,-6-5-12 15,6 0-4 1,-10 0 4-16,5 4 0 0,-6-4 8 16,6 0-4-16,-5 0-4 15,5 0 4-15,-6 0-4 16,1 5 0-16,0-5 24 15,0 4-12-15,-6-4 4 16,6 0-8-16,-10 0 12 16,10 0-12-16,-5 0 4 15,0 0-4-15,-1 0-8 16,1 0 4-16,0 0 12 16,0 0-8-16,0 0 4 15,0 0-4-15,-5 0-16 16,0 0 4-16,4 0 4 15,1 0 0-15,-5 0 8 16,0 0-4-16,5 0 16 16,0 0-12-16,0 0-4 15,0 0 0-15,-6 0-4 16,1 0 0-16,5-4-12 16,5 4 8-16,-5-5 4 15,5 5 0-15,-6-4 0 16,6 4 0-16,-5-5 8 15,0 10-4-15,0-5-4 16,0 4 4-16,-1-4 4 16,1 5-4-16,-10-5-4 0,0 0 4 15,0-5 12-15,5 5-8 0,-5-4-4 16,5 4 0-16,-5-5-24 16,0 5 12-16,-5-4-120 15,0 8 72-15,-5-4-224 16,6 0 156-16,-11 0-340 15,10 0 264-15</inkml:trace>
  <inkml:trace contextRef="#ctx0" brushRef="#br1" timeOffset="36.47">8702 658 748 0,'-15'-5'276'0,"15"5"-216"16,0 0-16-16,0 0 144 16,0 0-112-16,0 0 68 15,0 0-84-15,5 0 28 16,0 0-52-16,0 0 16 15,0 5-32-15,5-1 28 16,5 5-32-16,-6-1 40 16,6 1-32-16,5-4 32 0,-5-1-32 15,-1-4 4-15,6 4-16 0,-5-4 12 16,5 0-16-16,-1 0 4 16,1 5-4-16,0-1 12 15,-1 0-12-15,6-4 16 16,0 5-16-16,-1-5 16 15,1 4-16-15,-1-4-4 16,1 0 0-16,-5 0 20 16,4 5-12-16,-4-5-12 15,0 0-4-15,-5 0 28 16,4 0-12-16,-4 0 12 16,0 0-12-16,-5 0-8 15,0 4 0-15,-10-4 28 16,0 0-16-16,0 0-4 15,0 9-8-15,-5-5 4 16,5 5-4-16,-10-5-4 16,5 1 4-16,-5-1-4 15,5 5 0-15,-10 0 0 16,1-1 0-16,-11 1 16 16,10 4-8-16,-14 0-4 15,4 0 0-15,-10 5 4 16,6-1-4-16,-6 1-12 15,6-1 4-15,-1 1 20 16,6 4-8-16,-6-9-12 16,6 5 0-16,-6-5 4 15,10 4 0-15,-9-4-64 0,4 5 36 16,-4-5-60-16,9 0 52 16,-5-4-80-16,11 0 64 0,-1-5-272 15,5 0 180-15</inkml:trace>
  <inkml:trace contextRef="#ctx0" brushRef="#br1" timeOffset="36.47">7643 27 444 0,'-5'-4'164'0,"5"4"-124"0,0 4-16 0,0-4 168 16,0 0-112-16,0 0 116 15,0 0-112-15,0 0 72 16,10 0-92-16,-5 0 48 15,5 0-68-15,0-4 4 16,0 4-28-16,-1-5 4 16,6 10-12-16,0-5 0 15,5 4-4-15,-1 1 12 16,1-1-12-16,5 0 4 16,-1 1-4-16,6-1 28 15,-1 1-20-15,1-5 12 16,-5 4-16-16,-6-4 0 0,6 4-4 0,-5-4 12 15,4 5-12-15,1-5 4 16,0 0-4-16,-1 0 4 16,1 0-8-16,-1-5-4 15,1 5 4-15,-5-4-4 16,4 0 0-16,-9-5 8 16,5 9-4-16,-10-5 24 15,4 5-16-15,-9-4-4 16,0 8-4-16,-5-4-4 15,0 0 0-15,-5 0-132 16,5 0 72-16,-10 0-260 16,6 5 180-16,-6-1-412 15,5 9 312-15</inkml:trace>
  <inkml:trace contextRef="#ctx0" brushRef="#br1" timeOffset="36.47">7624 351 652 0,'0'-4'244'0,"0"4"-192"0,4-5-12 0,1 1 92 15,0 8-80-15,-5-8 84 16,5 4-76-16,0-9 40 15,0 9-60-15,0-4 40 16,0 4-44-16,5-4 0 16,5 8-24-16,-6-4 28 15,6 0-24-15,-5 0 12 16,5 0-16-16,0 0 28 16,-1 0-24-16,1 0 20 15,5 0-20-15,0 0 20 16,-1 0-24-16,-4 0 4 15,5 0-8-15,-6 0-8 16,6 0 4-16,-5 0 28 16,0 0-16-16,-5 0 12 15,4 0-16-15,1-4-16 16,0 4 0-16,0-9 28 16,-1 9-12-16,-4-5-20 15,5 5 0-15,-5-4 4 16,5 8 4-16,-5-8 24 0,-1 4-12 0,1-4-12 15,5 4-4-15,-5-5-4 16,0 10 0-16,0-5 16 16,-1 0-4-16,-4 0 8 15,0 0-8-15,5 0 8 16,0 4-8-16,0-4-12 16,0 0 4-16,-1 0 12 15,1 0-4-15,-5 0 8 16,0 4-8-16,-5-4 8 15,0 0-8-15,5 0-4 16,0 0 4-16,0 0-16 16,0 0 8-16,-5-4 20 15,5 4-8-15,-5-4 4 16,5 4-4-16,-5-5-24 16,0 10 8-16,-5-5-224 15,5 8 124-15</inkml:trace>
</inkml:ink>
</file>

<file path=ppt/ink/ink4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03-02T05:47:12.907"/>
    </inkml:context>
    <inkml:brush xml:id="br0">
      <inkml:brushProperty name="width" value="0.03528" units="cm"/>
      <inkml:brushProperty name="height" value="0.03528" units="cm"/>
      <inkml:brushProperty name="fitToCurve" value="1"/>
    </inkml:brush>
  </inkml:definitions>
  <inkml:trace contextRef="#ctx0" brushRef="#br0">0 0 0,'0'0'16,"0"0"-16,0 0 16,0 0-1,0 0-15,0 0 16,0 0-16,0 0 15,0 0 1,0 0-16,0 0 0,0 0 16</inkml:trace>
</inkml:ink>
</file>

<file path=ppt/ink/ink48.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6T05:38:40.267"/>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4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5:47:41.598"/>
    </inkml:context>
    <inkml:brush xml:id="br0">
      <inkml:brushProperty name="width" value="0.05" units="cm"/>
      <inkml:brushProperty name="height" value="0.05" units="cm"/>
      <inkml:brushProperty name="color" value="#ED1C24"/>
      <inkml:brushProperty name="fitToCurve" value="1"/>
    </inkml:brush>
  </inkml:definitions>
  <inkml:trace contextRef="#ctx0" brushRef="#br0">276 9 768 0,'-10'-9'284'0,"10"9"-220"0,-5 0-20 0,0 0 128 15,10 0-104-15,-5 0 80 16,0 0-88-16,0 0 64 15,0 0-68-15,0 0 32 16,0 0-52-16,0 0 16 16,0 0-32-16,5 0 36 15,5 9-32-15,0 0 12 16,5-1-20-16,-1 1 0 16,1 4-8-16,5-4 12 15,-1 0-12-15,1 0-4 16,0 4 0-16,4 0 12 15,1 0-8-15,0 4-4 16,-1 1 0-16,1-1 20 16,0 5-12-16,-1 0-20 15,1 0 0-15,-5 0-4 16,4 4 4-16,-4-4 24 0,0 0-8 16,-1 0-12-16,1 4 0 15,0-4 20-15,-1 0-8 16,-4-5-4-16,5 5 0 0,0-4 40 15,-1 4-24-15,6-5-36 16,-1 5 8-16,1-9 8 16,0 5 4-16,4-5 8 15,1 0-8-15,-1 0-4 16,1 0 4-16,4 5-4 16,1-5 0-16,-1 0 0 15,1 0 0-15,-1 0 8 16,-4 0-4-16,-1-4-4 15,1 4 4-15,-1 0 20 16,1 1-12-16,-5-1-4 16,-1 0-4-16,-4-4-4 15,5 4 0-15,-6-4 0 16,6 4 0-16,-1 0 8 16,1 0-4-16,5 0-4 15,-1 5 4-15,1-1 4 16,4 1-4-16,1 3 16 15,4 1-12-15,0 0-20 16,1 0 4-16,-1 4-4 16,1 1 4-16,-1-5 32 15,0 4-12-15,1-4-12 16,-6 4-4-16,-4-9 4 16,-1 5 0-16,-4-4-12 0,5 4 8 15,-6-5 12-15,1 1-4 0,-5-5 16 16,4 4-12-16,-4-3-20 15,4 3 4-15,-4-4 20 16,5 0-4-16,-1 0-12 16,1 1 0-16,0-1 4 15,-1 0 0-15,1-4 0 16,0-1 0-16,-1 1 24 16,1 0-12-16,-6-5-20 15,6 5 0-15,-5-5 20 16,9 5-4-16,-14-4-4 15,5 3 0-15,-10-3 12 16,0-1-8-16,-6-4 4 16,1 0-4-16,-5 0 4 15,0 0-8-15,-5-4-248 16,1 4 132-16,-6-5-352 16,0 1 264-16,-5 0-524 15,5 4 408-15</inkml:trace>
  <inkml:trace contextRef="#ctx0" brushRef="#br0" timeOffset="645">2512 1199 652 0,'-5'-4'244'0,"5"4"-192"0,-5 0-12 0,0 0 180 15,10 0-128-15,-10 0 112 16,5 4-116-16,-5-4 68 16,10 0-92-16,-5 0 48 15,5 9-68-15,-5 0 4 16,5 0-28-16,0 0-4 15,4-1-8-15,6 1 36 16,0 0-20-16,5 0 40 16,-1 4-36-16,1-5 12 15,5 6-24-15,9-1 28 16,-4 0-28-16,-1 0 48 16,1 4-36-16,-1-3-16 15,-4 3-4-15,-5-4 16 16,4 5-12-16,-4-5 4 15,5 0-8-15,-6 0-16 16,1 0 4-16,-5 0 20 16,0 1-8-16,-6-6 16 15,1 5-16-15,-5-4 16 16,0 0-16-16,-10 0 16 16,5-1-16-16,-5-3 4 15,5-1-4-15,-5-4 12 0,0 0-12 0,-4 0 16 16,4 5-16-16,-10-1 4 15,0 0-4-15,-10 5-8 16,6 0 4-16,-21 0 20 16,6 4-12-16,-15 0-12 15,4 0-4-15,-9 0 4 16,5 0 0-16,-5-8-56 16,14 3 32-16,-4-8-252 15,15 0 152-15,4 5-540 16,10 4 372-16</inkml:trace>
  <inkml:trace contextRef="#ctx0" brushRef="#br0" timeOffset="3663">1901 145 644 0,'5'-5'236'0,"-5"5"-180"0,10-4-20 15,-10-1 140 1,0 10-104-16,0-5 96 16,0 0-100-16,0 0 92 15,0 0-96-15,-5 0 68 16,5 0-76-16,-5 0 4 15,0 0-36-15,-5 0 4 16,5 9-16-16,-10-5 20 0,6 5-20 0,-11-1 32 16,10 6-28-16,-15-6 40 15,11 5-32-15,-16 1-12 16,10 3-8-16,-9 1 4 16,9-1-4-16,-4 5 24 15,4 0-16-15,-5 0-4 16,6 4-4-16,-6-8-4 15,10 3 0-15,-5-3 0 16,11 4 0-16,-6-9 32 16,10 4-16-16,-5-8 12 15,10 4-16-15,-10-13-16 16,10 5 0-16,-5-5 20 16,5 0-8-16,-5 0 4 15,10 0-4-15,-5 0 28 16,0 0-20-16,5 4-12 15,0 1-8-15,0-1 12 16,0 0-4-16,5 1 16 16,5-1-12-16,-1 0 4 15,1 1-4-15,5-1 12 16,0 5-12-16,4-5-4 16,1 5 0-16,-1-5 20 15,6 5-12-15,-1 0-12 16,1 0-4-16,0-1 12 15,4 6-4-15,1-6 8 16,-6 5-8-16,1-4 8 0,-6 0-8 16,-4-5 16-1,0 5-12-15,-6-9-4 0,6 4 0 0,-10-4 4 16,5 5-4-16,-5-5 32 16,-1 4-20-16,-9-8 4 15,5 4-12-15,-10-5-216 16,5 10 112-16,-5-5-404 15,1 0 284-15</inkml:trace>
  <inkml:trace contextRef="#ctx0" brushRef="#br0" timeOffset="13287">3748 1484 592 0,'0'-4'220'0,"0"4"-172"0,0 4-12 0,0-4 172 16,0 0-120-16,0 0 104 16,0 0-108-16,0 0 68 15,0 0-88-15,0 0 40 16,0 0-64-16,5 0 24 15,0 4-36-15,-5 1 0 16,4-1-16-16,-4 1 12 16,5 3-16-16,-5 1 32 15,0 0-24-15,0 0 4 16,0 4-12-16,-5 0 4 16,5 0-8-16,-4 4 40 15,4 1-20-15,-5-1-24 16,5 1 0-16,-10-5 0 15,5 5 0-15,-5-5 8 16,5 4-4-16,-5-8-4 16,10 4 4-16,-10-8-16 15,5-1 8-15,-4-4-16 16,9 4 12-16,-5-4 4 16,10 0 4-16,-5 0-12 15,0 0 8-15,4 0 4 16,1 0 0-16,0-4 8 0,0 4-4 15,0-4 16-15,5-1-12 0,0-4 4 16,0 9-4 0,-5-8-24-16,5 8 8 0,-1-5 4 15,6 5 4-15,-5-4 16 16,5 8-8-16,-5-4 4 16,4 5-4-16,-4-1-16 15,5 5 4-15,0 4 4 16,0 0 0-16,-6 0 60 15,1 5-32-15,0-1-12 16,0 1-8-16,-5-5 8 16,0 4-8-16,0-4 32 15,0 5-24-15,-5-1 4 16,0 1-12-16,-5 0-8 16,5-1 4-16,-5-4 12 15,5 5-8-15,-5-10 24 16,0 6-20-16,-5-6-12 15,10 5-4-15,-10-4 12 16,5 4-4-16,-5-4-4 16,6 0 4-16,-6 0 4 15,5-1-4-15,-10-3 16 16,10-1-12-16,-10 0 16 16,10 1-16-16,-9-1-12 15,9 5 0-15,-10-5 20 16,5 5-8-16,-5-9 16 0,10 4-16 0,-9-8-4 15,9 4 0 1,-10-9-16-16,10 5 8 0,-5-5 4 16,5 5 0-16,-5-5 0 15,5 9 0-15,-9-9-28 16,9 5 16-16,-5-9-128 16,10 8 80-16,-5-8-180 15,5 5 136-15,-5-6-296 16,10 6 228-16,-5-10-548 15,0 5 404-15</inkml:trace>
  <inkml:trace contextRef="#ctx0" brushRef="#br0" timeOffset="13797">3743 1550 756 0,'-5'-5'280'0,"5"5"-216"0,10-4-20 15,-10 0 136-15,5 4-108 0,-5-5 88 16,5 5-96-16,-5-4 48 16,0 8-68-16,0-4 40 15,9 0-48-15,1-4 16 16,0 4-32-16,0-5 16 16,5 5-20-16,-5-4 8 15,4 4-12-15,1-4 20 16,5 8-20-16,-5-4 24 15,4 0-24-15,-4 0 12 16,5 0-12-16,-1-4 0 16,1 4-4-16,-5-9 36 15,5 9-20-15,-6-4-4 16,1 8-12-16,-5-4 20 16,5 4-16-16,-10-4 12 15,0 0-12-15,-10 0-8 16,5 0 0-16,-10 0-200 15,5 5 108-15,-10-5-476 16,10 4 316-16</inkml:trace>
  <inkml:trace contextRef="#ctx0" brushRef="#br0" timeOffset="27564">3718 2294 404 0,'-5'9'148'0,"5"-9"-112"0,5-14-12 16,-5 6 120 0,0 3-84-16,-5 5 88 0,5 5-84 0,-5-1 92 15,10 0-92-15,-10 1 52 16,5-1-72-16,-5 1 48 16,0-1-52-16,-4-8 16 15,9 4-36-15,-10-9 28 16,10 9-32-16,-10-5 32 15,10 1-32-15,-10-9 40 16,10 9-32-16,-10-1-4 16,5 5-12-16,-5-4 20 15,5-1-16-15,-9 1-12 16,4 4-4-16,-5-9 20 16,10 5-8-16,-10-9 16 15,10 4-16-15,-9 0 16 16,4 5-16-16,-10-5 24 15,10 9-20-15,-9-13 24 16,9 4-24-16,-5-17-12 16,5 4-4-16,-10 5 20 15,11 12-8-15,-11-8-28 16,10 4 8-16,-5-4 32 16,5 9-12-16,-4-9 0 15,9 8-4-15,-10-12 4 16,10 4-4-16,-5-5 8 15,10 9-8-15,-10-8-36 16,10 8 16-16,-10-8 40 16,10 4-12-16,-9-9-20 0,9 4 4 0,-5-8 8 31,5 8 0-31,-5-8 8 0,10 4-8 0,-5-4-12 16,0 8 4-16,0-8 12 15,0 9-4-15,0-5-12 16,5 4 4-16,-5-4-4 15,5 5 0-15,-5-1 8 16,4 5 0-16,1-9 8 16,0 9-4-16,0-4 16 15,0 8-12-15,0-4-28 16,5 4 8-16,-5-4 24 16,5 9-8-16,-5-10-8 15,4 6 0-15,1-5 20 16,5 8-8-16,-5-8-4 15,5 9 0-15,-1-10 4 16,6 6-4-16,-5-5 8 16,0 4-8-16,0 0-20 15,-1 5 8-15,1-9 4 16,0 8 4-16,-5-4 0 16,4 5 0-16,1-5-20 15,0 5 12-15,0-9 20 16,4 4-4-16,-9-4 4 15,5 9-4-15,-5-5 4 16,5 9-8-16,-5-9 8 16,4 5-8-16,-4-5-4 0,0 5 4 15,0-1-16 1,0 5 8-16,0-4 4 0,-1 8 0 0,-4-4 0 16,0 0 0-16,5-4 24 15,5 4-12-15,-5-5-32 16,5 5 12-16,-6 0 44 15,6 5-16-15,0-1-8 16,5 1-8-16,-1-5 12 16,1 4-8-16,0-4 4 15,4 4-4-15,-4-4 4 16,5 5-8-16,-6-1 8 16,1 5-8-16,0-5-4 15,-1 5 4-15,1-5-4 16,5 5 0-16,-6 0 16 15,6 0-8-15,-5-1 16 16,4 5-16-16,-9-4-20 16,5 4 4-16,-5-4 4 15,-1 4 4-15,1 0 0 16,0 0 0-16,-5 1 8 16,5-1-4-16,-6 0-4 15,6 0 4-15,-5 0-4 16,0 0 0-16,-5 0 8 15,0 5-4-15,-5-1-12 16,5 5 4-16,-5 5 4 16,5-6 0-16,-5 1 16 15,5 5-8-15,-5-10-12 16,4 5 0-16,-4 4 12 16,0 1-4-16,-4-1 16 0,4 4-12 0,-5-3-20 15,5-5 4-15,-10-1 20 16,10-3-4-16,-5 0 4 15,5-1-4-15,-5-4-16 16,0 5 4-16,-5-5-4 16,5 4 0-16,-10 1 8 15,11-1 0-15,-6-8 16 16,10 4-8-16,-10-8-12 16,5-1 0-16,-5-13 4 15,5 5 0-15,-10 17 0 16,6 9 0-16,-6 0 16 15,5 4-8-15,-5-22-28 16,5 1 8-16,-5-5 12 16,6 4 4-16,-6-4 8 15,5 0-8-15,-5 0-4 16,5 9 4-16,-4-5-4 16,4 1 0-16,-5-1 0 15,5 5 0-15,-5-5-12 16,6 1 8-16,-11-5 20 15,10 4-8-15,-10-4-12 16,10 9 0-16,-9-5 4 16,4 5 0-16,-5-5 0 15,10 1 0-15,-9-5 8 16,9 0-4-16,-10 0-20 0,10 0 8 16,-4 0 12-16,4 4 0 0,-5-4 16 15,5 9-12-15,-5-5-4 16,5 5 0-16,-4-5-24 15,9 1 12-15,-10-1 4 16,10 5 4-16,-10-9 8 16,10 0-4-16,-4 0 8 15,4 0-8-15,-10 0-4 16,5 8 4-16,-5-3-24 16,5-1 12-16,-4-4 4 15,4 0 4-15,-5 0 0 16,10 0 0-16,-5-4 0 15,5-1 0-15,-10-3-80 16,11-1 44-16,-11 0-152 16,10 5 104-16</inkml:trace>
  <inkml:trace contextRef="#ctx0" brushRef="#br0" timeOffset="30161">3826 2517 496 0,'-4'4'184'0,"4"-4"-140"0,-5-8-16 16,0 3 128-16,10 10-92 0,-10-5 116 16,5 8-104-16,-5-3 32 15,5-1-64-15,-5-4 56 16,0 0-60-16,-5 0 64 15,5 5-64-15,-5-5 20 16,5 8-40-16,-9-8 36 16,9 5-32-16,-10-10 20 15,10-3-24-15,-10 3 28 16,5 10-32-16,-4-10 32 16,4 5-32-16,-10-13-4 15,10 4-8-15,-14-4 12 16,4 9-8-16,-5-9 4 15,6 8-4-15,-6-8-8 16,5 4 4-16,-4-8 4 16,4 8-4-16,-10-4 16 15,11 4-12-15,-6-8-4 16,5 8 0-16,-4-9 12 16,9 10-8-16,-5-5-12 15,5 4 0-15,-4-9 20 16,4 10-8-16,-5-6-4 15,10 6 0-15,-9-1-16 16,9 5 8-16,-5-10 4 16,5 10 0-16,-5-9 8 15,6 4-4-15,-6-4-4 16,10 4 4-16,-10-8 12 16,10 8-8-16,-5-8 16 0,10 8-16 0,-9-9-12 15,4 9 0-15,-5-8 4 16,10 4 0-16,-10-5 0 15,10 5 0-15,-5-4-20 16,5 4 12-16,-5-5-4 16,5 5 4-16,-5-9 24 15,5 9-8-15,-5-13-4 16,10 8 0-16,-5-8-16 16,0 4 8-16,0-9 12 15,0 9-4-15,0-4-20 16,0 4 8-16,0-8 32 15,0 8-16-15,0-4-8 16,0 4-4-16,0-5 4 16,5 10 0-16,-5-5 8 15,5 4-4-15,0-3 8 16,0 7-8-16,-5-3-36 16,5 8 16-16,0-8 16 15,0 8 0-15,0-9-8 16,-1 5 4-16,1-4-4 15,5 4 0-15,-5-5 24 16,0 9-8-16,0-4-4 16,0 4 0-16,0-4-16 15,5 5 8-15,-5-6 28 16,4 6-12-16,1-5-32 16,5 4 12-16,-5-4 8 0,5 8 4 15,0-12-20 1,4 8 8-16,1-8 20 0,0 3-4 0,4-3-4 15,1 4 0-15,-5-5-4 16,4 9 0-16,1-4 8 16,-1 9-4-16,1-9 16 15,0 8-12-15,-6-3-12 16,6 3 0-16,-5-3-4 16,4 3 0-16,-4-4 24 15,0 5-8-15,-6-5-4 16,6 5 0-16,-5 0-4 15,5 4 0-15,-6-5-20 16,6 5 12-16,-5-4 4 16,0-1 4-16,-5 1 44 15,4 4-24-15,1-4-20 16,5 8 0-16,-5-8 0 16,4 4 0-16,-4-5 32 15,5 5-16-15,-1-4-32 16,1 8 8-16,0-4 28 15,4 0-12-15,1-4 8 16,0 4-8-16,-6-4-8 16,6 8 4-16,0-4 12 15,-1 0-8-15,1 0-12 16,-1 9 0-16,1-1 12 16,5 10-4-16,-11-5-4 0,6 5 4 15,-5-5 4 1,-1 4-4-16,1-4 8 0,0 5-8 0,-1-5-4 15,6 0 4-15,-10 0-4 16,5 0 0-16,-6 5 16 16,1-1-8-16,0 1-12 15,0 4 0-15,-6-9 4 16,6 4 0-16,-5-3 16 16,5-1-8-16,-5 0-4 15,0 0 0-15,4 0 12 16,-4 0-8-16,0 0-12 15,0 1 0-15,-5-1 12 16,5 4-4-16,-5-4-4 16,4 5 4-16,-4-5-4 15,0 4 0-15,0 1 8 16,0 4-4-16,-5 0 8 16,0 0-8-16,0-1-12 15,5 1 4-15,-5 5-4 16,5-1 0-16,-5 0 24 15,0 0-8-15,0 1 16 16,0-1-16-16,-5 9-20 16,5 4 4-16,-5-12 4 15,5-1 4-15,-5-17 8 16,5-1-4-16,-5 14 8 16,0 9-8-16,-4 4-4 15,4 4 4-15,-5-21 12 16,10-5-8-16,-10-9-20 0,10 1 4 15,-10-5 4-15,10 0 4 0,-10 0 16 16,5 4-8-16,-5 5-20 16,1 4 4-16,-1 0 12 15,5 5 0-15,-10-10-4 16,10 6 4-16,-5-6-4 16,5 5 0-16,-5-8 8 15,6 4-4-15,-6-5-4 16,5 0 4-16,-10 1-16 15,5-1 8-15,-5 5 12 16,6 0-4-16,-6-1-4 16,5 1 4-16,-5 0-16 15,5 0 8-15,-9-5 4 16,9 5 0-16,-10-1 8 16,5 1-4-16,-4 0-4 15,4 4 4-15,-10-4-4 16,10 4 0-16,-9-4 0 15,9 0 0-15,-5-1 16 16,6 1-8-16,-11 0-28 16,10 4 8-16,-5-4 4 15,6-1 8-15,-6 1 0 16,5 4 0-16,-4-4 16 16,4 4-8-16,-5-8-12 15,5 8 0-15,-4-9 4 16,4 0 0-16,-5-4 0 15,10 5 0-15,-5-1 16 0,6 1-8 0,-11-1 4 16,10 5-4-16,-5-5-8 16,5 5 4-16,-9-5-16 15,9 1 8-15,-5-5 20 16,5 0-8-16,-4-5-20 16,9 1 4-16,-10-5 12 15,5 5 0-15,-5-9-12 16,5-1 4-16,-4-7-200 15,4 12 112-15</inkml:trace>
  <inkml:trace contextRef="#ctx0" brushRef="#br0" timeOffset="33915">3910 3554 624 0,'0'-13'228'0,"0"13"-176"0,0 0-16 0,0-4 204 15,0 4-140-15,0-4 64 16,0 4-96-16,-5-5 48 16,5 10-64-16,-10-5 4 15,5 0-32-15,-4 0 32 16,4 4-32-16,-10 0 4 16,10 1-16-16,-10 3 28 15,5 1-24-15,-4 4 32 16,9 5-32-16,-10-1 40 15,10 5-32-15,-5-4 12 16,5 4-20-16,-10-5 8 16,11 5-12-16,-6 0 12 15,10 0-16-15,-10 0 16 16,5 4-16-16,-5 0 16 16,10 1-16-16,-5-1 24 0,5 4-20 15,-5 1 12-15,10 0-12 0,-5-5 12 31,5-4-16-31,0-5-12 0,0-3 0 16,0 3 12-16,5 1-4 0,-5-10-4 16,4 5 4-16,-4-4-16 15,5 4 8-15,0-8 12 16,0 3-4-16,0-12-12 16,5 0 4-16,-1-5 4 15,1 0 0-15,0-8-20 16,0-1 12-16,-6-12-24 15,6 8 20-15,0-9 4 16,0 5 8-16,-10-5 0 16,5 9 0-16,-10-4 8 15,4 13-4-15,-8-5 16 16,4 10-12-16,-10-6-4 16,0 6 0-16,-5 3 12 15,5 5-8-15,-5-4-12 16,6 8 0-16,-11-4 20 15,5 9-8-15,-5 0 4 16,11 0-4-16,-11 4 36 16,5 4-20-16,-5 5 4 15,11 0-16-15,-6 4-16 16,5 0 0-16,-5 5 4 16,5 0 0-16,0-5-12 15,6-4 8-15,-6-5-84 0,10 5 48 0,0-13-260 16,5-5 168-16,4-21-532 15,6-5 372-15</inkml:trace>
  <inkml:trace contextRef="#ctx0" brushRef="#br0" timeOffset="39891">0 9 384 0,'-5'-5'140'0,"5"5"-108"0,0 5-8 0,0-5 108 16,0 0-76-16,0 0 120 16,0 0-100-16,0 0 60 15,0 0-80-15,0 4 48 16,10 5-60-16,-5 4 32 16,5 0-44-16,-5 5 44 15,5-1-44-15,-5 5 28 16,-1 4-32-16,1 1 16 15,5 3-24-15,-5 1 28 16,5 4-32-16,0 4 20 16,5-4-20-16,-1 0 20 15,1 0-24-15,5 0 12 16,0 0-12-16,4 1 20 16,1-1-20-16,-1 0 24 0,6-5-24 0,0 5-4 15,-1-4-4-15,6 4 20 16,-1-5-12-16,5 6 24 15,-4-1-24-15,-1 4 12 16,1 0-12-16,-1 5-16 16,-4 0 0-16,-1 0 28 15,1-1-12-15,-5 1 4 16,-1-4-8-16,1-1-16 16,4-4 4-16,-4 0 20 15,0-4-8-15,-1-1 4 16,1-3-4-16,-1-1-8 15,1 0 4-15,5 0 56 16,-1 1-32-16,1 3-12 16,-1 5-8-16,6 5-20 15,-1-1 8-15,1 0 12 16,-1-4-4-16,1 5 8 16,-1-5-8-16,1 0 8 15,-6 0-8-15,1-4 8 16,-6-1-8-16,1-4-4 15,0 1 4-15,-6-5-4 16,1 0 0-16,0-1 0 16,-1 6 0-16,-4-5 8 15,5-1-4-15,-1-3 8 16,1 4-8-16,0 0-4 16,5 0 4-16,-1 0-24 0,1 4 12 15,-1-4 20-15,6 0-4 0,-1 4 4 16,1 0-4-16,0 5 4 15,4 4-8-15,1 0 8 16,-1 0-8-16,0 0-12 16,1 0 4-16,-1-5 12 15,-4 1-4-15,-1 0-4 16,-4-5 4-16,0 0 4 16,4-4-4-16,-4-4-12 15,-5 4 4-15,-6-5 20 16,1 1-8-16,-5-1 4 15,5 1-4-15,0-1-24 16,-1 5 8-16,1-5 20 16,0 5-4-16,0-4-12 15,-1-1 0-15,-4-3-4 16,5 3 0-16,0-4 16 16,0 5-4-16,-1-1 8 15,6 1-8-15,-5-5 8 16,5 4-8-16,-6 1-4 15,6 4 4-15,-5-5-4 16,4 5 0-16,1-4-12 16,0 4 8-16,-5-5 12 15,4 5-4-15,-4-9-4 16,0 5 4-16,5-5-4 16,-6 0 0-16,-4-4 8 0,5 4-4 15,0 0-12-15,0 4 4 16,-1 1 20-16,6-1-8 0,-5-4-20 15,4 5 4-15,-4-5 12 16,0 0 0-16,-5-4 8 16,0 0-8-16,-10-9-12 15,5 4 4-15,0 1-32 16,-1-1 20-16,1 0-20 16,0 1 20-16,-5-5-16 15,0 0 16-15,0 0 0 16,0 0 8-16,0 0 0 15,0 0 0-15,0 0-20 16,10 8 16-16,-10-3 4 16,5-1 8-16,-5-4-20 15,0 0 12-15,0 0-48 16,0 0 28-16,-5-4-116 16,5 4 80-16,-10-9-236 15,5 0 168-15,-9-8-348 16,4 4 272-16</inkml:trace>
  <inkml:trace contextRef="#ctx0" brushRef="#br0" timeOffset="40551">2438 3270 580 0,'-5'4'216'0,"5"-4"-168"0,5 5-12 0,0-5 100 15,0 0-80-15,0 0 84 16,-1 8-80-16,6-3 64 16,5 4-68-16,0-1 100 15,0 1-84-15,4 4 8 16,1 0-48-16,5-4 24 15,-1 0-32-15,1 0 48 16,9 4-40-16,-9 0 12 16,5 0-28-16,-6 0 36 15,6 0-28-15,-11-4 12 16,6 0-20-16,-5 0 0 16,-1-1-8-16,-4 1 20 15,5 4-16-15,-5 0 24 16,4-4-24-16,-9 0-4 15,5 0-4-15,-5-1 28 16,0 1-16-16,-5-5-4 16,4 5-8-16,-4 0-16 15,5 4 8-15,0-4 20 16,0 4-8-16,0-4 16 16,0 0-16-16,-5-5 4 15,-1 5-4-15,-4-9-16 16,0 0 4-16,0 0 4 0,0 0 0 0,0-9 0 15,0 5 0-15,0-14 8 16,0 5-4 0,-4-13 8-16,4 8-8 0,-10-13 8 15,0 1-8-15,-5-14 8 16,5 5-8-16,-9-18-12 16,9 4 4-16,-10-8 4 15,10 13 0-15,-10-5-28 16,11 14 16-16,-6-1-76 15,10 19 52-15,-5 3-260 16,5 9 164-16</inkml:trace>
  <inkml:trace contextRef="#ctx0" brushRef="#br0" timeOffset="42354">685 2224 632 0,'-20'-5'236'0,"20"5"-184"0,-5 14-16 0,0-19 212 16,10 5-144-16,-10 0 116 15,5 5-128-15,-5-5 92 16,10 0-104-16,-5-5 44 16,0 5-68-16,0 0 36 15,5 9-52-15,0-5 16 16,5 1-36-16,0-5 36 16,-1 0-32-16,-4 0-4 15,0 4-12-15,5-4-8 16,0 0 4-16,0 0 12 15,10 9-8-15,-6-5 4 16,1 1-4-16,0-5 4 16,5 0-8-16,-1 0 8 15,1 0-8-15,5 0-4 16,4 0 4-16,1 0 4 16,-1 0-4-16,1 0-12 15,-1 0 4-15,1-9 20 16,-5 4-8-16,-6 1 4 15,6 8-4-15,-10-4 4 16,4 9-8-16,-9-9-4 0,5 5 4 16,-10-5 4-16,5 4-4 0,-10-4-64 15,0 0 32-15,-5 0-180 16,5 4 112-16</inkml:trace>
  <inkml:trace contextRef="#ctx0" brushRef="#br0" timeOffset="42907">704 2583 456 0,'-5'-13'168'15,"5"13"-128"-15,0 0-16 0,-5 0 176 16,5 8-116-16,-4-3 116 16,8-1-116-16,-4 0 108 15,0 1-112-15,0-1 84 16,0 1-96-16,0-1 92 15,5 0-96-15,0 1 24 16,5-1-52-16,-5-4 64 0,0 0-52 16,5-4-8-16,5 4-24 0,-6-5 24 15,6 5-24-15,-5-4 20 16,5 8-20-16,0-4-8 16,-1 9-4-16,6-9 12 15,5 5-8-15,-1-10 4 16,1 5-4-16,0-4 4 15,4 4-8-15,-4-5-4 16,-1 10 4-16,-4-5 20 16,5 4-12-16,-6-4-4 15,6 0-4-15,-5 0 4 16,4 0-4-16,-9-4-12 16,0 4 4-16,-5-9 20 15,5 9-8-15,-15-4-180 16,4 4 96-16,-4-5-388 15,0 5 260-15</inkml:trace>
  <inkml:trace contextRef="#ctx0" brushRef="#br0" timeOffset="45326">4693 4045 892 0,'-20'0'332'0,"20"0"-260"0,-4 9-20 0,-1-9 140 15,10 0-116-15,-5 0 104 16,0 0-104-16,0 0 48 16,9 0-72-16,1-5 24 15,5 5-44-15,0-9 16 16,4 5-28-16,1-5 16 16,0 5-20-16,4-5 20 15,6 5-24-15,5-5-12 16,-1 9-4-16,0-4 20 15,6 4-8-15,-1-5 4 16,-4 10-4-16,-1-5 4 16,-4 4-8-16,-1-4-4 15,1 4 4-15,-1-4-16 16,-4 0 8-16,-5-4 4 16,4 4 0-16,1-4 8 15,0-1-4-15,-1-4 8 16,6 9-8-16,-1-8-12 15,1 8 4-15,-1-9 4 16,6 9 0-16,-1-4 8 16,1 4-4-16,-1-5 8 15,6 10-8-15,-1-5-20 16,-4 0 8-16,-1 0 4 0,-4 4 4 16,-1-4 8-1,1 4-4-15,-6 1-4 0,1 3 4 16,-5-3-4-16,4 4 0 0,-4-5-12 15,0 5 8-15,-6-5 4 16,6 5 0-16,0-5 16 16,-1 1-8-16,1-1-20 15,0 0 4-15,0 1 12 16,4-1 0-16,1 1-4 16,-1-1 4-16,1 0-4 15,5 5 0-15,-1-5 16 16,1 5-8-16,4-4-12 15,1-1 0-15,-1 0 4 16,-4 1 0-16,4-5 8 16,-9 4-4-16,-1-4-20 15,6 4 8-15,-5-4 20 16,4 5-4-16,-4-5 4 16,-1 0-4-16,-4 0-16 15,5 0 4-15,-11 0 4 16,6 4 0-16,-5 1 16 15,5 3-8-15,-6-8-28 16,6 5 8-16,0-5 32 16,-1 0-12-16,1 0-8 15,5 0-4-15,-1 0 4 16,1 0 0-16,0 0 8 16,4 4-4-16,1-4 16 0,-1 4-12 15,1-4-12-15,-1 5 0 0,1-5 12 16,-1 4-4-16,1-4 16 15,0 0-12-15,-1 0 4 16,-4 0-4-16,-6 0-32 16,6 0 12-16,-5 0 32 15,-1 5-12-15,-4-5-8 16,5 0-4-16,-5 0 4 16,-1 0 0-16,-4 0 0 15,5 4 0-15,-5-4 8 16,5 0-4-16,-5 0-4 15,-1 4 4-15,1-4 12 16,0 5-8-16,-5-5-4 16,0 4 0-16,0-4-4 15,0 4 0-15,5-4 8 16,0 0-4-16,-6 0-12 16,1 0 4-16,5-4 4 15,0 4 0-15,-5-4 0 16,0-1 0-16,-5 1-12 15,5 4 8-15,-5-4-16 16,0 8 12-16,0-8-112 16,0 4 68-16,-5-5-236 15,5 1 164-15</inkml:trace>
  <inkml:trace contextRef="#ctx0" brushRef="#br0" timeOffset="45880">7244 3804 748 0,'-10'0'276'0,"10"0"-216"0,-15 9-16 0,10-5 252 16,5 1-172-16,-4-1 124 15,4 5-140-15,0-5 8 16,4 0-68-16,1 5 16 16,10 0-36-16,0 0 28 15,0 4-32-15,4-4-4 16,1 4-12-16,5-5 56 16,-1 1-36-16,1 0 8 15,5 0-24-15,-11-1 28 16,6 6-24-16,-5-6-4 15,-1 5-8-15,1-4 20 16,0 4-12-16,-1 0 4 16,6 1-8-16,-10-1-8 15,4 4 4-15,-4-4-4 16,5 5 0-16,-5-5 16 16,-1 0-8-16,-4-4 4 15,0 4-4-15,-5-4 20 0,5 0-16 16,-15-9 32-16,5 4-28 0,-10 0 20 15,5 5-20-15,-10-5 8 16,6 5-12-16,-16 0-8 16,10 4 0-16,-14 0 12 15,4 0-8-15,-14 5-20 16,4 4 4-16,-19 0-84 16,5 0 52-16,-15-5-172 15,10 5 120-15</inkml:trace>
  <inkml:trace contextRef="#ctx0" brushRef="#br0" timeOffset="47261">5895 3344 788 0,'-10'-8'292'0,"10"8"-228"0,-10 4-16 15,5-4 168 1,0 9-128-16,-5 0 124 0,0-1-124 0,-4 1 88 15,9 0-100-15,-5-5 36 16,5 5-64-16,-5-5 44 16,10 5-52-16,-5-9 24 15,10 0-36-15,-5 0-8 16,10 9-12-16,0-5 4 16,5 1-8-16,-1-1 8 15,1 5-8-15,0-9 24 16,5 4-16-16,-1-4-4 15,1 4-4-15,-5-4 4 16,5 0-4-16,-1 0-4 16,1 0 4-16,0 0 4 15,-1 0-4-15,6 0-12 16,0 0 4-16,-1 0 12 16,1 5-4-16,-1-1 16 15,6 1-12-15,-10-1-4 16,4 5 0-16,-4-9-4 15,0 4 0-15,-6-4 16 16,1 4-8-16,-10-4 16 16,0 0-16-16,-5 0-4 15,0 0 0-15,-5-4-128 16,5 4 68-16,-10-4-216 16,0-1 152-16,-9-3-288 15,9 8 232-15,-10-9-404 16,10 9 332-16</inkml:trace>
  <inkml:trace contextRef="#ctx0" brushRef="#br0" timeOffset="47726">5831 3625 612 0,'-10'-5'228'0,"10"5"-180"0,-20 9-12 0,10-9 140 15,10 4-104-15,-10-4 120 16,10 0-108-16,-9 0 96 16,9 5-100-16,-5-5 64 15,5 0-84-15,0 0 56 16,10 4-64-16,-6-4 4 15,6 4-32-15,10 1 40 16,0-1-36-16,-1-4 40 16,6 0-40-16,-5 0 4 15,4 5-20-15,-4-5 0 16,5 4-4-16,-6-4 20 16,6 0-16-16,0 0 24 15,-1 0-24-15,1-4-4 16,-1 4-4-16,1-5-4 15,5 5 0-15,-6-4 8 0,1 8-4 0,-5-4-4 16,-1 0 4-16,-9 0 4 16,5 0-4-16,-10 0-224 15,0 0 124-15,0 5-536 16,0 3 352-16</inkml:trace>
  <inkml:trace contextRef="#ctx0" brushRef="#br0" timeOffset="54227">3703 4496 624 0,'-10'0'228'0,"10"0"-176"0,-9 0-16 0,-1-5 96 16,10 5-80-16,-10-9 84 16,10 9-76-16,-10-4 48 15,0 4-64-15,-5-4 32 16,6-1-44-16,-11-3 52 15,10 8-48-15,-15-14 28 16,11 10-36-16,-11-5 0 16,5 5-16-16,-9-9 20 15,9 8-20-15,-9-3-12 16,4 3-4-16,-5-8 40 16,6 0-24-16,-1-4 0 15,5 3-8-15,-4-3 4 16,4 8-4-16,-4-4-12 15,9 4 4-15,-5-8 28 16,5 4-12-16,-4-5-12 16,9 5-4-16,-5-5 12 15,10 5-4-15,-5-9 8 16,10 9-8-16,-10-13-4 16,10 9 4-16,-5-10-4 15,10 5 0-15,-5-8 0 16,0 3 0-16,0-8 0 15,5 5 0-15,-5-5-12 16,5 9 8-16,0-5 28 0,5 9-12 0,-5-4-4 16,5 4-4-16,-5 0-4 15,4 4 0-15,-4-3 8 16,5 7-4-16,0-7-28 16,5 3 12-16,-5-4 24 15,5 5-8-15,-6-1 0 16,6 5 0-16,-5-4-4 15,5 8 0-15,-5-13 0 16,4 9 0-16,1-9 32 16,0 9-16-16,0-14-24 15,4 14 4-15,-4-9 16 16,5 9-4-16,-5-9-4 16,4 9 0-16,-4-9 28 15,5 9-16-15,0-9-12 16,-1 9-8-16,1-9 4 15,5 9 0-15,-6-9 8 16,6 5-4-16,-5-1 24 16,-1 5-16-16,-4-4-4 15,5 8-4-15,-6-9 28 16,6 10-16-16,0-5 4 16,0 8-12-16,-6-4 4 15,6 9-8-15,0-8 16 16,-1 3-12-16,6-8-4 15,0 9 0-15,4-1 12 16,1 5-8-16,-1 0 24 0,1 5-20 16,-1-1 4-16,1 9-8 15,0 0 12-15,-1 5-12 0,1-1-4 16,-1 1 0-16,1 4-16 16,4 4 8-16,-4 0 20 15,-6 5-8-15,-4 0 16 16,5-5-16-16,-6 0-20 15,1 0 4-15,-5 1 20 16,0-1-4-16,-1-4-4 16,1 8 0-16,-5-8 12 15,5 0-8-15,-5-4-12 16,4 4 0-16,-4 4 20 16,0 0-8-16,-5 5-20 15,0-5 4-15,-5 0 20 16,5-4-4-16,-5 4 4 15,5 5-4-15,-5 0-8 16,0 4 4-16,0 0 4 16,0 0-4-16,0 0 16 15,0-5-12-15,-5 1-4 16,5 0 0-16,-10-1 4 16,5-3-4-16,-5-1-4 15,5-4 4-15,-5 0 4 16,6-5-4-16,-6 1-12 15,5-1 4-15,-5-4 4 16,5 5 0-16,-10-5 0 16,5 0 0-16,-9 0 24 15,9 0-12-15,-15-4-20 0,10 0 0 0,-9 0 12 16,9-1 0-16,-10-3-4 16,11 4 4-16,-11-1-4 15,5 1 0-15,-4-9 0 16,4 4 0-16,-5-4 0 15,6 9 0-15,-6-4 0 16,5 3 0-16,-4-8-12 16,4 5 8-16,0-1 12 15,6 9-4-15,-6-13-12 16,5 5 4-16,-5-5 12 16,6 4-4-16,-6-4-4 15,5 4 4-15,-5-8 4 16,6 4-4-16,-6-4-4 15,10 4 4-15,-5 0-16 16,10 4 8-16,-9-4 12 16,4 0-4-16,-5-4-12 15,5 4 4-15,-5-5 4 16,6 5 0-16,-6-9 0 16,5 9 0-16,-5-4 0 15,5 4 0-15,-9-4-12 16,9-1 8-16,-10-3-120 15,5 3 68-15,-4-8-376 16,4 9 244-16,-10-9-680 16,10 4 488-16</inkml:trace>
  <inkml:trace contextRef="#ctx0" brushRef="#br0" timeOffset="55774">8293 3673 904 0,'-10'0'332'0,"10"0"-256"0,-5 4-24 15,0-4 116 1,10 0-104-16,-5 0 72 16,0 0-80-16,0 0 24 15,0 0-48-15,5 0 44 16,5 9-44-16,5-5 20 0,0 5-32 0,9-9 28 16,-4 4-32-16,4-4 20 15,1 5-20-15,0-5 0 16,4 4-8-16,-4 0 28 15,4 1-20-15,-4-5-4 16,0 4-8-16,-6-4 4 16,1 5-4-16,-5-1-4 15,0 0 4-15,-6-4 20 16,1 0-12-16,-10 0 4 16,0 0-8-16,0 5 4 15,0-1-8-15,-5 0 16 16,5 1-12-16,-5-1 40 15,1 1-24-15,-6-1-4 16,5 5-12-16,-10-1 28 16,10 6-20-16,-10-1 4 15,5 4-12-15,-4 5 20 16,4 4-16-16,-5 5 24 16,5 4-24-16,-5 4 32 15,6 1-28-15,-6 4-12 16,5-5-8-16,-5 0 20 15,5-4-8-15,-9 0 4 16,9-4-4-16,-5 0-8 16,10-5 4-16,-10-4 4 15,10 0-4-15,-4-9-4 16,4 4 4-16,-5-8-16 16,10 4 8-16,-5-13-104 0,5 5 60 0,-5-10-164 15,10 1 116-15,-5-9-236 16,5 0 188-16</inkml:trace>
  <inkml:trace contextRef="#ctx0" brushRef="#br0" timeOffset="56720">8367 3611 644 0,'-10'-13'236'0,"10"13"-180"0,-10-8-20 0,5 3 160 16,5 5-116-16,-15-4 100 16,11 8-104-16,-6-4 80 15,5 9-88-15,-5-5 64 16,10 5-76-16,-10 0 40 15,5 4-56-15,-5-4 24 16,5 4-36-16,-9-4 52 16,9 4-44-16,-10 0 28 15,5 0-36-15,-5 4 16 16,10 1-24-16,-9 4 16 0,9 4-20 0,-10 5-8 16,5 4-4-16,0 4 28 15,5 5-16-15,0 4 12 16,5 0-16-16,0 0 0 15,5-4-4-15,0 0-16 16,5 0 4-16,0-5 28 16,0-4-12-16,0 0 4 15,-1-4-8-15,1-1 4 16,5 1-8-16,0 0 8 16,0-1-8-16,-1-3-4 15,6-1 4-15,0-4-4 16,4 0 0-16,6-9 8 15,-1 4-4-15,1-12 8 16,4 3-8-16,1-12 16 16,4 0-12-16,1-9-4 15,-6-1 0-15,6-7 12 16,-1 7-8-16,-5-12-20 16,1 9 4-16,-1-10 4 15,-4 1 4-15,0-5-20 16,-6 10 12-16,-4-10-12 15,0 5 8-15,-6-9 8 16,6 4 4-16,-10-13 8 16,5 9-4-16,-6-13-12 15,1 9 4-15,-10-14 20 16,5 14-8-16,-10-9-12 16,5 8 0-16,-5 1 12 0,5 8-4 15,-9-4-12-15,4 13 4 16,-10-4 20-16,0 8-8 0,-10-3-12 15,11 3 0-15,-16-4 4 16,10 9 0-16,-9-4 0 16,9 8 0-16,-9-4 16 15,4 4-8-15,-9-4-20 16,4 8 4-16,-9-3 4 16,9 8 4-16,-9-9 8 15,14 9-4-15,-9-9 8 16,9 5-8-16,-5-5-28 15,6 9 12-15,-6-4 12 16,11 4 4-16,-1 0-72 16,5 4 36-16,-5 0-208 15,11 1 136-15,-1-1-256 16,5 5 204-16</inkml:trace>
  <inkml:trace contextRef="#ctx0" brushRef="#br0" timeOffset="58551">8303 3445 436 0,'-5'0'160'0,"5"0"-124"0,-5 4-8 0,0-4 148 16,5 0-100-16,-5 0 76 15,5 0-88-15,-5 0 52 16,5 0-64-16,-10 0 68 16,5 5-68-16,-4-1 44 15,4 5-56-15,-5 0 24 16,5 4-36-16,-5 0 28 16,0 0-32-16,-10-4 40 15,6 4-36-15,-6 0 12 16,5 5-24-16,-4-5 44 15,9 4-32-15,-10-4 20 16,10 5-28-16,-10-5 16 16,11 5-20-16,-11-5 8 15,5 4-12-15,-5 1 36 16,6-1-24-16,-6 5 4 16,10 4-16-16,-5 1 36 0,5 3-24 15,-4 5-4-15,9 0-12 16,-10 5 12-16,10-5-12 0,-5 4 4 15,10 1-4-15,-5-5 12 16,5-5-12-16,0 1-4 16,5-5 0-16,-5 0 20 15,5 1-12-15,0-1-4 16,5 0-4-16,0 0 4 16,5 1-4-16,-6-5-20 15,6-1 8-15,-5-3 12 16,5 4 0-16,-5 0 16 15,4 4-12-15,-4-4 24 16,0 0-20-16,0 4-12 16,5 0-4-16,-5 1 12 15,4-1-4-15,1 0-12 16,0 0 4-16,-5-4 12 16,5 4-4-16,-1-4 16 15,6 5-12-15,-5-10 4 16,4 1-4-16,-4-5-8 15,0 0 4-15,0 4 12 16,0 1-8-16,-6-5-12 16,6 5 0-16,0-5 4 15,5 0 0-15,-6-9 8 16,11 5-4-16,-5-5-4 16,-1 1 4-16,1-1 4 15,0 0-4-15,4-4-4 16,1 5 4-16,0-10 12 0,-1 5-8 15,1-4 24-15,5 8-20 0,-6-8-40 16,6 0 16-16,-6-5 12 16,6 5 0-16,-1-5 0 15,1 4 4-15,-5-8-24 16,4 5 12-16,-4-6 32 16,-1 6-16-16,-4-10-8 15,5 9-4-15,-6-8 4 16,1 4 0-16,-5-9 8 15,5 9-4-15,-6-9 16 16,1 4-12-16,0-8-12 16,0 9 0-16,-6-10-16 15,6 10 12-15,-5-9 12 16,5 8 0-16,-5-8 16 16,5 8-12-16,-6-4-48 15,6 5 24-15,-5-5 4 16,5 4 8-16,-5-8-8 15,4 4 8-15,-4 0-24 16,0 5 16-16,0-5 4 16,0 5 8-16,-5-5-12 15,5 4 8-15,-6-4 12 16,1 5-4-16,-5-10 8 16,5 10-8-16,-5-14-12 15,0 9 4-15,-5-13 28 16,5 5-12-16,-5-10 12 0,1 5-12 15,-6-4-32-15,5 8 8 0,-10-8 4 16,5 13 8-16,-5-9 0 16,6 13 0-16,-6-9 0 15,10 14 0-15,-10-5 8 16,10 4-4-16,-10-4-12 16,10 9 4-16,-9-4 4 15,9 8 0-15,-10-4 16 16,10 4-8-16,-5-4-12 15,5 9 0-15,-5-10-16 16,5 10 12-16,-9-9 12 16,9 4 0-16,-10-4 8 15,5 4-8-15,-5-8-12 16,6 8 4-16,-6-4 12 16,10 8-4-16,-10-8-20 15,5 9 8-15,-9-5 4 16,9 5 4-16,-10-5 16 15,10 5-8-15,-10-5 4 16,6 9-4-16,-6-13-32 16,5 13 12-16,-5-5 24 15,11 5-8-15,-11-4-8 16,5 4 0-16,-9-4 4 16,9 4 0-16,-10-5 0 15,5 10 0-15,-4-5 8 16,4 0-4-16,-4 0-20 0,4 4 8 0,-5-4 20 15,5 4-4-15,-4 1-12 16,9 8 0-16,-5-9 12 16,6 5-4-16,-6-5-12 15,5 1 4-15,-5-1 12 16,6 1-4-16,-6-1-12 16,10 5 4-16,-10-5 12 15,11 0-4-15,-6 1-4 16,10-1 4-16,-10-4-104 15,10 0 56-15,-10 0-200 16,10 0 136-16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24.109"/>
    </inkml:context>
    <inkml:brush xml:id="br0">
      <inkml:brushProperty name="width" value="0.05" units="cm"/>
      <inkml:brushProperty name="height" value="0.05" units="cm"/>
      <inkml:brushProperty name="fitToCurve" value="1"/>
    </inkml:brush>
  </inkml:definitions>
  <inkml:trace contextRef="#ctx0" brushRef="#br0">41 11 392 0,'0'0'148'0,"0"0"-116"0,5-4-8 0,-5 0 92 16,0 8-68-16,0-4 88 16,0 0-80-16,0 0 60 15,0 0-64-15,0 0 48 16,0 0-56-16,0 0 60 15,0 0-64-15,5 0 20 16,0 0-40-16,-5-4 44 16,5 4-36-16,-5-5 12 15,0 10-24-15,0-5 20 16,0 0-24-16,0 0 24 16,0 0-24-16,0 0 4 15,0 0-8-15,0 0 20 16,0 0-16-16,0 0 32 0,0 0-28 0,0 0 12 15,0 0-16-15,0 0 20 16,0 0-20-16,0 0 12 16,0 0-12-16,0 0 12 15,5 4-16-15,-5 0-12 16,5 1 0-16,-5-1 20 16,5 0-8-16,-5 1-12 15,0-1 0-15,0 5 12 16,0 0-4-16,0-5 8 15,0 5-8-15,0 0 8 16,0 4-8-16,0 0 16 16,0 0-12-16,-5 0 4 15,5 9-4-15,-5-9-16 16,10 5 4-16,-5-5 4 16,0 4 0-16,0-4 8 15,0 5-4-15,0-5 16 16,0 5-12-16,0-5-4 15,0 4 0-15,0 1-16 16,0-1 8-16,-5-4-16 16,5 5 12-16,-5-5 40 15,5 0-20-15,-5 0-20 16,10 5 4-16,-10-14 8 16,5 5 0-16,-5-5-4 15,5 5 4-15,-5 0-16 0,5 0 8 16,-5-1 12-16,5 1-4 0,-5-5 16 15,10 5-12-15,-10-4-12 16,5 3 0-16,-5-3 12 16,10 4-4-16,-10-5-20 15,5 5 8-15,-5-9 12 16,10 4 0-16,-5 0-4 16,0 5 4-16,-5 0 4 15,5 0-4-15,-5-5-12 16,10 0 4-16,-10-4 12 15,5 5-4-15,-5-5-4 16,10 9 4-16,-5-1 4 16,0 1-4-16,-5-9-12 15,5 4 4-15,-5-4 12 16,5 5-4-16,-4-5-4 16,8 0 4-16,-4 4-4 15,0 1 0-15,0-5 0 16,0 0 0-16,0 4 16 15,0 5-8-15,-4-5-4 16,4 5 0-16,-5-9-4 16,10 0 0-16,-5 0-12 15,0 0 8-15,0 0 4 16,0 0 0-16,0 0 0 16,0 0 0-16,0 0 0 15,0 0 0-15,0-5-220 16,0 1 120-16</inkml:trace>
</inkml:ink>
</file>

<file path=ppt/ink/ink5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5:47:18.222"/>
    </inkml:context>
    <inkml:brush xml:id="br0">
      <inkml:brushProperty name="width" value="0.05" units="cm"/>
      <inkml:brushProperty name="height" value="0.05" units="cm"/>
      <inkml:brushProperty name="fitToCurve" value="1"/>
    </inkml:brush>
  </inkml:definitions>
  <inkml:trace contextRef="#ctx0" brushRef="#br0">640 238 392 0,'-5'-9'148'0,"5"9"-116"0,0-9-8 16,-5 5 144-1,5 4-96-15,-5-9 96 16,0 5-100-16,-5-5 100 16,5 5-96-16,-4-5 24 15,4 4-56-15,-10-3 20 0,5 8-32 0,-5-5 8 16,5 5-20 0,-9-4 8-16,4 8-12 0,-5-4 28 15,5 9-24-15,-4-5 40 16,4 5-32-16,-5 0-4 15,5 4-12-15,-4 0 4 16,4 0-8-16,-5 5 32 16,6-1-20-16,-6 5 40 15,5 0-32-15,-5 4 4 16,6 1-16-16,-6-5 20 16,10 4-20-16,-5-4 24 15,5 0-24-15,-4-5 24 16,9 5-24-16,-10-5-4 15,10 5-4-15,-10-4 20 16,10 4-12-16,-5-5 12 16,10 1-12-16,-9-5 12 15,9 4-16-15,-5-3 16 16,5 3-16-16,-5-4 4 16,10 9-4-16,-5-9-8 15,0 0 4-15,0 0 20 16,5 1-12-16,-5-6-4 15,5 5-4-15,-1-4 20 16,6 4-12-16,-5-4-4 16,5 4-4-16,-5 0 4 0,5 1-4 15,0-1 8-15,0 0-8 0,-1 0 16 16,6 4-12-16,-5-3 4 16,5 3-4-16,-5-4 4 15,4 5-8-15,-4-1 8 16,5 1-8-16,-5-1-4 15,5 1 4-15,-5-1 4 16,4 1-4-16,1-5-4 16,0 4 4-16,-5-3 4 15,4 3-4-15,1-8-4 16,5 4 4-16,-5-4 4 16,-1 4-4-16,-4-4-4 15,5 4 4-15,0-5 12 16,5 6-8-16,-6-6-28 15,6 1 8-15,-5-5 24 16,0 1-8-16,-6-1 8 16,6 1-4-16,-5-5-16 15,5 4 4-15,0-4 12 16,-1 0-4-16,-4 0-20 16,0 4 8-16,0-4 20 15,0 0-4-15,0-4-4 16,4 4 0-16,-4-4-24 15,0 4 12-15,0-5 20 16,0 1-4-16,-5-5-4 16,5 9 0-16,-1-9-4 15,1 9 0-15,0-8 0 0,0 3 0 16,0-8 0-16,0 9 0 16,-5-9 8-16,4 4-4 0,1-9 8 15,5 10-8-15,-5-10-12 16,0 5 4-16,0-5-4 15,-1 5 0-15,1-9 8 16,0 9 0-16,0-9-20 16,0 9 12-16,0-9 4 15,0 5 4-15,-1-5 0 16,1 4 0-16,0-3 0 16,0 3 0-16,-5-4 8 15,0 9-4-15,0-4-12 16,0 3 4-16,0-3 4 15,0 4 0-15,-5-5 8 16,0 5-4-16,0-4-28 16,0 8 12-16,0-9 12 15,0 10 4-15,-5-6 16 16,5 6-12-16,-10-10 4 16,10 9-4-16,-5-4-24 15,5 5 8-15,-10-10 12 16,10 5 0-16,-5-5-12 15,5 5 4-15,-10-4 4 16,5 4 0-16,-5-5 0 16,5 5 0-16,-4-5 0 15,4 5 0-15,-5-4 8 0,5 4-4 16,-5-9 8-16,5 9-8 16,-10-9-4-16,6 4 4 0,-6-4-24 15,10 9 12-15,-10-4 12 16,10 4 0-16,-10-5 8 15,10 5-8-15,-9-5-28 16,9 10 12-16,-5-10 12 16,5 9 4-16,-5-4 16 15,5 5-12-15,-5-6-4 16,5 10 0-16,-9-5-16 16,9 5 8-16,-10-5 12 15,10 9-4-15,-5-4-4 16,5 8 4-16,-5-4-4 15,5 0 0-15,-9 0 0 16,4 0 0-16,-10-4 8 16,10 4-4-16,-9-9-4 15,4 9 4-15,-5-4-4 16,10 4 0-16,-9-5-168 16,4 1 92-16,-5-5-296 15,10 9 208-15</inkml:trace>
  <inkml:trace contextRef="#ctx0" brushRef="#br0" timeOffset="2357">305 19 456 0,'-10'0'168'0,"10"0"-128"0,-10 4-16 16,5-4 124-1,5 5-88-15,-9-1 52 16,4 0-64-16,-5 1 56 16,5-1-64-16,-10 0 44 15,10 5-48-15,-10-4 44 0,5 3-48 0,-4 1 28 16,4 4-32 0,-5-4 8-16,5 4-20 0,-5 0 20 15,11 5-24-15,-11-5 40 16,10 4-28-16,-10 1-12 15,10-1-8-15,-5 5 20 16,5 0-12-16,-4 0 40 16,9 0-28-16,-10 0-32 15,5 0 4-15,-5 0 16 16,10 4-4-16,-10-4 16 16,10 4-16-16,-10-8-4 15,10 3 0-15,-5-3 28 16,5 4-16-16,-5-5 4 15,5 1-12-15,-9-1 12 16,9 1-12-16,-5-1 32 16,5 1-24-16,-5-5-12 15,5 0-8-15,-5-4 4 16,10 4 0-16,-5 0 16 16,0 9-8-16,0-9 24 15,0 0-20-15,0-4-4 16,0 4-4-16,0-4-16 15,5 4 8-15,-5-4 12 16,5 4-4-16,-5 0 16 16,0 0-12-16,0 0-12 15,4 1 0-15,1-1 4 16,0 4 0-16,0 1 24 16,0-1-12-16,-5 1-4 0,5 4-4 0,0-5 4 15,0 5-4-15,0-5-12 16,0 5 4-16,0-4 4 15,5 4 0-15,-6-5 24 16,6 5-12-16,0-4-4 16,5-1-4-16,-5-4 4 15,5 0-4-15,-6 1-4 16,6 3 4-16,0-4 12 16,0 0-8-16,-1-4 4 15,6 0-4-15,-5 0-8 16,0-1 4-16,0 1 4 15,-1 0-4-15,1-5-4 16,5 5 4-16,-5-5-4 16,4 5 0-16,-4-5 16 15,5 5-8-15,-1-4-12 16,1-1 0-16,-5 0-4 16,5 1 0-16,-6-5 8 15,6 4 0-15,-5 1 16 16,5 3-8-16,-1-8-12 15,1 5 0-15,-5-5 12 16,-1 4-4-16,1 0-12 16,0 1 4-16,-5-5 12 15,5 4-4-15,-1-4 16 16,6 5-12-16,-10-5-12 16,5 0 0-16,-5 0 12 0,4 4-4 15,-4-4 16-15,5 0-12 0,-5-4-4 16,5 4 0-1,-6-5-4-15,6 5 0 0,-5-4-12 16,0 4 8-16,0-5 12 16,0 5-4-16,-1-4-4 15,6 4 4-15,-5-9-4 16,5 5 0-16,-5-5 0 16,4 9 0-16,-4-9 0 15,5 9 0-15,0-4 8 16,5 4-4-16,-6-9-12 15,1 5 4-15,-5-5 4 16,5 5 0-16,-5-5 8 16,4 5-4-16,-4-5 8 15,5 4-8-15,-5-8-12 16,5 9 4-16,-1-9-4 16,1 4 0-16,-5-8 8 15,5 8 0-15,-5-13 16 16,4 9-8-16,-4-9-4 15,5 4 0-15,-5-8-4 16,0 9 0-16,0-10 0 16,-1 5 0-16,-4-8 0 15,0 8 0-15,0-4 0 16,0 4 0-16,0-4 8 16,5 4-4-16,-5-5-4 15,0 10 4-15,-5-5-16 0,5 4 8 16,-5-3 20-16,0 3-8 0,0 1-4 15,0 3 0-15,0-3-16 16,0 4 8-16,-5-5-4 16,5 1 0-16,-10-1 16 15,5 5-4-15,-5-4 8 16,10 8-8-16,-10-9-12 16,5 10 4-16,-5-10 4 15,6 5 0-15,-11-9 8 16,10 9-4-16,-10-9-12 15,10 5 4-15,-10-5 4 16,6 9 0-16,-6-14 0 16,5 10 0-16,-5-9-12 15,5 8 8-15,-4-8 20 16,4 8-8-16,-10-8-4 16,10 8 0-16,-10-8 12 15,11 4-8-15,-11 0-12 16,10 5 0-16,-10-5-4 15,10 9 0-15,-9-5-12 16,9 10 12-16,-10-6 32 16,10 6-16-16,-9-5-28 15,9 8 12-15,-5-4 20 16,5 5-8-16,-5-5 0 16,6 5 0-16,-6-5-16 15,5 9 8-15,-5-9 20 16,5 9-8-16,-4-8-12 0,9 8 0 0,-10-5 12 15,10 5-4-15,-10-4-20 16,10 4 8-16,-10-4 4 16,11 4 4-16,-11-9 0 15,5 9 0-15,-5-5-12 16,5 5 8-16,-9-8 28 16,9 8-12-16,-10-5-12 15,10 10-4-15,-5-5-4 16,6 0 0-16,-11-5 0 15,5 5 0-15,-9-4 16 16,9 8-4-16,-10-4-4 16,10 0 4-16,-9 0-4 15,4 5 0-15,-5-5 8 16,6 4-4-16,-6 0-20 16,5 5 8-16,-9 0 4 15,9 4 4-15,-4 0 0 16,4 0 0-16,-5 0-20 15,5 1 12-15,-4-1-92 16,9 0 52-16,-5-4-232 16,6-1 156-16,9 1-712 15,5 4 464-15</inkml:trace>
</inkml:ink>
</file>

<file path=ppt/ink/ink5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5:46:56.582"/>
    </inkml:context>
    <inkml:brush xml:id="br0">
      <inkml:brushProperty name="width" value="0.03528" units="cm"/>
      <inkml:brushProperty name="height" value="0.03528" units="cm"/>
      <inkml:brushProperty name="fitToCurve" value="1"/>
    </inkml:brush>
    <inkml:brush xml:id="br1">
      <inkml:brushProperty name="width" value="0.05" units="cm"/>
      <inkml:brushProperty name="height" value="0.05" units="cm"/>
      <inkml:brushProperty name="fitToCurve" value="1"/>
    </inkml:brush>
  </inkml:definitions>
  <inkml:trace contextRef="#ctx0" brushRef="#br0">3 1813 912 0,'0'9'340'0,"0"-9"-264"0,0-9-24 0,0 5 124 16,0 8-108-16,0-4 68 16,0 0-76-16,0 0 44 15,9 0-60-15,0 0 32 16,-1 5-44-16,1-10 8 16,0 5-24-16,0-4 36 15,0 8-28-15,4-4 4 16,0 9-16-16,4-9 28 15,1 0-24-15,4 0 20 16,0 0-20-16,1 0 0 0,-2 0-8 16,6 0 20-1,-1 0-16-15,1 0 12 0,-1 0-12 0,1 0 20 16,-1 9-20-16,1-9 12 16,0 0-12-16,-1 0-8 15,5 0 0-15,-5 0 20 16,-3 0-12-16,-2 0-12 15,6 0-4-15,-4 0 20 16,-2 0-8-16,-7 0-12 16,4 0 0-16,-6 0 4 15,6 0 0-15,-4 0 32 16,4 0-16-16,-1-5-4 16,1 5-8-16,0-8-24 15,-1 8 12-15,0-5 32 16,6 10-16-16,-2-5 0 15,2 0-4-15,-1 0 4 16,0 0-4-16,0-5 40 16,0 5-20-16,5-4-12 15,0 4-8-15,-1 0-4 16,1 4 0-16,-1 1 8 16,-4-1-4-16,0-8-4 15,0 4 4-15,0 0 12 16,0 4-8-16,-4 0 4 15,4 1-4-15,-9-5 4 16,5 0-8-16,-5 0 16 16,5 4-12-16,-5-4 4 0,0 4-4 0,1-8-8 15,-1 0 4-15,0-1 4 16,0 10-4-16,1-5 16 16,4 0-12-16,-6 0 16 15,6 4-16-15,-4-4-12 16,3 0 0-16,1 0 28 15,-1 0-12-15,1 0-4 16,-1 4-4-16,1-4-24 16,5 0 12-16,-6 0 20 15,1 0-4-15,-5 0 16 16,5 0-16-16,-5 0-4 16,5 0 0-16,-5 0-16 15,5 0 8-15,-5 0 12 16,0 0-4-16,-4 0-4 15,0 5 4-15,-4-5 4 16,4 4-4-16,-9-4-72 16,0 0 36-16,-5 0-200 15,5 0 132-15,-9-4-188 16,5 4 164-16,-5-5-396 16,4 1 292-16</inkml:trace>
  <inkml:trace contextRef="#ctx0" brushRef="#br0" timeOffset="614">1381 1686 820 0,'-5'-22'304'0,"5"22"-236"0,0 0-20 0,0 0 240 16,0 0-168-16,0-4 100 16,5 4-128-16,-5 0 100 15,4 9-112-15,1-9 24 16,4 4-64-16,0 0 28 16,4 5-36-16,0 0 8 15,5 0-24-15,4-1 28 16,4 1-28-16,1-9 12 15,3 5-16-15,2-5 36 16,3 8-24-16,4 1 12 16,-3 0-20-16,-1 0 0 15,-3-1-8-15,-2 1 4 16,-3 0-8-16,-1-5-4 16,-4 5 4-16,0-5 4 15,-4 5-4-15,-5-9 8 16,1 5-8-16,-5-5 16 15,3 0-12-15,-12 4 16 16,0 5-16-16,-4-1-4 16,4 1 0-16,-8-4 20 0,3 3-12 15,-8-3-4-15,8 3-4 16,-13 1-4-16,5 4 0 0,-18 0 16 16,5 1-8-16,-18 3-20 15,9 1 4-15,-14-1 12 16,13 5 0-16,-3-5-80 15,7 5 40-15,-3-4-84 16,13 4 68-16,-4-5-96 16,8 1 84-16,1-9-200 15,4 4 148-15,8-13-464 16,5 0 324-16</inkml:trace>
  <inkml:trace contextRef="#ctx0" brushRef="#br0" timeOffset="1261">2627 1647 904 0,'-5'-22'332'0,"5"22"-256"0,9 0-24 0,-9 0 248 16,0 0-176-16,0 0 92 15,0 0-128-15,0 0 92 16,0 0-104-16,0 4 40 16,9 9-68-16,-4 5 20 15,-1 8-40-15,-4 0 28 16,0 5-32-16,-4 0 4 16,4-1-16-16,-9 5 0 15,9 0-4-15,-5 5 12 16,10 4-12-16,-5 4 4 15,0-4-4-15,0-1-8 16,0-3 4-16,0-10-16 16,0-3 8-16,0-14-128 15,0-5 72-15,0-21-196 16,0-9 144-16,0-13-232 0,0 5 196 0,0-10-352 16,0 10 284-1</inkml:trace>
  <inkml:trace contextRef="#ctx0" brushRef="#br0" timeOffset="2039">2671 1375 780 0,'-9'-13'288'0,"9"13"-224"0,-5-13-20 0,2 9 172 15,6 4-128-15,-6-5 104 16,3 1-108-16,-9 0 68 15,4 8-88-15,-13 0 72 16,5 5-76-16,-9 9 56 16,4 4-64-16,-13 8 48 15,10 5-56-15,-15 5 24 16,5 3-40-16,-4 6 36 16,13-6-36-16,-5 1 56 15,10-5-48-15,-6 5-8 16,10 0-16-16,0 9 24 15,4-5-20-15,5 13 4 16,8 0-12-16,5 5 12 16,4 0-12-16,9 4 16 15,1-13-16-15,7-5 4 16,2-8-4-16,3-5 4 0,4-8-8 16,1-5 16-16,0-4-12 15,-1-4-4-15,-3-1 0 0,8-8 12 16,0 4-8-16,9-9-4 15,-4 1 0-15,4-18 12 16,-4-1-8-16,-1-12-20 16,1 4 4-16,-5-17-4 15,-8 8 4-15,-10-26 16 16,-4 5-4-16,-5-18 24 16,-3 4-16-16,-14-4-40 15,4 13 16-15,-13-9-16 16,5 18 16-16,-18-17-20 15,4 12 20-15,-12-13-20 16,7 10 16-16,-12-10 16 16,4 18 4-16,-9-5-4 15,9 18 4-15,-13 0 28 16,13 9-16-16,-9 4 32 16,14 9-32-16,-10 4 4 15,15 5-12-15,-11-1-8 16,11 10 4-16,-11-5-16 15,11 9 8-15,-6-1-236 16,9 1 132-16,1 4-388 16,8 0 280-16,-5-8-748 15,10 3 540-15</inkml:trace>
  <inkml:trace contextRef="#ctx0" brushRef="#br1" timeOffset="36.47">3400 1523 312 0,'-14'0'112'0,"14"0"-84"0,0-9-12 0,0 5 128 15,0 8-84-15,-5-8 108 16,5 4-96-16,-5-4 84 15,10 4-88-15,-10-5 100 16,5 10-96-16,-5-5 60 16,5 0-76-16,-5 0 32 15,5 0-52-15,-5 0 44 16,10 0-48-16,-5 0 36 16,0 0-36-16,5 0-8 15,0 0-16-15,0 0-8 16,0 0 4-16,4-5 20 0,1 5-12 15,0-4-4-15,5-1-4 16,-5 1-4-16,0 4 0 0,-1-4 0 16,6 4 0-16,0-5 8 15,5 1-4-15,-6 0-4 16,1 4 4-16,-5-5-4 16,5 5 0-16,0-4 24 15,-1 4-12-15,1-5-20 16,5 1 0-16,-5-5 20 15,4 9-4-15,-4-8-4 16,0 8 0-16,0-9-4 16,-1 9 0-16,1-9-12 15,0 5 8-15,0-5 12 16,4 5-4-16,-4-5 8 16,5 4-8-16,-5-3 8 15,4 3-8-15,1-3-12 16,0 3 4-16,-1-8 12 15,6 9-4-15,0-5-12 16,-1 4 4-16,1-8 4 16,5 9 0-16,-1-5 0 15,1 5 0-15,-1-9 8 16,-4 8-4-16,-1-3-4 16,1 3 4-16,-5-8 4 15,4 9-4-15,-4-9 8 16,0 8-8-16,-1-4 8 0,1 5-8 15,0-5-4-15,0 5 4 16,-6-5-4-16,6 5 0 0,-5-9 8 16,0 8-4-16,-6-8 8 15,6 9-8-15,0-9-12 16,0 4 4-16,-1-4 12 16,1 8-4-16,0-8 8 15,0 4-8-15,5-4 24 16,-1 9-16-16,1-9-12 15,0 8-4-15,-1-8 12 16,1 9-4-16,0-9 8 16,4 8-8-16,1-8 16 15,0 9-12-15,-1-9-28 16,1 8 8-16,-1-8 12 16,1 9 4-16,0-5 24 15,-1 5-16-15,-4-5 4 16,5 9-8-16,-6-9-8 15,1 9 4-15,-5-4-4 16,0 4 0-16,-1-4 8 16,1 4-4-16,-5-5 8 15,0 10-8-15,0-10-4 16,-1 5 4-16,1-4 4 16,0 4-4-16,0-5 8 15,5 5-8-15,-5-4-28 16,0 4 12-16,-1-4 12 0,1-1 4 15,-5-3 16 1,5 8-12-16,-5-9-28 0,5 9 8 0,0-9 12 16,4 9 4-16,-4-9 8 15,5 9-8-15,-5-8-20 16,0 8 8-16,0-9 12 16,-1 9 0-16,-4-5-4 15,0 5 4-15,-5-4-4 16,5 8 0-16,-5-8-12 15,10 4 8-15,0-4 20 16,0 8-8-16,-5-8 16 16,0 4-16-16,-5-5-4 15,4 5 0-15,-4-4-24 16,0 8 12-16,0-4 32 16,0 0-16-16,-4 0-168 15,4 5 88-15,-10-5-272 16,5 8 192-16,-5 1-344 15,5 4 280-15</inkml:trace>
  <inkml:trace contextRef="#ctx0" brushRef="#br1" timeOffset="36.47">5080 783 780 0,'-15'0'288'0,"15"0"-224"0,0 5-20 0,0-5 120 15,0 0-100-15,0 0 72 16,0 0-80-16,0 0 32 15,10 0-52-15,-1 0 24 16,6 4-32-16,0 0 0 16,0 1-16-16,0-5 36 15,4 0-24-15,-4-5-12 16,5 5-8-16,-5-4 28 16,4 4-16-16,1-9-12 15,0 9-8-15,-1-4 12 16,6 4-4-16,0-4 24 15,-1 8-16-15,1-8-4 16,-1 4-4-16,1-5-4 16,0 1 0-16,-6-5 24 15,6 9-12-15,-5-9 12 16,-1 9-12-16,-4-4-8 16,0 4 0-16,-5-4 4 15,5 8-4-15,-11 0 32 16,1 1-20-16,-10-1 12 15,5 0-16-15,-14 5-8 16,9 0 0-16,-10 4 20 16,0 0-12-16,-9 5-20 0,9 4 0 0,-15 4 32 15,11 5-16-15,-16 4 8 16,11 4-8-16,-11 5-8 16,5-5 4-16,-4 0 12 15,14-3-8-15,-4-6-20 16,9-4 4-16,-5-8 4 15,10-1 4-15,-4-8-168 16,4 0 92-16,5-9-356 16,5 4 240-16</inkml:trace>
  <inkml:trace contextRef="#ctx0" brushRef="#br1" timeOffset="36.47">4282 227 612 0,'15'-4'228'0,"-15"4"-180"0,5 0-12 0,-5 0 140 15,0 0-104-15,0-4 88 16,9 4-96-16,-4-5 72 16,0 5-76-16,-5-4 4 15,0 4-40-15,-5-4 12 16,5 4-20-16,-5 0 20 15,5 4-24-15,-5-4 4 16,1 9-8-16,-11 4-8 16,0 4 4-16,-10 10-4 15,6-1 0-15,-16 4 0 16,11 5 0-16,-16 1 8 16,6-1-4-16,-11-5-12 15,16-4 4-15,-11 5 20 16,11-5-8-16,-6-4-4 15,11-4 0-15,-1-5-4 16,10 4 0-16,1-8 8 16,4 4-4-16,0-8-4 15,5 3 4-15,0-3 12 16,5 4-8-16,0-9 16 0,10 0-16 16,-5 0 32-16,0 4-24 15,5 0-24-15,4 1 4 0,1-5 28 16,5 4-16-16,0-4-8 15,4 4-4-15,1-4 40 16,4 5-24-16,1-1 16 16,4 1-16-16,1 3 0 15,-1-3-4-15,1-1-8 16,-1 5 4-16,1 0 4 16,-6-1-4-16,1-3 24 15,-6-1-16-15,1 0-12 16,-5 1-4-16,-5-5 40 15,-1 4-24-15,-4-4-8 16,0 5-8-16,0-5 4 16,0 0 0-16,-10 0 8 15,5 0-4-15,0-5 16 16,-1 5-12-16,1-4-28 16,0 4 8-16,0-5-76 15,0 1 52-15,0 4-428 16,5 4 260-16</inkml:trace>
  <inkml:trace contextRef="#ctx0" brushRef="#br1" timeOffset="36.47">6257 626 312 0,'-10'0'112'0,"10"0"-84"0,-10-13-12 0,0 8 128 15,10 10-84-15,-10-10 116 16,0 5-100-16,-4-4 128 16,4-1-116-16,-5 1 108 15,5 4-112-15,-5-4 88 16,10 8-96-16,-5-4 48 15,10 0-72-15,-4 0 40 16,4 0-52-16,4 0-4 16,6 0-20-16,5 0-4 15,0 0-4-15,5 0-8 16,4 4 4-16,6 1 4 0,4 4-4 0,1-5 16 16,-6 5-12-1,1 0 16-15,-6 4-16 16,1 0 4-16,0 0-4 0,-15 0 4 15,-1 5-8-15,-14 3 52 16,5-3-32-16,-19 4-20 16,4 0-4-16,-20 0 16 15,11 4-8-15,-16 0-4 16,6 0 0-16,-5 1 4 16,9-5-4-16,-4-5-12 15,9 1 4-15,-5-10 12 16,11 5-4-16,4-8-20 15,5-1 8-15,0-4-12 16,5 0 8-16,0 0 36 16,10 0-16-16,0-4 16 15,10 4-12-15,5-9-8 16,4 5 0-16,11-9 20 16,-1-1-12-16,6-3-12 15,4 8-4-15,5-4 12 16,-4 9-4-16,-1-5 8 15,-5 9-8-15,-4-4-4 16,-1 8 4-16,-9-4 12 16,-1 0-8-16,-9 0-48 15,0 0 24-15,-15-4-216 16,5 4 128-16,-15-5-364 16,5 5 264-16</inkml:trace>
  <inkml:trace contextRef="#ctx0" brushRef="#br1" timeOffset="36.47">6089 398 592 0,'-5'-9'220'0,"5"9"-172"0,-5 0-12 0,0 0 120 16,5 5-92-16,-5-1 104 15,0 1-92-15,-4-1 64 16,4 0-80-16,-5 1 56 16,5-1-64-16,-10 5 24 15,10 8-44-15,-5 1 36 16,5-1-40-16,-4 1 28 16,4-1-28-16,-5 5 8 0,5 0-20 15,-10 0-8-15,10 4-4 16,-5 1 40-16,5-1-24 15,-4 0 24-15,4 5-24 0,-5-5 8 16,10 0-16-16,-5 0 36 16,5 5-24-16,-5 0 20 15,5-1-24-15,-5 1 8 16,10 4-16-16,-5 4 36 16,10-4-24-16,-5 0 4 15,5 0-16-15,-5 1 0 16,4-6-4-16,1 1 12 15,5-1-12-15,0 1 16 16,0-5-16-16,4-4 4 16,1 0-4-16,5-4 20 15,4-5-16-15,1-4-12 16,4 4-4-16,6-9 12 16,-1 5-4-16,0-9 16 15,1 0-12-15,-1-9-4 16,0 5 0-16,1-9-4 15,-1 4 0-15,1-9 8 16,-6 9-4-16,1-12 8 16,-6 3-8-16,-4-8-4 15,-1 4 4-15,-4-13 4 16,0 9-4-16,-5-18 8 16,4 9-8-16,-4-13-4 15,0 13 4-15,-5-9 4 16,0 9-4-16,-1-4-12 0,1 8 4 15,-5-4-4-15,0 13 0 0,-5-9 0 16,5 5 0-16,-10-5 8 16,5 5 0-16,-10-4-12 15,5 8 8-15,-9-9 12 16,9 9-4-16,-10-4-20 16,5 4 8-16,-5-4 20 15,5 4-4-15,-9 0-20 16,9 9 4-16,-15-5 4 15,10 10 4-15,-14-6 0 16,4 10 0-16,-14-9 16 16,9 9-8-16,-14-5-28 15,10 4 8-15,-16 1 12 16,16 4 4-16,-15-4-20 16,14 8 8-16,-14-4 4 15,14 9 4-15,-9 0 8 16,14 4-4-16,-9 0-20 15,14 4 8-15,-9-4 12 16,14 5 0-16,-4-1 8 16,4 1-8-16,-5-1-196 15,11 1 104-15,4 4-448 16,5 4 300-16</inkml:trace>
  <inkml:trace contextRef="#ctx0" brushRef="#br1" timeOffset="36.47">7025 805 872 0,'-10'-4'324'0,"10"4"-252"0,0 4-20 0,0-4 148 16,0 0-120-16,0-4 64 15,10 4-84-15,0-5 20 16,9 1-48-16,1-5 36 16,0 9-40-16,4-8 12 15,6 8-24-15,-1-5-8 16,1 5-4-16,4-4 12 16,1 4-8-16,-1-5 16 15,-4 5-16-15,-1-4 16 16,1 0-16-16,-5-1-4 15,4 5 0-15,-4-4-4 16,9 4 0-16,-4-4 32 16,4 4-16-16,1-9-4 15,-1 9-8-15,1-5-4 16,4 5 0-16,5-4 16 16,-4 0-8-16,4-9-4 15,-4 13 0-15,-1-5 4 16,0 10-4-16,1-5 32 15,-6 8-20-15,-4-3-4 16,-1-1-8-16,-4-4 12 16,0 4-8-16,-6-4-4 0,6 0 0 0,-5-4-32 15,4 4 16-15,-4-9 32 16,4 9-12-16,1-8-8 16,0 16-4-16,-1-8 28 15,1 0-12-15,0 0-20 16,-1 0 0-16,6-8 12 15,-1 8 0-15,1-5-4 16,-1 10 4-16,-4-5 12 16,5 0-8-16,-6 0-12 15,6 8 0-15,-6-3 12 16,-4-1-4-16,-5-4 8 16,5 0-8-16,-6-4 16 15,1 4-12-15,0-5-4 16,0 5 0-16,-6-8-24 15,1 16 12-15,-5-8 12 16,5 0 0-16,0-8 16 16,0 8-12-16,0-5-84 15,4 5 44-15,-4-4-80 16,5-1 68-16,-5 1-36 16,5 4 48-16,-5-4-8 15,-1 8 24-15,-4-4 8 16,0 4 8-16,5-4-20 15,0 5 12-15,-5-5 4 16,0 0 4-16,0 0 60 16,5 0-32-16,-1 0 32 0,1 0-32 15,-5 0 16-15,0 0-24 0,5 0 16 16,0 0-20-16,-5 0 28 16,0 0-28-16,4 0-40 15,6 0 12-15,-5-5 28 16,5 5-8-16,0-4 0 15,4 8-4-15,-4-4-4 16,0 0 0-16,-5 0 8 16,5 0-4-16,-1 0-20 15,1 5 8-15,-5-1 40 16,0 1-20-16,-5-5 8 16,0 0-12-16,-5 0-8 15,0 0 4-15,-5 0-180 16,5 0 96-16,-10 0-216 15,5 8 168-15,-10-8-344 16,5 5 264-16</inkml:trace>
  <inkml:trace contextRef="#ctx0" brushRef="#br1" timeOffset="36.47">8945 503 1016 0,'-5'0'376'0,"5"0"-292"0,0 0-20 0,0 0 96 16,0 0-100-16,0 0 44 15,5 9-60-15,0 0 20 16,10-1-36-16,0-3 8 15,0-1-20-15,4-4 28 16,6 5-28-16,-1-1 20 16,6 5-20-16,0-5 0 15,4 5-8-15,1 0 36 16,4-1-20-16,0-3-40 16,1 3 8-16,-1-3 8 15,1-1 4-15,-1 1 40 16,-5-1-20-16,-9 0 4 15,0 1-16-15,-6-1 0 16,-4 1-4-16,-10-1 12 16,0 5-12-16,-10-1 24 15,0 1-20-15,-10 0 24 16,1 0-24-16,-21-1-12 16,1 6-4-16,-25 3 4 15,14-4 0-15,-19 5 8 16,10-1-4-16,-5 5-4 15,10 0 4-15,-6-5-148 16,11 5 80-16,-5-13-200 16,14 4 144-16,-4-8-468 0,14-1 328 15</inkml:trace>
  <inkml:trace contextRef="#ctx0" brushRef="#br1" timeOffset="36.47">7906 0 664 0,'-15'4'244'0,"15"-4"-188"0,-4 0-16 0,-1 0 144 16,5 0-108-16,-5 0 96 15,5 0-104-15,-5 0 80 16,10 0-84-16,-5 0 48 16,10 0-68-16,-1 0 16 15,6 0-40-15,5 0 8 16,0 0-16-16,4 0 12 16,1 0-16-16,4 0 16 15,1 5-16-15,-5-1 4 16,4 0-4-16,-4-8 4 15,4 4-8-15,-4-4 16 16,4 8-12-16,-9-4 24 16,5 4-20-16,-6-4-4 15,1 0-4-15,-5-4-4 16,5 4 0-16,-6-4 16 16,1 8-8-16,-5-4 4 15,0 0-4-15,-5 0-16 16,0 0 4-16,-5-4-68 15,5 4 40-15,-5-5-120 16,5 5 88-16</inkml:trace>
  <inkml:trace contextRef="#ctx0" brushRef="#br1" timeOffset="36.47">7882 232 496 0,'-10'-5'184'0,"10"5"-140"0,-5 0-16 0,0 0 128 16,10 0-92-16,-5 0 116 16,0 0-104-16,0 0 92 15,0 0-92-15,0 0 56 16,0 0-76-16,5 0 32 16,5 5-52-16,4-5 52 15,1 4-52-15,5-4 0 16,0 0-20-16,-1 0 8 15,6 0-16-15,-1 0 16 16,1 0-16-16,0 0 16 16,-1 0-16-16,1-4 4 15,5 4-4-15,-6-5 12 16,6 1-12-16,-11-5 4 16,6 9-4-16,-5-4 4 0,4 4-8 15,-4-4 8-15,0 4-8 0,-5-5-20 16,4 10 8-16,-4-10 20 15,5 5-4-15,-6-4-84 16,1 8 44-16,-5-4-360 16,0 9 216-16</inkml:trace>
  <inkml:trace contextRef="#ctx0" brushRef="#br1" timeOffset="36.47">10240 490 748 0,'-14'-9'276'0,"14"9"-216"0,0-4-16 0,0 0 224 15,0 8-156-15,5-8 96 16,4 4-120-16,6-5 12 16,0 1-60-16,5-5 12 15,-1 9-32-15,1 0 16 16,5 4-20-16,-6 1-8 16,6 4-4-16,-10-1 20 15,4 5-12-15,-9 5-4 16,5-1-4-16,-15 5 28 15,5 5-16-15,-10-6-24 16,0 6 4-16,-15-5 36 16,6 0-20-16,-16-5 8 15,10 1-12-15,-19-1-16 16,10-4 4-16,-11-4-4 16,11 4 0-16,-6-13 16 15,15 4-4-15,1-4-28 16,9 0 12-16,5-4-4 15,10 4 8-15,5-4 0 16,9 8 0-16,6-8-12 16,5 4 12-16,-1-5 32 15,6 10-16-15,-6-5-8 16,-4 4-4-16,-1 0 20 16,1 1-8-16,-5-1 60 15,-1 5-40-15,-9 0-20 0,5 4-8 0,-15 0 36 16,5 0-24-16,-10 5 16 15,0-1-16-15,-5 5-8 16,0 0 0-16,-9 0 4 16,4 4-4-16,-15-4-4 15,11 4 4-15,-11-8 4 16,6-1-4-16,-6-8-100 16,10 0 52-16,1-14-228 15,4 1 152-15,0-14-412 16,10 5 296-16</inkml:trace>
  <inkml:trace contextRef="#ctx0" brushRef="#br1" timeOffset="36.47">3519 2342 560 0,'-10'-9'208'0,"10"9"-164"0,-5-9-8 15,0 5 208-15,10 8-140 0,-5-4 144 16,0 0-144-16,0 0 52 16,0 0-92-16,0-4 60 15,5 4-68-15,0-9 32 16,4 9-52-16,1-4 16 15,5 4-32-15,-5-5 0 16,5 1-12-16,-1-5 4 16,1 9-8-16,0-4-4 15,0 8 4-15,0-4-4 16,4 0 0-16,-4 0 16 16,10 0-8-16,-11 0-12 15,6 5 0-15,0-1 12 16,0 0-4-16,4-4-12 15,1 5 4-15,-1-1 12 16,6 0-4-16,-1 1 8 16,6 4-8-16,-1-5-4 15,6 5 4-15,-1-1 28 16,-4 1-16-16,4 0-32 16,0 0 8-16,1-1 8 15,-1 1 4-15,1 0 16 16,-6 4-12-16,-4-4-12 15,-1 4 0-15,-4-4-16 16,-1 4 12-16,1-4 12 16,0-1 0-16,-1 1 8 0,6 4-8 15,4-4-4-15,1 4 4 16,4-4 4-16,1 4-4 0,4 0-20 16,-5 0 8-16,11-4 20 15,-6 4-4-15,5-8-20 16,-5 3 4-16,1-3 20 15,-6 3-4-15,-4 1-12 16,-1 0 0-16,-4 0 4 16,-6-1 0-16,1-3 8 15,4 4-4-15,-4-5 16 16,5 5-12-16,-1-5-12 16,6 0 0-16,-1 1 40 15,1-1-24-15,-1-4-20 16,1 5 4-16,-1-1 8 15,0 0 0-15,1 1 8 16,-1-1-8-16,-4-4 8 16,0 4-8-16,-1-4-12 15,-4 0 4-15,-6 0 12 16,1 5-4-16,-5-1 8 16,0 1-8-16,-6-5-4 15,6 4 4-15,-5-4 12 16,0 0-8-16,0-4-4 15,0 4 0-15,-10-5-60 16,0 10 32-16,-5-5-148 16,5 0 96-16,-10 0-300 15,0 4 208-15,-10-4-540 0,1 0 400 16</inkml:trace>
  <inkml:trace contextRef="#ctx0" brushRef="#br1" timeOffset="36.47">5469 2420 892 0,'-5'0'332'0,"5"0"-260"0,5 5-20 0,-5-5 116 16,0 0-104-16,5 0 52 15,4 4-68-15,6 1 20 16,0 3-40-16,5 1 8 16,-1 0-20-16,6 0 28 15,4 4-28-15,1 0 40 16,0 0-32-16,-1 0 4 16,1 5-16-16,-1-1 12 15,6 1-16-15,-11-1 4 16,1 5-4-16,-5 0 4 15,4 0-8-15,-9-5 32 16,5 1-20-16,-5-5 4 16,-1 0-12-16,-4-4 20 15,0 0-16-15,-10-9 24 16,5 4-24-16,-5 0 12 16,0 1-12-16,0-1 12 0,0 1-16 0,-5-1 16 15,5 5-16-15,-5-5 4 16,0 0-4-16,-5 1 12 15,5-1-12-15,-9 1-4 16,-1 3 0-16,-10 1-16 16,5 0 8-16,-19 4 20 15,10 0-8-15,-21 0 4 16,6 0-4-16,-15-4-16 16,15 4 4-16,-20-4-104 15,19 0 60-15,-9-5-200 16,15 0 140-16,-1-4-384 15,11 5 276-15</inkml:trace>
  <inkml:trace contextRef="#ctx0" brushRef="#br1" timeOffset="36.47">4508 2070 696 0,'-5'5'256'0,"5"-5"-196"0,0 4-20 0,0 0 164 15,0 1-120-15,0-5 116 16,0 0-116-16,5 0 52 15,0 0-76-15,0 0 36 16,0 4-56-16,0-4-4 16,10 0-20-16,0 0 32 15,4 0-24-15,1-4-12 16,5 4-8-16,-1-5 20 16,6 5-12-16,-1-4-4 15,6 8-4-15,-1-4-4 16,1 0 0-16,-1 0 24 15,-4 0-12-15,4 0 4 16,-4 5-8-16,-1-5 12 16,-4 0-12-16,-5 0-12 15,-1 0 0-15,-4 0-4 16,5 0 0-16,-5-5 24 16,-1 5-8-16,-4-4-12 15,0 4 0-15,-5-4 28 16,0 8-12-16,-5-4-12 15,0 0-4-15,0 0-16 16,0 0 12-16,-5 0-180 16,5 9 100-16,-5-5-348 15,0 5 244-15</inkml:trace>
  <inkml:trace contextRef="#ctx0" brushRef="#br1" timeOffset="36.47">4503 2294 612 0,'-5'0'228'0,"5"0"-180"0,-4 4-12 0,-1-4 140 16,10 0-104-16,-5 0 120 16,0 0-108-16,0 0 72 15,0 0-92-15,4 0 64 16,1 0-72-16,0 0 4 15,5 0-36-15,0 0 48 16,5 0-40-16,0 0 4 16,4 0-24-16,1 0-16 15,5 0 0-15,-1 0 20 16,1 0-8-16,4 0 4 16,1 0-4-16,-1 0 12 15,1 0-12-15,0 0-20 0,4 0 4 16,-4 0 12-16,4 0 0 0,-4 0 16 15,-1 0-12-15,-4 0-12 16,-1 0 0-16,-4 0 12 16,5 0-4-16,-6 0-4 15,1 0 4-15,-5 0-4 16,0 0 0-16,-5 0-152 16,4 4 84-16,-4 5-516 15,0 4 320-15</inkml:trace>
  <inkml:trace contextRef="#ctx0" brushRef="#br1" timeOffset="36.47">6951 2372 664 0,'-5'-4'244'0,"5"4"-188"0,-5 0-16 0,0 0 224 15,10 0-152-15,-10 0 104 16,5 0-124-16,-10 0 44 15,5 0-76-15,-9 0 52 16,9 4-60-16,-15 1 24 16,10 8-44-16,-15 0 16 15,11 4-28-15,-11 5-8 16,5 5-8-16,-4 3 4 16,4 5-4-16,-5 0 24 15,11 0-16-15,-11 5-32 16,5-10 12-16,-4 1-16 15,9 0 12-15,0-5 0 16,5-4 4-16,0-5 24 16,6-4-8-16,-1-4 24 15,5 0-20-15,0 0-4 16,9-1-4-16,-4-8 28 16,5 0-16-16,5-4 20 15,0 4-20-15,0-4-36 16,4-1 12-16,1-3 20 15,0 8-8-15,-1-5 0 0,6 5 0 16,0-4-24-16,-1 4 12 0,1-5 12 16,4 10 0-16,1-5 8 15,-1 4-8-15,1-4-12 16,0 0 4-16,-6 0 20 16,1 5-8-16,-10-1-12 15,4 0 0-15,-9-8-84 16,5 4 48-16,-15-9-172 15,0 5 120-15,-10-5-272 16,5 9 200-16</inkml:trace>
  <inkml:trace contextRef="#ctx0" brushRef="#br1" timeOffset="36.47">6818 2469 780 0,'-5'-14'288'0,"5"14"-224"0,0-4-20 15,0 0 216 1,0 8-152-16,0-4 96 16,0 0-116-16,0 4 56 15,0 5-84-15,0 9 4 16,0 8-40-16,0 5 48 15,0 4-40-15,0 4 28 0,0 5-32 0,0 0 0 16,0-5-16-16,0 0 0 16,0 1-4-16,0-10-8 15,0 1 4-15,0-9 12 16,0 0-8-16,0-5-4 16,0-4 0-16,-5-8-128 15,5-1 68-15,-5-8-156 16,5 4 124-16,-5-13-268 15,10 4 200-15,-5-13-468 16,5 5 352-16</inkml:trace>
  <inkml:trace contextRef="#ctx0" brushRef="#br1" timeOffset="36.47">6705 2245 932 0,'-15'-13'348'0,"15"13"-272"0,-10 5-20 16,5-5 104 0,5 4-100-16,-10 0 80 15,5 5-80-15,-5 0 56 16,6 0-64-16,-11 4 32 15,0 0-48-15,-10 9 44 0,11 0-48 16,-11 8 20-16,5 5-32 0,1 9 8 16,4 0-16-16,-5 4 12 15,10 0-16-15,0 0 4 16,6-4-4-16,-1-5 4 16,5-3-8-16,0-1 16 15,5-5-12-15,-1 1 16 16,1-5-16-16,5 0-20 15,0 5 4-15,5-5 12 16,0 5 0-16,4 0 8 16,1-5-8-16,0 0 8 15,4 0-8-15,-4 1-12 16,5-1 4-16,-6-4 12 16,1 0-4-16,5-9-4 15,-1 0 4-15,6-17 12 16,4 4-8-16,1-14-12 15,4 1 0-15,5-9 20 16,-4 5-8-16,4-9-4 16,-4 4 0-16,-1-9 4 15,0 9-4-15,1-4-12 16,-6 8 4-16,-4-3 12 16,-1 3-4-16,-4-8-12 15,0 8 4-15,-11-12 20 16,6 3-8-16,-10-8 4 15,5 5-4-15,-15-14-16 16,5 4 4-16,-10-12 12 0,0 13-4 0,-10-18-4 16,0 13 4-1,-9-4-16-15,9 13 8 0,-15-5 20 16,6 10-8-16,-11-1-12 16,6 9 0-16,-11-4-4 15,11 8 0-15,-11 1 8 16,11 4 0-16,-6 4 0 15,6 5 0-15,-6-5-20 16,6 9 12-16,-1-5 12 16,6 10 0-16,-6-1-12 15,10 9 4-15,-4-4-32 16,9 4 20-16,-10-4-172 16,11 0 108-16,-6-5-216 15,5 5 168-15</inkml:trace>
  <inkml:trace contextRef="#ctx0" brushRef="#br1" timeOffset="36.47">6675 2040 652 0,'-10'0'244'0,"10"0"-192"0,-10 4-12 0,5 0 128 16,5 1-100-16,-9-1 60 16,4 5-72-16,-5-5 56 15,5 1-64-15,-10-1 36 16,0 5-48-16,-9 0 24 15,9-1-32-15,-10 5 44 16,11 5-40-16,-16-5 12 16,10 0-28-16,-9 0 8 15,9 0-12-15,-9 5 28 16,9 4-24-16,-5 4 4 16,6 0-12-16,-6 9 20 15,10 5-16-15,-5 4 12 16,6-1-12-16,-6 5 12 15,10-4-16-15,-10 0 40 16,11 4-24-16,-6-8 12 16,10-5-20-16,-10 0 0 15,10 0-8-15,-5-5 12 16,10-3-12-16,-5-1 24 16,10-4-20-16,-5 0-4 15,5-1-4-15,0-3-4 16,5 4 0-16,0-5 8 15,5 1-4-15,-5 4 16 16,4 0-12-16,1 4-20 16,5 0 4-16,-1 0 12 0,1 5 0 15,5 0 16 1,-1-5-12-16,6 0 32 0,-1-4-24 0,1 0-24 16,0 0 4-16,-6-5 16 15,6 1-4-15,-6-5 4 16,6 0-4-16,-5-4 20 15,4 0-16-15,-9-1 4 16,4 1-8-16,-4-4-16 16,0 3 4-16,-5-3 12 15,4 3-4-15,1-3-12 16,0 4 4-16,4-5 12 16,1 0-4-16,0 1-12 15,-1-1 4-15,6-4 20 16,-1 5-8-16,1-10 4 15,-1 5-4-15,1-4-16 16,4-1 4-16,-4-3 4 16,4 3 0-16,-4-8 0 15,4 9 0-15,-4-14 16 16,0 5-8-16,-1-13-4 16,-4 8 0-16,-6-8-16 15,6 9 8-15,-5-14 12 16,-1 9-4-16,-4-4 8 15,5 4-8-15,-5-4-20 16,-1 4 8-16,-4-5 20 16,5 6-4-16,-5-6-12 15,5 10 0-15,-1-9-16 16,-4 8 12-16,0-8-4 0,0 8 4 16,-5-4 0-16,5 5 0 0,-5-5 8 15,5 4 0-15,-6-3 16 16,1 3-8-16,-5-8-4 15,5 8 0-15,-5-8 4 16,0 4-4-16,-5-4-28 16,5 8 12-16,-5-12 32 15,1 8-12-15,-6-9 0 16,5 5-4-16,-5-5 4 16,5 9-4-16,-5-4-4 15,5 4 4-15,-5-4-4 16,5 8 0-16,-9-3-12 15,9 3 8-15,-10-4 4 16,10 5 0-16,-10-1 0 16,5 5 0-16,-4-4-12 15,4 3 8-15,-10-3 12 16,10 8-4-16,-9-4 8 16,9 4-8-16,-15-4-4 15,10 4 4-15,-9-4 4 16,4 4-4-16,-10-4-4 15,11 9 4-15,-11-5-16 16,10 5 8-16,-9-5 12 16,9 5-4-16,-9-5 8 15,4 9-8-15,0-4-12 16,6 4 4-16,-6-5 28 0,5 5-12 0,-4-4-4 16,4-1-4-16,0-3-4 15,6 3 0-15,-6-3 8 16,5 8-4-16,-5-5-4 15,6 10 4-15,-6-10-4 16,5 5 0-16,-4-4 8 16,4 8-4-16,-5-4-12 15,10 9 4-15,-9-5 4 16,4 1 0-16,-5-5 8 16,5 4-4-16,-9 0-12 15,9 1 4-15,-10-5 12 16,6 4-4-16,-6 1-160 15,5 3 84-15,-4 1-348 16,9 0 232-16,-10 4-688 16,10 4 488-16</inkml:trace>
</inkml:ink>
</file>

<file path=ppt/ink/ink5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5:28.682"/>
    </inkml:context>
    <inkml:brush xml:id="br0">
      <inkml:brushProperty name="width" value="0.05292" units="cm"/>
      <inkml:brushProperty name="height" value="0.05292" units="cm"/>
      <inkml:brushProperty name="fitToCurve" value="1"/>
    </inkml:brush>
  </inkml:definitions>
  <inkml:trace contextRef="#ctx0" brushRef="#br0">253 1016 652 0,'-5'-13'244'0,"5"13"-192"0,-5-5-12 0,0 1 188 16,10 4-132-16,-5-4 120 15,0-1-124-15,0 1 56 16,0 4-84-16,0 0 16 16,10 9-44-16,0-1 48 15,-1 1-48-15,1 4 20 16,5 0-36-16,0 0 8 16,5 5-16-16,-1-1-8 15,6 5 0-15,-1 0 12 16,1 4-8-16,5 1 24 15,-1 3-20-15,1 5 4 16,-1 0-8-16,-4 5-8 16,4-1 4-16,-4 5 28 15,0-5-16-15,-6 1 12 0,11-1-16 16,-10-8-8-16,-1-1 0 0,-4-8 4 16,0 0-4-16,-10-4 8 15,5-5-8-15,-5-4-12 16,-1-1 4-16,-4-8 20 15,0 0-8-15,0 5-144 16,0-1 72-16,-4-8-176 16,4-1 136-16,-5-8-416 15,5 0 288-15</inkml:trace>
  <inkml:trace contextRef="#ctx0" brushRef="#br0" timeOffset="495">868 941 664 0,'-5'-8'244'0,"5"8"-188"0,0-9-16 16,0 4 156-1,0 10-116-15,0-5 100 16,0 0-104-16,0 0 48 16,0 9-72-16,0-1 48 15,0 6-56-15,-5-6 60 16,0 5-64-16,-4 5 44 0,4-1-48 0,-10 1 0 16,10 4-24-1,-15-5 20-15,10 5-20 0,-9-4 12 16,4 4-12-16,-10 4 28 15,11 0-24-15,-11 9 20 16,0 5-20-16,-4 3 8 16,9 1-12-16,-14 4 0 15,9-4-4-15,-5 0-16 16,6 4 4-16,-6-13 20 16,6 0-8-16,-1-13-12 15,5 0 0-15,1-9 20 16,4 4-8-16,0-8-56 15,10 0 24-15,-5-9-112 16,5 4 76-16,1-8-196 16,4 4 148-16,4-9-348 15,6 0 256-15</inkml:trace>
  <inkml:trace contextRef="#ctx0" brushRef="#br0" timeOffset="1725">376 578 488 0,'-20'-13'180'0,"20"13"-140"0,-20-9-12 0,11 9 144 16,4 9-100-16,-10-5 96 15,0 5-100-15,-5 0 48 16,6 0-72-16,-6 4 60 15,5 4-64-15,-9 1 28 16,9 4-40-16,-5 8 52 16,5 1-44-16,-4 4 28 15,4 0-36-15,-5 0 0 16,10 0-16-16,-4 4 28 16,9-4-24-16,-5 5 40 15,5-1-32-15,-5-4 4 16,5 0-16-16,-5 5 20 15,5-5-20-15,-5 8 24 16,10 1-24-16,-9 4 32 16,9 0-28-16,-5 5-4 15,10 0-8-15,-1-5 12 16,6 4-8-16,-5-8 16 16,0-5-16-16,0-4 4 0,5-4-4 15,-5 0 20-15,5-5-16 0,0-4-4 16,-1 0-4-16,6-5 12 15,0 5-8-15,5-4 16 16,-1 4-16-16,6-5-20 16,5 1 4-16,-1-5 32 15,6 4-16-15,4-8-8 16,5 4-4-16,6-4 12 16,-6 0-4-16,0-9 8 15,0 4-8-15,-4-8-4 16,-1 4 4-16,-4-9 4 15,-6 4-4-15,11-8 8 16,-11 9-8-16,1-9-4 16,-6 8 4-16,1-8 4 15,5 5-4-15,-6-10-4 16,1 5 4-16,-1-9 4 16,1 9-4-16,-5-5-4 15,4 5 4-15,-4-9 12 16,5 5-8-16,-11-9 4 15,6 4-4-15,-10-13 4 16,5 4-8-16,-5-17-4 16,-1 8 4-16,-4-16-40 15,0 3 20-15,-5-8 4 16,0 13 12-16,-5-5-12 16,5 14 8-16,-9-1 4 0,4 10 0 0,-10-5-20 15,10 8 12 1,-15-8 4-16,10 9 4 0,-9-9 8 15,4 9-4-15,-5-5-20 16,5 5 8-16,-4-5 4 16,4 5 4-16,-5-5 8 15,6 9-4-15,-6-4-4 16,5 4 4-16,-5 0-16 16,10 5 8-16,-9-5 4 15,9 9 0-15,-10-5 0 16,5 5 0-16,-9 0 8 15,9 4-4-15,-5 1-20 16,6 3 8-16,-11-4-4 16,5 9 4-16,-9-8 32 15,9 8-12-15,-9-9-20 16,9 5 0-16,-10-5 12 16,6 4 0-16,-6-3-4 15,5 3 4-15,-4-3-48 16,9 3 24-16,-4-4-116 15,4 5 76-15,-5-9-204 16,11 4 148-16,-1 5-368 16,5 4 272-16</inkml:trace>
  <inkml:trace contextRef="#ctx0" brushRef="#br0" timeOffset="3528">1415 1327 600 0,'-5'0'224'0,"5"0"-176"15,5 0-12-15,-5 0 140 16,0 0-104-16,5 0 68 16,5 0-80-16,4 0 44 15,1 0-60-15,-5 0 16 16,5 0-40-16,0 0 36 16,-1 4-32-16,1-4 4 15,5 0-16-15,0 0 20 16,-1 0-20-16,6 0 24 15,-1 0-24-15,1 0 24 0,5 0-24 0,-1 0 4 32,6 0-8-32,-1 0 20 0,6 0-16 0,-1 0-4 15,-5 0-4-15,6 0 4 16,-6 0-4-16,1-4 16 16,-6 4-12-16,6-5-28 15,-6 10 8-15,1-5 12 16,-6 0 4-16,-4 0 8 15,5 0-8-15,-5 0 8 16,4 0-8-16,-4 0-12 16,0 0 4-16,-6-5 20 15,6 5-8-15,0-4-12 16,-1 4 0-16,6-5 20 16,0 10-8-16,-1-5-12 15,6 4 0-15,-1-4-4 16,6 0 0-16,-1 0 16 15,11 0-4-15,-6 0-4 16,-5 0 4-16,6 0-16 16,-6 0 8-16,1 0 20 15,-6 5-8-15,1-5-12 16,-5 4 0-16,-1 0 4 16,6 1 0-16,-11-5-12 15,6 4 8-15,-5-4 4 16,4 0 0-16,-4 0 16 0,5 0-8 0,-6 0-12 15,6 4 0 1,0-4 20-16,-1 5-8 0,1-5-28 16,4 0 8-16,1 0 12 15,-1 0 4-15,1 0 16 16,5 0-12-16,-1 0-12 16,0 0 0-16,1 0 12 15,-1 0-4-15,1 0-12 16,-6 0 4-16,1 0 4 15,0 0 0-15,-1-5 0 16,1 5 0-16,-6-4 16 16,1 4-8-16,-5-4-12 15,-1 4 0-15,-4-5 20 16,5 5-8-16,-1-4-20 16,1 4 4-16,0-4 4 15,0 4 4-15,-1-5 0 16,6 5 0-16,-1-4 16 15,1 4-8-15,0-5-4 16,4 1 0-16,-4-5-4 16,4 9 0-16,1-8-12 15,0 8 8-15,-6-5 20 16,6 5-8-16,-6-4-12 16,6 4 0-16,-1-5 4 15,1 10 0-15,-1-5 8 16,-4 0-4-16,-5 0-4 15,4 0 4-15,-4 0 4 0,0 0-4 0,0 0-12 16,-1 0 4-16,-4-5 4 16,10 5 0-1,-11-4 16-15,6 4-8 0,-5-9 4 16,0 9-4-16,-1-4-16 16,6 4 4-16,-5-4 12 15,0 4-4-15,-5-9-4 16,4 9 4-16,1-5-4 15,5 10 0-15,-5-5 0 16,4 0 0-16,-4 0 8 16,0 0-4-16,-5 0 16 15,-1 0-12-15,-9 0-128 16,0 0 68-16,-4 0-316 16,4 4 204-16</inkml:trace>
  <inkml:trace contextRef="#ctx0" brushRef="#br0" timeOffset="4068">4473 1099 820 0,'0'-13'304'0,"0"13"-236"0,15 0-20 0,-10 0 124 16,0 0-104-16,0 0 60 15,-1 9-72-15,6-5 28 16,0 5-48-16,0-1 16 15,0 1-32-15,5-4 16 16,4 3-20-16,1 1 52 16,0 0-36-16,4 0-16 15,6-1-8-15,-1-3-8 16,6 4 0-16,-1-1 24 16,1 1-12-16,-1-5 12 15,1 5-12-15,-6-4-8 16,1 3 0-16,-10-3 12 15,-1-1-8-15,-4-4 76 16,-5 0-48-16,-15 0 32 16,5 4-40-16,-15 1 8 15,5-1-20-15,-14 1 36 16,4 3-28-16,-19 5-32 16,9 5 4-16,-19 4 16 15,9 0-4-15,-9 13-40 16,10 0 20-16,-1 0-244 15,11-5 140-15</inkml:trace>
  <inkml:trace contextRef="#ctx0" brushRef="#br0" timeOffset="5029">2277 407 632 0,'-5'-4'236'0,"5"4"-184"0,-10-9-16 16,5 5 168-1,10 8-120-15,-10-4 72 16,5 5-92-16,-10-1 80 16,5 5-84-16,-5-1 52 0,5 6-68 0,-9 3 40 15,9 1-48-15,-10 4 52 16,5-1-52-16,-5 10 12 16,10 8-32-16,-4 1 20 15,4 4-24-15,5 8 24 16,9-4-24-16,1 0-12 15,5 1-4-15,0-6 4 16,5-8 0-16,-6-4 8 16,6-5-4-16,-5-8-72 15,0-1 36-15,-1-12-200 16,1 3 132-16,0-12-400 16,5 4 284-16</inkml:trace>
  <inkml:trace contextRef="#ctx0" brushRef="#br0" timeOffset="5615">2858 447 840 0,'-5'-22'312'0,"5"22"-244"0,-5-13-16 15,0 4 136 1,5 9-112-16,-10-9 60 16,0 9-80-16,-9-4 12 0,9 4-40 0,-15 0 8 15,10 4-20-15,-14 1 36 16,9 3-28-16,-9 10 20 16,4 8-24-16,0 9 8 15,11 5-16-15,-1 16 20 16,5-3-20-16,5-1 4 15,5 1-8-15,5-5-16 16,5-4 4-16,5-9-4 16,4-9 0-16,6-8 16 15,4-5-4-15,-4-13 32 16,5 0-20-16,-6-18-76 16,6 1 32-16,-6-18-80 15,1 0 64-15,-5-18-24 16,-1 10 40-16,-4-10-12 15,0 9 24-15,-10 0 8 16,5 9 8-16,-15 5 8 16,5 12-4-16,-5 5 40 15,5 9-20-15,-5 8 84 16,5 9-60-16,0 9 56 16,5 9-60-16,0 13 32 15,5-1-44-15,-5 5 8 16,-1-4-24-16,1 0 0 15,5-5-8-15,0-4 4 16,5 0-8-16,-5-8-144 16,5-5 76-16,-1-14-264 15,1-3 184-15</inkml:trace>
  <inkml:trace contextRef="#ctx0" brushRef="#br0" timeOffset="5960">3237 237 996 0,'0'-14'368'0,"0"14"-284"0,0 0-24 0,0 5 124 15,5-1-112-15,-5 5 68 16,10 4-80-16,-5 9 64 15,4 9-72-15,-9 8 52 16,5 5-60-16,-5 26 40 16,0 0-48-16,0 22 0 15,0-13-24-15,0-5 0 16,0-8-4-16,0-9 12 16,5-9-12-16,0-13-136 15,0-5 72-15,0-8-184 16,0-4 136-16,-5-9-240 15,5-5 192-15,0-8-392 16,0 4 304-16</inkml:trace>
  <inkml:trace contextRef="#ctx0" brushRef="#br0" timeOffset="6486">3562 311 976 0,'15'-13'360'0,"-15"13"-280"0,24 4-20 0,-14 1 160 16,5-1-132-16,-5 0 104 15,0 10-108-15,0 3 32 16,-1 9-68-16,-4 18 20 16,0 0-40-16,-5 22 0 15,5 4-16-15,-5 0 12 16,5-5-16-16,-5-3 4 15,0-10-4-15,0-8-16 16,0-5 4-16,0-12 4 16,0-10 0-16,0-13-44 15,0-4 24-15,0-17-64 16,5 4 48-16,0-18-28 16,5 0 40-16,0-12-32 15,-1 3 32-15,1-8-8 16,5 13 20-16,0 0 0 15,5 9 4-15,-6 4 16 16,6 9-4-16,-5 8 76 16,5 10-44-16,-6 4 68 15,6 8-64-15,-5 9 44 0,0 1-48 16,-11 8 8-16,1 0-28 16,-10 4 20-16,5-4-24 0,-9 0 24 15,-1-4-24-15,-5-5-12 16,5 0-4-16,-5-8-128 15,6-5 72-15,-11-9-196 16,10 5 144-16,-5-18-380 16,10 1 276-16</inkml:trace>
  <inkml:trace contextRef="#ctx0" brushRef="#br0" timeOffset="6786">4045 320 1172 0,'29'0'436'16,"-29"0"-340"-16,35 17-24 0,-16-12 72 16,1 3-92-16,5 6 76 15,-1 3-72-15,6 5 32 16,-1 0-52-16,-4 13 16 15,0 0-32-15,-11 13 16 16,1 5-20-16,-15 3 0 16,0-3-8-16,-15 4 20 15,1-5-16-15,-16-3-108 16,5-10 48-16,-9-8-208 0,9-5 140 16,-9-9-280-16,9 1 224 15</inkml:trace>
  <inkml:trace contextRef="#ctx0" brushRef="#br0" timeOffset="7088">4581 75 768 0,'10'-22'284'0,"-10"22"-220"0,10-9-20 0,-10 5 260 16,5 4-176-16,0-5 72 15,0 1-120-15,0 4 52 16,0 4-76-16,-5 5 24 16,0 9-48-16,-5 8 0 15,5 4-20-15,-10 5 36 16,0 0-24-16,-10 5-136 15,10-5 60-15,-9-4-308 16,4-1 200-16</inkml:trace>
  <inkml:trace contextRef="#ctx0" brushRef="#br0" timeOffset="7327">4503 0 1196 0,'4'5'440'0,"-4"-5"-340"0,20 17-32 0,-10-4 108 15,5 5-112-15,0 8 44 16,-1 0-64-16,6 9-16 16,0 0-16-16,-1 0 16 15,6 0-16-15,-5-8-32 16,4-1 12-16,-9-4-212 15,0-5 124-15</inkml:trace>
  <inkml:trace contextRef="#ctx0" brushRef="#br0" timeOffset="7569">4404 197 1224 0,'10'0'456'0,"-10"0"-356"0,10 13-28 15,-5-8 96 1,9 3-108-16,6-3 8 16,10 4-40-16,-1-9-16 0,1 0-8 0,9-5 12 15,1 5-8-15,4-9-108 16,0 5 52-16</inkml:trace>
  <inkml:trace contextRef="#ctx0" brushRef="#br0" timeOffset="9338">5876 937 664 0,'0'-9'244'0,"0"9"-188"0,-4 5-16 0,-1-5 144 16,10 0-108-16,-1 4 84 15,1 0-92-15,-5 1 60 16,5-1-72-16,-5 1 40 16,5 3-56-16,-5 1 16 15,5 4-36-15,-5 5 44 16,5-1-36-16,-5 5 12 15,5 4-24-15,-5 5 44 16,0 0-32-16,0 8 4 16,0 5-20-16,-5 8 0 15,5-4-4-15,-5 5 12 16,0-5-12-16,-5 0-4 16,10-4 0-16,-5-5 4 15,10-4-4-15,-10-13-4 16,5 0 4-16,-9-17-148 15,9-1 80-15,-5-22-184 16,10 5 140-16</inkml:trace>
  <inkml:trace contextRef="#ctx0" brushRef="#br0" timeOffset="10207">5768 635 560 0,'0'-22'208'0,"0"22"-164"0,-5-9-8 0,0 5 120 16,0 8-92-16,-4-4 88 15,-1 0-88-15,-10 0 64 16,0 9-72-16,-9 0 48 16,4 8-60-16,-9 5 40 15,4 4-48-15,-9 10 16 16,9 3-32-16,-9 5 28 16,9-1-32-16,-4 1 32 15,14 0-32-15,-5 0 48 16,11 0-36-16,-1-1 20 15,5 1-28-15,0 9 44 16,5-1-36-16,-5 14 40 16,10-1-40-16,-5 10 20 15,10-9-28-15,-5 8 16 16,10-13-20-16,0-4 28 16,10-9-28-16,-1 0-24 15,6-8 4-15,10-1 28 16,-1-4-16-16,20-4 0 15,0 0-4-15,15-10-4 16,0-3 0-16,0-14 24 0,-5 1-12 16,0-14 24-16,-10 0-24 0,6-13-12 15,-6 5-4-15,10-9 12 16,-5 8-4-16,0-8-4 16,0 4 4-16,-5-4-4 15,0 4 0-15,-14-13 8 16,-1 8-4-16,-14-21-36 15,-1 5 16-15,-14-23-20 16,-5 5 20-16,-10-23-16 16,0 19 16-16,-14-5-52 15,-1 17 36-15,-20-4 24 16,11 13 8-16,-15-4-8 16,4 13 4-16,-4-8-4 15,9 8 0-15,-9-14 16 16,10 10-4-16,-6-14 8 15,16 10-8-15,-11-5-12 16,11 13 4-16,-11-5 48 16,10 9-24-16,-14 1 0 15,9 12-12-15,-19 5 4 16,5 9-8-16,-10-1 16 16,9 10-12-16,-9 4-28 15,15 4 8-15,-5 4 12 16,14 1 4-16,-4 4-116 15,14-1 60-15,0 1-368 16,10 5 236-16</inkml:trace>
</inkml:ink>
</file>

<file path=ppt/ink/ink5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5:55.315"/>
    </inkml:context>
    <inkml:brush xml:id="br0">
      <inkml:brushProperty name="width" value="0.05292" units="cm"/>
      <inkml:brushProperty name="height" value="0.05292" units="cm"/>
      <inkml:brushProperty name="fitToCurve" value="1"/>
    </inkml:brush>
  </inkml:definitions>
  <inkml:trace contextRef="#ctx0" brushRef="#br0">4888 1564 540 0,'-10'-4'200'0,"10"4"-156"0,-10 0-12 0,5 0 184 16,5 0-124-16,-5-4 156 15,0 4-140-15,-5-5 84 16,10 5-108-16,-10-4 60 16,10 8-84-16,-5-4 48 15,10 0-64-15,0 5 4 16,5 3-28-16,5 1 16 16,5 0-24-16,-1-5 24 15,6 5-24-15,0 0 4 16,4 0-8-16,-4-5-8 15,-1 5 4-15,-4-1-4 16,0 6 0-16,-10-1 32 0,-1 0-16 0,-18 4 12 16,4 5-16-16,-15 9-16 15,0 0 0-15,-14 8 4 16,9 0 0-16,-14 1 0 16,4-1 0-16,-4-4 8 15,14 0-4-15,-9-9-4 16,9 1 4-16,1-5-4 15,9-1 0-15,0-3-12 16,5-5 8-16,5-4-16 16,5 0 12-16,0-9-4 15,10 4 4-15,0-4 44 16,10 0-24-16,4 0 0 16,1 0-8-16,9-4 12 15,1-1-8-15,4-3-4 16,6 3 0-16,-6-8 12 15,0 9-8-15,1-5-64 16,-6 4 28-16,-9-3-164 16,-1 8 108-16,-9-5-228 15,5 5 176-15,-15-4-476 16,5 0 344-16</inkml:trace>
  <inkml:trace contextRef="#ctx0" brushRef="#br0" timeOffset="856">4656 1363 788 0,'-15'-9'292'0,"15"9"-228"0,-5 0-16 0,0 0 152 16,1 9-120-16,-11 0 64 16,5 4-84-16,-15 4 72 15,11 1-76-15,-16 0 36 16,10 3-56-16,-9 1 24 16,4 5-32-16,1-1 28 15,9 4-32-15,0 10 12 16,5-1-20-16,5 14 0 15,5 4-8-15,0 4 48 16,5 0-32-16,0 1 8 16,5-10-20-16,0 5 28 15,5-9-24-15,-1-4 12 16,6 0-16-16,0-5 28 16,-1-4-24-16,6-4 20 15,0-1-20-15,-1-8 8 16,6 0-12-16,-6-4-16 15,1 4 0-15,10-9 20 16,-1 4-8-16,5-8 4 16,6 4-4-16,9-9 12 0,0 1-12 0,5-10-4 15,0 1 0-15,-5-5 4 16,1 1-4-16,-6-10 24 16,0 5-16-16,-10-5-12 15,1 5-4-15,-6-9 12 16,-4 5-4-16,4-14 16 15,-4 9-12-15,-5-13-4 16,-1 9 0-16,-4-13 12 16,0 4-8-16,-6-18-12 15,1 9 0-15,-10-21 4 16,5 17 0-16,-15-9 16 16,5 8-8-16,-15-3-4 15,5 8 0-15,-9 0-16 16,4 14 8-16,-10-10 12 15,10 14-4-15,-14-13 8 16,9 12-8-16,-19-8-12 16,14 14 4-16,-19-6 12 15,9 10-4-15,-14-5-12 16,5 4 4-16,-10-4 20 16,9 9-8-16,-14 0-12 15,15 4 0-15,-10 1-4 16,14 8 0-16,-4 4 8 15,10 5 0-15,-6 0-20 16,11 4 12-16,-6 0-112 16,15 0 68-16,-4 0-296 0,4 0 192 0</inkml:trace>
  <inkml:trace contextRef="#ctx0" brushRef="#br0" timeOffset="2747">27 1438 592 0,'0'-5'220'0,"0"5"-172"0,-10-4-12 0,5 4 164 16,10 9-116-16,-10-9 124 16,5 4-120-16,-10-8 104 15,10 4-108-15,-4-5 0 16,8 1-48-16,-4-5 8 16,0 5-24-16,0-5 16 15,10 4-20-15,0-3 20 16,5 3-24-16,-5-8-4 15,5 9-4-15,-1-14 28 16,1 10-16-16,5-14 4 16,0 4-12-16,4-12-16 15,1 3 4-15,4-8 4 16,1 5 0-16,9-5-12 16,1 4 8-16,4-8 48 15,0 12-24-15,6-8-8 16,-6 18-8-16,5-5 4 15,0 9-4-15,1-5-12 16,-1 5 4-16,-5-4 12 16,-4 8-4-16,-1-9-4 15,-5 10 4-15,6-6-4 16,-6 6 0-16,6-5 0 0,-6 4 0 16,10-4 0-16,1 8 0 0,4-3-12 15,0 3 8-15,1 1-16 16,-1 4 12-16,5-5 4 15,-5 5 4-15,-5-4 16 16,1 4-8-16,-6-9 4 16,-4 5-4-16,4-5-8 15,0 9 4-15,1-9-24 16,-1 9 12-16,6-8 4 16,-1 8 4-16,5-9 8 15,-5 9-4-15,6-4-4 16,-1 4 4-16,5-5-16 15,-5 10 8-15,1-5 12 16,-1 4-4-16,-5-8-4 16,-4 4 4-16,-1-5-4 15,-5 10 0-15,6-5 0 16,-6 0 0-16,11 0 16 16,-1 4-8-16,5-4-12 15,0 4 0-15,1-4 20 16,-1 5-8-16,5-1-4 15,-5 5 0-15,1-5 4 16,-1 5-4-16,-5-5-4 16,0 5 4-16,-4 0-4 15,-6 0 0-15,1-5-12 16,-1 0 8-16,1 1-4 0,4-1 0 0,1 0 16 16,4 1-4-1,5-1-4-15,-5 5 4 0,6-5 4 16,-6 5-4-16,5 0 24 15,-4 0-16-15,-1-1-32 16,-5 5 12-16,1-4 8 16,-6 4 4-16,1 0 16 15,-6 5-12-15,1-5-28 16,-1 5 8-16,1-5 24 16,-6 4-8-16,1-4 8 15,0 9-4-15,-1-4-8 16,6-1 4-16,-1 5-4 15,1 0 0-15,4 0 8 16,1 0-4-16,-1 0-28 16,1 4 12-16,-1-4 24 15,-4 4-8-15,-1-8 0 16,-4 4 0-16,-5-5 12 16,4 1-8-16,-4-5-4 15,5 0 0-15,-11-4 4 16,6 4-4-16,-5-5 24 15,0 1-16-15,-5-4-4 16,-1 3-4-16,-14-8-16 16,5 0 8-16,-9-4-268 15,4 4 144-15,-10-9-420 16,0 9 308-16</inkml:trace>
  <inkml:trace contextRef="#ctx0" brushRef="#br0" timeOffset="3377">4277 952 904 0,'0'0'332'0,"0"0"-256"0,0 0-24 0,0 0 140 16,0 0-116-16,5 4 32 15,5 5-64-15,0 4 24 16,4 0-36-16,1 0 8 15,0 5-24-15,5-1 36 16,-1 9-28-16,1 1 20 16,0-1-24-16,-1 5 8 15,6 4-16-15,-10-5 0 16,4 1-4-16,-4 0-8 0,5-1 4 16,-5 1 12-16,-1-1-8 15,-4-8 4-15,0 0-4 0,-5-9-16 16,5 5 4-16,-10-5 64 15,5 0-32-15,-10-4-20 16,5 0-8-16,-5-5 36 16,0 0-24-16,-5-4 24 15,5 5-20-15,-9-1 0 16,9 5-8-16,-15-5 4 16,5 1-8-16,-14-1 8 15,9 0-8-15,-19-4 16 16,4 5-12-16,-9-5 4 15,4 0-4-15,-9 0 12 16,10 4-12-16,-11 1 16 16,11-1-16-16,-5-4-4 15,14 4 0-15,-4-12-192 16,9 3 104-16</inkml:trace>
  <inkml:trace contextRef="#ctx0" brushRef="#br0" timeOffset="4820">1810 76 696 0,'5'-9'256'0,"-5"9"-196"0,-10-13-20 0,5 5 92 16,5 3-80-16,-5-8 84 15,0 9-76-15,-5-5 32 16,5 9-56-16,-9-9 60 16,4 9-56-16,-10-4 20 15,10 4-40-15,-15 0 16 16,11 9-20-16,-11-1 0 15,10 10-8-15,-14-5 36 16,9 4-20-16,-5-3 12 16,11 7-20-16,-6-7 8 15,5 3-12-15,0 1 0 16,6 3-4-16,4 6-8 16,10-1 4-16,0 9 12 15,4 0-8-15,6 4 16 16,0-4-16-16,5-4 16 15,-1-5-16-15,1-8 16 16,10-5-16-16,-11-13 16 16,6-4-16-16,-1-18 4 15,1 4-4-15,0-17 12 16,-1 9-12-16,1-9 4 16,0 4-4-16,-6-4 4 15,1 9-8-15,-5-5-12 16,0 14 4-16,-6-5 12 15,1 9-4-15,-5-5-36 0,0 10 16 16,-5-1-20-16,5 4 20 0,0 5 60 16,0 9-20-16,0 0 0 15,5 4-16-15,-5 0 4 16,4 0-8-16,1 5 24 16,0 4-16-16,0 4-12 15,5 5-4-15,0-1 28 16,-1 1-12-16,6-5-296 15,0 0 156-15</inkml:trace>
  <inkml:trace contextRef="#ctx0" brushRef="#br0" timeOffset="5403">2499 116 860 0,'0'-9'320'0,"0"9"-248"0,-5-13-20 15,0 0 128 1,5 13-108-16,-10-9 68 16,6 9-80-16,-6-9 20 15,5 5-48-15,-10-5 36 16,5 5-40-16,-10-5 12 15,11 9-24-15,-16-5 20 0,10 10-24 0,-9-1 40 16,9 5-28-16,-5 4-12 16,10 5-8-16,-4 12 48 15,4-4-28-15,0 9 16 16,5 0-24-16,0 9 20 16,5 0-24-16,0-5 12 15,10 1-12-15,0-10 12 16,4-3-16-16,1-14 32 15,0 0-24-15,5-22 20 16,-1 0-20-16,1-21-36 16,0 4 12-16,-1-14-52 15,6 10 32-15,-5-14-36 16,-1 13 32-16,-4-4 20 16,0 9 8-16,-10 0-16 15,5 8 12-15,-10 5-4 16,5 9 4-16,-5 4-28 15,0 8 20-15,0 5 92 16,0 5-36-16,0 8 8 16,5 0-28-16,0 10-4 15,9 3-8-15,1 0 28 16,5 1-20-16,4-10-156 16,1 1 76-16,10-5-512 15,-1 0 316-15</inkml:trace>
  <inkml:trace contextRef="#ctx0" brushRef="#br0" timeOffset="6967">96 2615 716 0,'-10'-13'264'0,"10"13"-204"0,0-4-16 0,0-1 116 15,0 5-96-15,0-4 96 16,0 4-92-16,0-5 64 16,5 5-76-16,0-4 12 15,0 4-36-15,0-4 12 16,5 8-24-16,0-4 16 16,4 0-20-16,1 0 28 15,0 0-28-15,5 0 20 16,-1 4-20-16,1 1 0 15,5 8-8-15,4 0 4 16,1 0-8-16,9 5 24 0,1 4-16 16,4-1 12-16,0 1-12 0,5 0 12 15,1 4-16-15,-1-8 16 16,0 4-16 0,-5-5 4-16,-4 5-4 0,-1-9 4 15,-4 5-8-15,-1-5 8 16,1 5-8-16,-1-5-4 15,6 0 4-15,4-4-16 16,5-1 8-16,5 5 12 16,-4-4-4-16,4 0-4 15,0 0 4-15,0-1-4 16,0 6 0-16,-5-6 8 16,1 1-4-16,-6-5-4 15,-5 5 4-15,1-4-16 16,4-1 8-16,0-4 4 15,-4 4 0-15,9-4 16 16,0 5-8-16,5-5-4 16,-4 4 0-16,4 0 4 15,0 1-4-15,0-1-4 16,-5 1 4-16,1-5-16 16,-1 0 8-16,-5 0 20 15,1 0-8-15,4-5-4 16,-5 5 0-16,10-4-16 15,-4-1 8-15,9-3 4 16,0 8 0-16,5-5 24 16,0 5-12-16,0-4-4 15,-5 0-4-15,0-5-4 16,-10 4 0-16,-4-8-12 0,-1 9 8 16,5-9 12-16,-5 8-4 0,6-8 8 15,-1 9-8-15,5-9 8 16,-5 0-8-16,10 0-20 15,-4 4 8-15,4-9 12 16,-5 5 0-16,-5-4-12 16,0 4 4-16,-4-9 20 15,-6 9-8-15,0-9-12 16,-4 4 0-16,-1-4 20 16,1 5-8-16,-1-5-20 15,1 4 4-15,-1-4 12 16,6 5 0-16,-1-5-12 15,1 5 4-15,-1-5 12 16,0 4-4-16,1-4-4 16,-6 9 4-16,-4-4 12 15,-1 8-8-15,-4-4-12 16,0 4 0-16,-11-4-16 16,6 8 12-16,-5-3-100 15,4 8 56-15,-4-9-64 16,5 9 68-16,-5-9-76 15,-1 9 72-15,-4-9-96 16,0 9 84-16,-10 5-288 16,0 4 196-16</inkml:trace>
  <inkml:trace contextRef="#ctx0" brushRef="#br0" timeOffset="7574">4090 2361 748 0,'-15'-4'276'0,"15"4"-216"0,0 9-16 0,0-9 136 15,0 0-108-15,5 0 76 16,5 8-84-16,5-3 36 16,9 3-60-16,11-8 40 15,-1 5-44-15,10-5 24 16,6 0-32-16,4 0 0 15,-5 0-16-15,0 0 20 16,1 9-20-16,-11-5 4 16,0 0-8-16,-9 1-8 15,-5-1 4-15,-6-4 12 16,-4 4-8-16,-5 1 4 0,0 4-4 0,-10 4 28 16,5 0-20-1,-15 9 12-15,5 4-16 0,-15 13 0 16,0 1-4-16,-24 12-96 15,5-4 52-15,-20 5-580 16,9-5 340-16</inkml:trace>
  <inkml:trace contextRef="#ctx0" brushRef="#br0" timeOffset="8498">1756 3412 664 0,'-5'-22'244'0,"5"22"-188"0,5-18-16 16,-5 14 188-1,0 4-132-15,0-4 120 16,5-1-124-16,-1 5 40 15,6 9-76-15,-5 13 44 16,5 4-56-16,-5 13 32 16,0 5-44-16,0 13 8 15,0-4-24-15,-5 8 28 16,0-4-28-16,0 13 12 16,0 0-16-16,-5 13 20 15,5-8-20-15,-5-1 24 0,5-13-24 0,-5-13-4 16,10-8-4-16,-5-10 12 15,0-8-8 1,0-13 16-16,0-5-16 0,0-17-28 16,5-4 8-16,0-23-20 15,0 5 16-15,5-17 0 16,-1 4 8-16,6-5-20 16,0 9 16-16,5 5-20 15,-1 8 16-15,6-4-8 16,0 18 12-16,4-1 0 15,1 14 4-15,-1 4 68 16,6 4-32-16,-11 14 40 16,1 8-36-16,-5 9 16 15,-6 0-28-15,-9 9 16 16,0 4-20-16,-10-4 8 16,0 0-12-16,-14-5 12 15,4-4-16-15,-20-9 32 16,11-4-24-16,-16-4-4 15,11-5-8-15,-11-9-92 16,11-4 48-16,-6-9-160 16,11 1 112-16,4-10-268 15,10 1 200-15,5-10-424 16,10 5 328-16</inkml:trace>
  <inkml:trace contextRef="#ctx0" brushRef="#br0" timeOffset="9067">2283 3534 872 0,'9'-22'324'0,"-9"22"-252"0,5-4-20 0,-5 0 192 16,10 8-144-16,0-4 92 15,0 9-112-15,0 4 32 16,0 4-64-16,-1 14 36 15,1 0-48-15,-5 4 44 16,5 0-48-16,-5 8 4 16,5 6-24-16,-10 12 28 15,5 0-24-15,-10 14-4 16,5-5-8-16,-5-5 12 16,10-3-8-16,-5-14 32 15,0-4-24-15,-5-14 20 16,5-8-20-16,-5-13-8 15,10-5-4-15,-5-17-40 16,0 4 20-16,0-26-56 16,5 0 40-16,0-22-36 15,5 9 36-15,-1-9-8 16,6 9 24-16,5 0-28 16,0 13 28-16,4-4-4 0,1 17 12 15,4 4-12-15,1 9 12 0,-1 1 76 16,1 8-40-16,-5 4 28 15,-1 5-36-15,-4 8 36 16,-5 5-32-16,-10 18 20 16,-5-1-24-16,-10 9 16 15,0 5-20-15,-10-1 0 16,1 1-8-16,-6-10 12 16,5-3-12-16,-9-9-4 15,9-1 0-15,-5-8-4 16,6-4 0-16,-6-14-240 15,10 0 132-15</inkml:trace>
</inkml:ink>
</file>

<file path=ppt/ink/ink5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6:07.762"/>
    </inkml:context>
    <inkml:brush xml:id="br0">
      <inkml:brushProperty name="width" value="0.05292" units="cm"/>
      <inkml:brushProperty name="height" value="0.05292" units="cm"/>
      <inkml:brushProperty name="fitToCurve" value="1"/>
    </inkml:brush>
  </inkml:definitions>
  <inkml:trace contextRef="#ctx0" brushRef="#br0">49 1567 800 0,'-14'-9'296'0,"14"9"-232"0,-15 4-16 0,10-4 152 15,5 0-120-15,-10 0 100 16,10 0-104-16,-5 0 12 16,10 0-52-16,0-4 32 15,5 4-40-15,10-4-4 16,4 4-16-16,1-5 12 16,4 1-12-16,6-5 4 15,-1 9-4-15,1-9 4 16,-1 9-8-16,1-4 24 15,-6 8-16-15,1-8-4 16,-1 4-4-16,1-4 12 16,-6 8-8-16,1-8-12 15,0 4 0-15,-1-5 4 16,6 5 0-16,-1-4-12 16,6 4 8-16,-1-9 48 15,6 9-24-15,4-4-8 16,-5 8-8-16,6-8-16 15,-1 4 8-15,0-5-4 16,1 10 0-16,-1-5 0 16,0 0 0-16,-4 0 8 0,-6 0 0 0,-4 0-12 15,-1 4 8-15,1-4 12 16,-1 4-4-16,1-4-4 16,0 0 4-16,4 0-16 15,0 0 8-15,6 0 20 16,-1 0-8-16,6 0 4 15,-6 0-4-15,10 0-8 16,-4 5 4-16,9-1-4 16,-10 1 0-16,0-5-12 15,-4 4 8-15,-1 0 4 16,-4 1 0-16,-1-1 8 16,-4 0-4-16,-1 1-12 15,-4-1 4-15,4-4 12 16,1 5-4-16,4-5 16 15,1 0-12-15,4-5-20 16,6 5 4-16,4-4 4 16,-5 4 4-16,5-5 16 15,1 10-8-15,-6-5-12 16,0 4 0-16,-4 1 12 16,-1-1-4-16,-4 0 8 15,-6 1-8-15,1-5 16 16,-1 0-12-16,-4 0 16 15,4 0-16-15,1 0-20 16,-1 0 4-16,1-5 4 16,0 5 4-16,-1-4 16 0,6 4-8 15,-1-4-28-15,5 8 8 0,-4-4 32 16,-1 0-12-16,1 0-8 16,4 0-4-16,1 0 12 15,-6 0-4-15,1 0 8 16,-6 0-8-16,1 0-12 15,-1 0 4-15,1 0-4 16,-6 0 0-16,-4 0 24 16,5 0-8-16,-6 0-4 15,1 0 0-15,-5 0-4 16,5 0 0-16,-6 0-12 16,11 0 8-16,-5-4 4 15,-1 4 0-15,1-5 32 16,5 10-16-16,-6-5-12 15,6 0-8-15,-5 0-4 16,4 0 0-16,-4 0 8 16,5 0 0-16,-1 0 0 15,1 0 0-15,0 0 16 16,4 0-8-16,-9 0-4 16,4 0 0-16,-4 0-4 15,5 0 0-15,-6 0 8 16,6 0-4-16,-10 0-20 15,4 4 8-15,1-4 4 16,0 4 4-16,-5-4 0 16,-1 5 0-16,-4-5 24 0,5 0-12 15,-5 0-32-15,0 4 12 16,0 0 20-16,-1 1-8 0,-4-5 20 16,0 0-16-16,-5 0 4 15,0 0-4-15,-5-5-184 16,0 5 100-16,-4-4-308 15,-1 4 216-15</inkml:trace>
  <inkml:trace contextRef="#ctx0" brushRef="#br0" timeOffset="494">3772 1383 1008 0,'-5'9'372'0,"5"-9"-288"0,-5 8-24 15,0-8 88 1,10 0-92-16,0 0 48 15,5 5-60-15,5-1 4 16,10 5-32-16,4-5 36 16,6 5-28-16,-1-5 32 15,5 5-32-15,1-5 12 0,-6 5-20 0,1-4 20 16,-6 3-24-16,1-3 4 16,-5 4-8-16,-1-5-8 15,-4 5 4-15,-5-5 12 16,4 5-8-16,-4 0 24 15,5-1-20-15,-5-3 12 16,-1 3-12-16,-9-8 20 16,0 5-20-16,-5-1 40 15,0 1-28-15,-5-1 20 16,0 0-24-16,-14 5 16 16,4 9-20-16,-15 3-24 15,6 6 0-15,-30 12-12 16,9 1 8-16,-19-1-176 15,10 0 100-15</inkml:trace>
  <inkml:trace contextRef="#ctx0" brushRef="#br0" timeOffset="1502">1010 634 728 0,'5'-8'268'0,"-5"8"-208"0,4-9-16 0,-4 0 140 16,0 9-108-16,0-9 112 15,0 5-108-15,-4-5 44 16,4 9-68-16,-10-4 44 16,0 4-56-16,-10 0 48 15,10 9-52-15,-14-5 24 16,4 9-36-16,-10 0 36 15,6 5-36-15,-6-1 12 16,6 5-24-16,-6 4 28 16,10 5-28-16,1 8 32 15,4 1-32-15,5 17-4 16,10 0-8-16,5-1 4 16,10 1-4-16,9-4-4 0,6-5 4 15,9-9 20-15,6-8-12 16,-1-5-48-16,-5 1 20 0,1-10-200 15,-6-4 120-15</inkml:trace>
  <inkml:trace contextRef="#ctx0" brushRef="#br0" timeOffset="2071">1620 809 820 0,'10'-17'304'0,"-10"17"-236"0,5-9-20 0,-5 0 168 15,5 9-128-15,-10-8 96 16,5-1-104-16,-10-9 8 16,5 10-52-16,-19-10 4 15,9 9-24-15,-15-4-8 16,6 4-4-16,-11 1 12 15,11 8-8-15,-11 0 4 16,6 8-4-16,-6 1 20 16,15 9-16-16,-4 8 24 15,9 9-24-15,0 13 32 16,5 9-28-16,1 0 40 16,9-5-32-16,0 1-4 0,4-5-12 0,1-8 20 15,5-5-16-15,5-14 4 16,10-3-8-16,4-18 4 15,1-4-8-15,4-23-36 16,6 5 16-16,-1-26-64 16,-5 5 44-16,6-19 0 15,-1 10 20-15,-14-5-16 16,-5 13 20-16,-11 5 24 16,6 12-8-16,-10-3 0 15,0 12 0-15,-10 1 12 16,5 12-8-16,-5 10 48 15,5 3-28-15,0 14 56 16,5 9-48-16,-5 13-16 16,10 8-12-16,0 1 0 15,5-1-4-15,-1-3-80 16,6-10 40-16,-5-8-240 16,0-5 152-16</inkml:trace>
  <inkml:trace contextRef="#ctx0" brushRef="#br0" timeOffset="2432">1980 485 1092 0,'0'-17'404'0,"0"17"-316"0,10 4-24 0,-5-4 160 15,-1 5-136-15,1-1 36 16,0 5-76-16,5 4 44 16,0 9-56-16,-5 9 56 15,0 4-56-15,-5 17 36 16,0 5-40-16,0 22 0 16,5 4-20-16,0 4 0 15,0-8-4-15,-5-4 20 16,5-14-16-16,-5-9-12 15,0-8-4-15,0-13-172 16,4-9 96-16,-4-9-188 16,0 0 152-16,0-17-288 15,0 4 228-15,5-22-456 16,5 0 356-16</inkml:trace>
  <inkml:trace contextRef="#ctx0" brushRef="#br0" timeOffset="3001">2334 586 912 0,'10'-4'340'0,"-10"4"-264"0,20 0-24 0,-15-5 228 16,5 5-164-16,4-4 80 15,1 8-120-15,0 1 40 16,5 4-72-16,-6-1 48 16,1 5-52-16,-5 9 32 15,5 0-40-15,-10 13 24 16,0 5-28-16,-5 21-8 16,5 0-12-16,-5 9 12 15,0-4-12-15,0-5 24 16,0-4-20-16,0-9-12 15,5-8-4-15,-5-14 28 16,0-9-12-16,0-8-20 16,0-4 0-16,0-14-76 15,4 4 48-15,-4-21-48 16,10 4 48-16,0-22-52 16,5 5 52-16,0-13-8 15,-1 12 24-15,1 1 12 16,5 12 8-16,0 1-28 15,-1 13 16-15,1 9 68 16,0 12-32-16,-5 6 64 16,-1 7-52-16,-4 6 36 15,0 3-40-15,-5 5 8 16,5 0-24-16,-15 0 36 16,5 0-28-16,-10-4-4 15,5-5-12-15,-10-4-32 16,5 0 12-16,-9-9-196 0,9-4 112 15,-10-13-292-15,5 4 216 16</inkml:trace>
  <inkml:trace contextRef="#ctx0" brushRef="#br0" timeOffset="3302">2901 547 1112 0,'19'-5'412'0,"-19"5"-320"0,35 0-28 0,-16 0 168 15,1 9-140-15,10 0 80 16,-1 0-104-16,6 4 24 16,-1 9-52-16,-4 8 20 15,-1 1-32-15,-4 17-8 16,0 0-12-16,-11 18 20 15,-4 0-16-15,-15 4 12 16,5-9-12-16,-19 0-120 16,4-8 56-16,-15-10-216 15,11-8 148-15,-16-8-288 16,6-5 232-16</inkml:trace>
  <inkml:trace contextRef="#ctx0" brushRef="#br0" timeOffset="3589">3551 17 976 0,'0'-9'360'0,"0"9"-280"0,10-4-20 0,-10 0 212 15,0 8-160-15,0 0 88 16,0 5-116-16,-5 9 20 16,0 8-60-16,-5 13 20 15,5 9-36-15,-10 14-16 16,0-5-8-16,1 4-60 16,4-9 32-16,-10-8-316 15,10-4 188-15</inkml:trace>
  <inkml:trace contextRef="#ctx0" brushRef="#br0" timeOffset="3830">3378 57 1132 0,'10'0'420'0,"-10"0"-328"0,15 13-24 16,-10-5 184-1,5 10-152-15,4 17 92 16,1 9-112-16,5 8-12 0,5 5-40 0,4 0 8 16,1-4-20-16,-6-5 8 15,6-5-12-15,-10-12-184 16,-1-5 96-16,-9-12-336 16,0-1 232-16</inkml:trace>
  <inkml:trace contextRef="#ctx0" brushRef="#br0" timeOffset="4040">3285 345 1224 0,'-15'5'456'0,"15"-5"-356"0,5 4-28 0,0-4 156 15,10 5-140-15,4-5 60 16,11 4-84-16,4-8-12 15,6 4-32-15,4-5 4 16,0 1-12-16,20-5-112 16,-9 5 52-16,4-1-420 15,-5 10 260-15</inkml:trace>
  <inkml:trace contextRef="#ctx0" brushRef="#br0" timeOffset="5765">5033 998 652 0,'-5'-27'244'0,"5"27"-192"0,0-13-12 15,0 4 216 1,0 9-148-16,0-8 132 15,0 8-136-15,0-5 32 16,0 5-80-16,0 9 44 0,10 9-56 0,0 8 32 16,9 9-44-16,1 4 8 15,0 5-24-15,0 0 20 16,4 0-24-16,-4-9 12 16,0 0-12-16,-6-9 0 15,1 0-4-15,-5-8-52 16,0-5 28-16,-10-9-216 15,5 1 128-15,-5-10-372 16,0 1 268-16</inkml:trace>
  <inkml:trace contextRef="#ctx0" brushRef="#br0" timeOffset="6275">5575 963 808 0,'14'-5'300'0,"-14"5"-232"0,10 9-20 0,-5-5 256 16,0 1-176-16,-5 3 108 16,5 6-140-16,-5 3 80 15,0 1-100-15,-10 4-8 16,0 4-40-16,-19 4-8 16,4 1-12-16,-19 0 4 15,4-1-8-15,-14-3-20 16,15-5 8-16,-1-5-136 15,11 1 76-15,-1-10-20 16,16 5 48-16,-1-8-16 16,5 4 32-16,5-9 12 15,5 4 8-15,5-8 12 0,5 4-4 16,0-5 40-16,4 10-20 16,-4-5 40-16,5 4-36 0,-5-4 84 15,5 9-64-15,-10 4 48 16,4 4-56-16,-9 5 24 15,5 0-36-15,-10 13 16 16,5 0-24-16,-4 18 16 16,4-1-20-16,-5 14 20 15,0-5-24-15,-5 0-12 16,10-4-4-16,-5-9 4 16,10-4 0-16,-10-9 44 15,5-8-24-15,-5-14-88 16,5 0 36-16,-5-22-148 15,5 0 100-15,-5-17-176 16,0 4 148-16,-5-22-304 16,5 1 236-16</inkml:trace>
  <inkml:trace contextRef="#ctx0" brushRef="#br0" timeOffset="7191">5097 656 664 0,'-15'-9'244'0,"15"9"-188"0,-15 0-16 0,6 0 128 16,4 5-100-16,-10-1 80 15,5 1-88-15,-10-1 48 16,10 5-64-16,-14 4 60 16,9 0-64-16,-14 4 36 15,9 1-44-15,-10 13 24 16,6-1-28-16,-11 14 36 15,11 9-36-15,-11 3 28 16,10 1-28-16,-4 0-8 16,4 0-12-16,-4 0 56 15,9-9-36-15,0 0 24 16,11-4-32-16,-1 4 16 16,10-4-20-16,5 17 8 15,9-4-12-15,11 9 20 16,5 0-20-16,4-1-4 15,0-3-4-15,1-1 4 16,4-13-4-16,1 0 24 16,-6-8-16-16,6-5 4 15,-6-5-8-15,5-4 12 16,6-4-12-16,9-4 40 16,5-1-24-16,5-4-24 0,0 1 0 15,0-10 0-15,-5 0 0 0,5-12 24 16,-15 3-12-16,1-8 4 15,-6 0-8-15,-5-13 4 16,1 8-8-16,-6-17 8 16,1 9-8-16,-1-22 16 15,-4 8-12-15,-1-25-20 16,-4 3 4-16,-5-8-56 16,-1 9 32-16,-9-5-12 15,0 14 28-15,-15-9 8 16,5 17 8-16,-10-13-36 15,0 13 20-15,-9-13 16 16,4 14 0-16,-10-19-8 16,11 10 4-16,-11-10 4 15,5 14 0-15,-9-4 0 16,9 12 0-16,-19-3 0 16,9 12 0-16,-14-8 0 15,4 17 0-15,-14-5 24 16,5 10-12-16,-15-1-20 15,5 10 0-15,-5-6 4 16,15 6 4-16,-6-1-20 16,16 9 12-16,-5-4-100 15,14 4 56-15,-4-5-204 16,9 10 140-16,0-5-360 0,11 8 268 16</inkml:trace>
  <inkml:trace contextRef="#ctx0" brushRef="#br0" timeOffset="9053">4900 547 652 0,'-20'0'244'0,"20"0"-192"0,-5 13-12 15,0-13 84 1,1 0-76-16,-6 0 52 16,0 9-60-16,-10-1 52 15,10 6-56-15,-14-6 36 16,9 5-40-16,-15 1 16 16,11-1-28-16,-11 4 28 0,10 5-32 0,-9 4 12 15,9 1-16-15,-4 8 44 16,4 0-28-16,-5 4 4 15,5 9-20-15,-4 0 20 16,9 0-20-16,-5 5 32 16,6-5-28-16,-6 0 32 15,10 0-32-15,-5-4 4 16,10-4-12-16,0-5 20 16,5 0-16-16,0-5-4 15,5 1-4-15,0 0 4 16,0-1-4-16,0 5 8 15,5 0-8-15,0 5 24 16,0-1-16-16,0 5 4 16,4-5-8-16,-4 1-8 15,5-5 4-15,-5 0 4 16,5 0-4-16,-1-5-4 16,1 1 4-16,0 0 4 15,5-5-4-15,-1 0-4 16,1-4 4-16,0 0-4 15,-1 0 0-15,1-5 8 16,5 1-4-16,-6-5 16 16,6 4-12-16,-5-3 4 15,-1-1-4-15,1 0-24 16,0 0 8-16,0 0 12 16,4 0 0-16,-4 0-4 15,0 1 4-15,-6-6 4 0,6 1-4 16,0 0 8-16,-1 0-8 0,6-5-12 15,0 5 4-15,-1-9 28 16,6 4-12-16,-1-4-20 16,6 0 0-16,-1 0 4 15,6 0 4-15,-1 0 24 16,-4 0-12-16,4 0-12 16,0 0-4-16,6-4 20 15,-11 4-8-15,1-5-20 16,-6 1 4-16,6-5 32 15,-6 9-16-15,-4-9 0 16,-1 5-4-16,-4-5-24 16,5 5 12-16,-10-5 32 15,4 5-16-15,-4-5-16 16,5 9 0-16,-6-9 32 16,6 5-16-16,-5-5 0 15,5 5-4-15,-6-9-16 16,6 4 8-16,-5-4-4 15,5 4 0-15,-1-9 16 16,1 10-4-16,-5-10-4 16,4 9 4-16,-4-4-16 15,5 5 8-15,-5-10-24 16,4 9 16-16,-4-13 12 16,5 9 4-16,0-9-4 15,-1 5 4-15,-4-9-32 0,5 8 16 16,-6-13 12-16,6 5 4 15,-5-9 8-15,5 5-8 0,-6-5-12 16,6 4 4-16,-5-4 12 16,0 9-4-16,-5-5-4 15,4 5 4-15,-4-5-16 16,0 5 8-16,-5-5 20 16,0 9-8-16,-5-4-4 15,5 4 0-15,-10-4 4 16,5 4-4-16,-5-9 8 15,0 9-8-15,-5-8-20 16,10 8 8-16,-10-13 12 16,5 9 0-16,-9-14-12 15,4 10 4-15,-10-10-4 16,5 5 0-16,-9-9 32 16,9 9-12-16,-15-4 4 15,11 8-8-15,-11-4-24 16,10 13 8-16,-9-8-4 15,4 8 4-15,-4-4 8 16,4 8 0-16,-4-4 8 16,4 9-4-16,-5-4-20 15,6 8 8-15,-1-4 12 16,5 4 0-16,-4-4-4 16,9 8 4-16,-5-8-4 15,6 9 0-15,-6-9 8 16,5 4-4-16,-5-4 8 0,6 4-8 15,-11-4-28-15,10 4 12 0,-14-4 4 16,9 4 8-16,-10-4 16 16,6 5-8-16,-11-6-12 15,11 10 0-15,-11-5 4 16,6 5 0-16,-16-5-12 16,16 9 8-16,-11-4 4 15,11 8 0-15,-11-4 16 16,11 0-8-16,-10 0-12 15,14 0 0-15,-10 0-4 16,16 4 0-16,-6 1 16 16,5 4-4-16,-9-1 8 15,9 6-8-15,-9-6-28 16,9 5 12-16,-5-4 12 16,6 4 4-16,-11-4-4 15,10 4 4-15,-9-4 4 16,9 0-4-16,-5-5-28 15,6 0 12-15,-1 1-172 16,10-1 104-16,-5 5-604 16,6 8 380-16</inkml:trace>
</inkml:ink>
</file>

<file path=ppt/ink/ink5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7:16.335"/>
    </inkml:context>
    <inkml:brush xml:id="br0">
      <inkml:brushProperty name="width" value="0.05292" units="cm"/>
      <inkml:brushProperty name="height" value="0.05292" units="cm"/>
      <inkml:brushProperty name="fitToCurve" value="1"/>
    </inkml:brush>
  </inkml:definitions>
  <inkml:trace contextRef="#ctx0" brushRef="#br0">253 1016 652 0,'-5'-13'244'0,"5"13"-192"0,-5-5-12 0,0 1 188 16,10 4-132-16,-5-4 120 15,0-1-124-15,0 1 56 16,0 4-84-16,0 0 16 16,10 9-44-16,0-1 48 15,-1 1-48-15,1 4 20 16,5 0-36-16,0 0 8 16,5 5-16-16,-1-1-8 15,6 5 0-15,-1 0 12 16,1 4-8-16,5 1 24 15,-1 3-20-15,1 5 4 16,-1 0-8-16,-4 5-8 16,4-1 4-16,-4 5 28 15,0-5-16-15,-6 1 12 0,11-1-16 16,-10-8-8-16,-1-1 0 0,-4-8 4 16,0 0-4-16,-10-4 8 15,5-5-8-15,-5-4-12 16,-1-1 4-16,-4-8 20 15,0 0-8-15,0 5-144 16,0-1 72-16,-4-8-176 16,4-1 136-16,-5-8-416 15,5 0 288-15</inkml:trace>
  <inkml:trace contextRef="#ctx0" brushRef="#br0" timeOffset="1">868 941 664 0,'-5'-8'244'0,"5"8"-188"0,0-9-16 16,0 4 156-1,0 10-116-15,0-5 100 16,0 0-104-16,0 0 48 16,0 9-72-16,0-1 48 15,0 6-56-15,-5-6 60 16,0 5-64-16,-4 5 44 0,4-1-48 0,-10 1 0 16,10 4-24-1,-15-5 20-15,10 5-20 0,-9-4 12 16,4 4-12-16,-10 4 28 15,11 0-24-15,-11 9 20 16,0 5-20-16,-4 3 8 16,9 1-12-16,-14 4 0 15,9-4-4-15,-5 0-16 16,6 4 4-16,-6-13 20 16,6 0-8-16,-1-13-12 15,5 0 0-15,1-9 20 16,4 4-8-16,0-8-56 15,10 0 24-15,-5-9-112 16,5 4 76-16,1-8-196 16,4 4 148-16,4-9-348 15,6 0 256-15</inkml:trace>
  <inkml:trace contextRef="#ctx0" brushRef="#br0" timeOffset="2">376 578 488 0,'-20'-13'180'0,"20"13"-140"0,-20-9-12 0,11 9 144 16,4 9-100-16,-10-5 96 15,0 5-100-15,-5 0 48 16,6 0-72-16,-6 4 60 15,5 4-64-15,-9 1 28 16,9 4-40-16,-5 8 52 16,5 1-44-16,-4 4 28 15,4 0-36-15,-5 0 0 16,10 0-16-16,-4 4 28 16,9-4-24-16,-5 5 40 15,5-1-32-15,-5-4 4 16,5 0-16-16,-5 5 20 15,5-5-20-15,-5 8 24 16,10 1-24-16,-9 4 32 16,9 0-28-16,-5 5-4 15,10 0-8-15,-1-5 12 16,6 4-8-16,-5-8 16 16,0-5-16-16,0-4 4 0,5-4-4 15,-5 0 20-15,5-5-16 0,0-4-4 16,-1 0-4-16,6-5 12 15,0 5-8-15,5-4 16 16,-1 4-16-16,6-5-20 16,5 1 4-16,-1-5 32 15,6 4-16-15,4-8-8 16,5 4-4-16,6-4 12 16,-6 0-4-16,0-9 8 15,0 4-8-15,-4-8-4 16,-1 4 4-16,-4-9 4 15,-6 4-4-15,11-8 8 16,-11 9-8-16,1-9-4 16,-6 8 4-16,1-8 4 15,5 5-4-15,-6-10-4 16,1 5 4-16,-1-9 4 16,1 9-4-16,-5-5-4 15,4 5 4-15,-4-9 12 16,5 5-8-16,-11-9 4 15,6 4-4-15,-10-13 4 16,5 4-8-16,-5-17-4 16,-1 8 4-16,-4-16-40 15,0 3 20-15,-5-8 4 16,0 13 12-16,-5-5-12 16,5 14 8-16,-9-1 4 0,4 10 0 0,-10-5-20 15,10 8 12 1,-15-8 4-16,10 9 4 0,-9-9 8 15,4 9-4-15,-5-5-20 16,5 5 8-16,-4-5 4 16,4 5 4-16,-5-5 8 15,6 9-4-15,-6-4-4 16,5 4 4-16,-5 0-16 16,10 5 8-16,-9-5 4 15,9 9 0-15,-10-5 0 16,5 5 0-16,-9 0 8 15,9 4-4-15,-5 1-20 16,6 3 8-16,-11-4-4 16,5 9 4-16,-9-8 32 15,9 8-12-15,-9-9-20 16,9 5 0-16,-10-5 12 16,6 4 0-16,-6-3-4 15,5 3 4-15,-4-3-48 16,9 3 24-16,-4-4-116 15,4 5 76-15,-5-9-204 16,11 4 148-16,-1 5-368 16,5 4 272-16</inkml:trace>
  <inkml:trace contextRef="#ctx0" brushRef="#br0" timeOffset="3">1415 1327 600 0,'-5'0'224'0,"5"0"-176"15,5 0-12-15,-5 0 140 16,0 0-104-16,5 0 68 16,5 0-80-16,4 0 44 15,1 0-60-15,-5 0 16 16,5 0-40-16,0 0 36 16,-1 4-32-16,1-4 4 15,5 0-16-15,0 0 20 16,-1 0-20-16,6 0 24 15,-1 0-24-15,1 0 24 0,5 0-24 0,-1 0 4 32,6 0-8-32,-1 0 20 0,6 0-16 0,-1 0-4 15,-5 0-4-15,6 0 4 16,-6 0-4-16,1-4 16 16,-6 4-12-16,6-5-28 15,-6 10 8-15,1-5 12 16,-6 0 4-16,-4 0 8 15,5 0-8-15,-5 0 8 16,4 0-8-16,-4 0-12 16,0 0 4-16,-6-5 20 15,6 5-8-15,0-4-12 16,-1 4 0-16,6-5 20 16,0 10-8-16,-1-5-12 15,6 4 0-15,-1-4-4 16,6 0 0-16,-1 0 16 15,11 0-4-15,-6 0-4 16,-5 0 4-16,6 0-16 16,-6 0 8-16,1 0 20 15,-6 5-8-15,1-5-12 16,-5 4 0-16,-1 0 4 16,6 1 0-16,-11-5-12 15,6 4 8-15,-5-4 4 16,4 0 0-16,-4 0 16 0,5 0-8 0,-6 0-12 15,6 4 0 1,0-4 20-16,-1 5-8 0,1-5-28 16,4 0 8-16,1 0 12 15,-1 0 4-15,1 0 16 16,5 0-12-16,-1 0-12 16,0 0 0-16,1 0 12 15,-1 0-4-15,1 0-12 16,-6 0 4-16,1 0 4 15,0 0 0-15,-1-5 0 16,1 5 0-16,-6-4 16 16,1 4-8-16,-5-4-12 15,-1 4 0-15,-4-5 20 16,5 5-8-16,-1-4-20 16,1 4 4-16,0-4 4 15,0 4 4-15,-1-5 0 16,6 5 0-16,-1-4 16 15,1 4-8-15,0-5-4 16,4 1 0-16,-4-5-4 16,4 9 0-16,1-8-12 15,0 8 8-15,-6-5 20 16,6 5-8-16,-6-4-12 16,6 4 0-16,-1-5 4 15,1 10 0-15,-1-5 8 16,-4 0-4-16,-5 0-4 15,4 0 4-15,-4 0 4 0,0 0-4 0,0 0-12 16,-1 0 4-16,-4-5 4 16,10 5 0-1,-11-4 16-15,6 4-8 0,-5-9 4 16,0 9-4-16,-1-4-16 16,6 4 4-16,-5-4 12 15,0 4-4-15,-5-9-4 16,4 9 4-16,1-5-4 15,5 10 0-15,-5-5 0 16,4 0 0-16,-4 0 8 16,0 0-4-16,-5 0 16 15,-1 0-12-15,-9 0-128 16,0 0 68-16,-4 0-316 16,4 4 204-16</inkml:trace>
  <inkml:trace contextRef="#ctx0" brushRef="#br0" timeOffset="4">4473 1099 820 0,'0'-13'304'0,"0"13"-236"0,15 0-20 0,-10 0 124 16,0 0-104-16,0 0 60 15,-1 9-72-15,6-5 28 16,0 5-48-16,0-1 16 15,0 1-32-15,5-4 16 16,4 3-20-16,1 1 52 16,0 0-36-16,4 0-16 15,6-1-8-15,-1-3-8 16,6 4 0-16,-1-1 24 16,1 1-12-16,-1-5 12 15,1 5-12-15,-6-4-8 16,1 3 0-16,-10-3 12 15,-1-1-8-15,-4-4 76 16,-5 0-48-16,-15 0 32 16,5 4-40-16,-15 1 8 15,5-1-20-15,-14 1 36 16,4 3-28-16,-19 5-32 16,9 5 4-16,-19 4 16 15,9 0-4-15,-9 13-40 16,10 0 20-16,-1 0-244 15,11-5 140-15</inkml:trace>
  <inkml:trace contextRef="#ctx0" brushRef="#br0" timeOffset="5">2277 407 632 0,'-5'-4'236'0,"5"4"-184"0,-10-9-16 16,5 5 168-1,10 8-120-15,-10-4 72 16,5 5-92-16,-10-1 80 16,5 5-84-16,-5-1 52 0,5 6-68 0,-9 3 40 15,9 1-48-15,-10 4 52 16,5-1-52-16,-5 10 12 16,10 8-32-16,-4 1 20 15,4 4-24-15,5 8 24 16,9-4-24-16,1 0-12 15,5 1-4-15,0-6 4 16,5-8 0-16,-6-4 8 16,6-5-4-16,-5-8-72 15,0-1 36-15,-1-12-200 16,1 3 132-16,0-12-400 16,5 4 284-16</inkml:trace>
  <inkml:trace contextRef="#ctx0" brushRef="#br0" timeOffset="6">2858 447 840 0,'-5'-22'312'0,"5"22"-244"0,-5-13-16 15,0 4 136 1,5 9-112-16,-10-9 60 16,0 9-80-16,-9-4 12 0,9 4-40 0,-15 0 8 15,10 4-20-15,-14 1 36 16,9 3-28-16,-9 10 20 16,4 8-24-16,0 9 8 15,11 5-16-15,-1 16 20 16,5-3-20-16,5-1 4 15,5 1-8-15,5-5-16 16,5-4 4-16,5-9-4 16,4-9 0-16,6-8 16 15,4-5-4-15,-4-13 32 16,5 0-20-16,-6-18-76 16,6 1 32-16,-6-18-80 15,1 0 64-15,-5-18-24 16,-1 10 40-16,-4-10-12 15,0 9 24-15,-10 0 8 16,5 9 8-16,-15 5 8 16,5 12-4-16,-5 5 40 15,5 9-20-15,-5 8 84 16,5 9-60-16,0 9 56 16,5 9-60-16,0 13 32 15,5-1-44-15,-5 5 8 16,-1-4-24-16,1 0 0 15,5-5-8-15,0-4 4 16,5 0-8-16,-5-8-144 16,5-5 76-16,-1-14-264 15,1-3 184-15</inkml:trace>
  <inkml:trace contextRef="#ctx0" brushRef="#br0" timeOffset="7">3237 237 996 0,'0'-14'368'0,"0"14"-284"0,0 0-24 0,0 5 124 15,5-1-112-15,-5 5 68 16,10 4-80-16,-5 9 64 15,4 9-72-15,-9 8 52 16,5 5-60-16,-5 26 40 16,0 0-48-16,0 22 0 15,0-13-24-15,0-5 0 16,0-8-4-16,0-9 12 16,5-9-12-16,0-13-136 15,0-5 72-15,0-8-184 16,0-4 136-16,-5-9-240 15,5-5 192-15,0-8-392 16,0 4 304-16</inkml:trace>
  <inkml:trace contextRef="#ctx0" brushRef="#br0" timeOffset="8">3562 311 976 0,'15'-13'360'0,"-15"13"-280"0,24 4-20 0,-14 1 160 16,5-1-132-16,-5 0 104 15,0 10-108-15,0 3 32 16,-1 9-68-16,-4 18 20 16,0 0-40-16,-5 22 0 15,5 4-16-15,-5 0 12 16,5-5-16-16,-5-3 4 15,0-10-4-15,0-8-16 16,0-5 4-16,0-12 4 16,0-10 0-16,0-13-44 15,0-4 24-15,0-17-64 16,5 4 48-16,0-18-28 16,5 0 40-16,0-12-32 15,-1 3 32-15,1-8-8 16,5 13 20-16,0 0 0 15,5 9 4-15,-6 4 16 16,6 9-4-16,-5 8 76 16,5 10-44-16,-6 4 68 15,6 8-64-15,-5 9 44 0,0 1-48 16,-11 8 8-16,1 0-28 16,-10 4 20-16,5-4-24 0,-9 0 24 15,-1-4-24-15,-5-5-12 16,5 0-4-16,-5-8-128 15,6-5 72-15,-11-9-196 16,10 5 144-16,-5-18-380 16,10 1 276-16</inkml:trace>
  <inkml:trace contextRef="#ctx0" brushRef="#br0" timeOffset="9">4045 320 1172 0,'29'0'436'16,"-29"0"-340"-16,35 17-24 0,-16-12 72 16,1 3-92-16,5 6 76 15,-1 3-72-15,6 5 32 16,-1 0-52-16,-4 13 16 15,0 0-32-15,-11 13 16 16,1 5-20-16,-15 3 0 16,0-3-8-16,-15 4 20 15,1-5-16-15,-16-3-108 16,5-10 48-16,-9-8-208 0,9-5 140 16,-9-9-280-16,9 1 224 15</inkml:trace>
  <inkml:trace contextRef="#ctx0" brushRef="#br0" timeOffset="10">4581 75 768 0,'10'-22'284'0,"-10"22"-220"0,10-9-20 0,-10 5 260 16,5 4-176-16,0-5 72 15,0 1-120-15,0 4 52 16,0 4-76-16,-5 5 24 16,0 9-48-16,-5 8 0 15,5 4-20-15,-10 5 36 16,0 0-24-16,-10 5-136 15,10-5 60-15,-9-4-308 16,4-1 200-16</inkml:trace>
  <inkml:trace contextRef="#ctx0" brushRef="#br0" timeOffset="11">4503 0 1196 0,'4'5'440'0,"-4"-5"-340"0,20 17-32 0,-10-4 108 15,5 5-112-15,0 8 44 16,-1 0-64-16,6 9-16 16,0 0-16-16,-1 0 16 15,6 0-16-15,-5-8-32 16,4-1 12-16,-9-4-212 15,0-5 124-15</inkml:trace>
  <inkml:trace contextRef="#ctx0" brushRef="#br0" timeOffset="12">4404 197 1224 0,'10'0'456'0,"-10"0"-356"0,10 13-28 15,-5-8 96 1,9 3-108-16,6-3 8 16,10 4-40-16,-1-9-16 0,1 0-8 0,9-5 12 15,1 5-8-15,4-9-108 16,0 5 52-16</inkml:trace>
  <inkml:trace contextRef="#ctx0" brushRef="#br0" timeOffset="13">5876 937 664 0,'0'-9'244'0,"0"9"-188"0,-4 5-16 0,-1-5 144 16,10 0-108-16,-1 4 84 15,1 0-92-15,-5 1 60 16,5-1-72-16,-5 1 40 16,5 3-56-16,-5 1 16 15,5 4-36-15,-5 5 44 16,5-1-36-16,-5 5 12 15,5 4-24-15,-5 5 44 16,0 0-32-16,0 8 4 16,0 5-20-16,-5 8 0 15,5-4-4-15,-5 5 12 16,0-5-12-16,-5 0-4 16,10-4 0-16,-5-5 4 15,10-4-4-15,-10-13-4 16,5 0 4-16,-9-17-148 15,9-1 80-15,-5-22-184 16,10 5 140-16</inkml:trace>
  <inkml:trace contextRef="#ctx0" brushRef="#br0" timeOffset="14">5768 635 560 0,'0'-22'208'0,"0"22"-164"0,-5-9-8 0,0 5 120 16,0 8-92-16,-4-4 88 15,-1 0-88-15,-10 0 64 16,0 9-72-16,-9 0 48 16,4 8-60-16,-9 5 40 15,4 4-48-15,-9 10 16 16,9 3-32-16,-9 5 28 16,9-1-32-16,-4 1 32 15,14 0-32-15,-5 0 48 16,11 0-36-16,-1-1 20 15,5 1-28-15,0 9 44 16,5-1-36-16,-5 14 40 16,10-1-40-16,-5 10 20 15,10-9-28-15,-5 8 16 16,10-13-20-16,0-4 28 16,10-9-28-16,-1 0-24 15,6-8 4-15,10-1 28 16,-1-4-16-16,20-4 0 15,0 0-4-15,15-10-4 16,0-3 0-16,0-14 24 0,-5 1-12 16,0-14 24-16,-10 0-24 0,6-13-12 15,-6 5-4-15,10-9 12 16,-5 8-4-16,0-8-4 16,0 4 4-16,-5-4-4 15,0 4 0-15,-14-13 8 16,-1 8-4-16,-14-21-36 15,-1 5 16-15,-14-23-20 16,-5 5 20-16,-10-23-16 16,0 19 16-16,-14-5-52 15,-1 17 36-15,-20-4 24 16,11 13 8-16,-15-4-8 16,4 13 4-16,-4-8-4 15,9 8 0-15,-9-14 16 16,10 10-4-16,-6-14 8 15,16 10-8-15,-11-5-12 16,11 13 4-16,-11-5 48 16,10 9-24-16,-14 1 0 15,9 12-12-15,-19 5 4 16,5 9-8-16,-10-1 16 16,9 10-12-16,-9 4-28 15,15 4 8-15,-5 4 12 16,14 1 4-16,-4 4-116 15,14-1 60-15,0 1-368 16,10 5 236-16</inkml:trace>
</inkml:ink>
</file>

<file path=ppt/ink/ink5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7:16.350"/>
    </inkml:context>
    <inkml:brush xml:id="br0">
      <inkml:brushProperty name="width" value="0.05292" units="cm"/>
      <inkml:brushProperty name="height" value="0.05292" units="cm"/>
      <inkml:brushProperty name="fitToCurve" value="1"/>
    </inkml:brush>
  </inkml:definitions>
  <inkml:trace contextRef="#ctx0" brushRef="#br0">4888 1564 540 0,'-10'-4'200'0,"10"4"-156"0,-10 0-12 0,5 0 184 16,5 0-124-16,-5-4 156 15,0 4-140-15,-5-5 84 16,10 5-108-16,-10-4 60 16,10 8-84-16,-5-4 48 15,10 0-64-15,0 5 4 16,5 3-28-16,5 1 16 16,5 0-24-16,-1-5 24 15,6 5-24-15,0 0 4 16,4 0-8-16,-4-5-8 15,-1 5 4-15,-4-1-4 16,0 6 0-16,-10-1 32 0,-1 0-16 0,-18 4 12 16,4 5-16-16,-15 9-16 15,0 0 0-15,-14 8 4 16,9 0 0-16,-14 1 0 16,4-1 0-16,-4-4 8 15,14 0-4-15,-9-9-4 16,9 1 4-16,1-5-4 15,9-1 0-15,0-3-12 16,5-5 8-16,5-4-16 16,5 0 12-16,0-9-4 15,10 4 4-15,0-4 44 16,10 0-24-16,4 0 0 16,1 0-8-16,9-4 12 15,1-1-8-15,4-3-4 16,6 3 0-16,-6-8 12 15,0 9-8-15,1-5-64 16,-6 4 28-16,-9-3-164 16,-1 8 108-16,-9-5-228 15,5 5 176-15,-15-4-476 16,5 0 344-16</inkml:trace>
  <inkml:trace contextRef="#ctx0" brushRef="#br0" timeOffset="1">4656 1363 788 0,'-15'-9'292'0,"15"9"-228"0,-5 0-16 0,0 0 152 16,1 9-120-16,-11 0 64 16,5 4-84-16,-15 4 72 15,11 1-76-15,-16 0 36 16,10 3-56-16,-9 1 24 16,4 5-32-16,1-1 28 15,9 4-32-15,0 10 12 16,5-1-20-16,5 14 0 15,5 4-8-15,0 4 48 16,5 0-32-16,0 1 8 16,5-10-20-16,0 5 28 15,5-9-24-15,-1-4 12 16,6 0-16-16,0-5 28 16,-1-4-24-16,6-4 20 15,0-1-20-15,-1-8 8 16,6 0-12-16,-6-4-16 15,1 4 0-15,10-9 20 16,-1 4-8-16,5-8 4 16,6 4-4-16,9-9 12 0,0 1-12 0,5-10-4 15,0 1 0-15,-5-5 4 16,1 1-4-16,-6-10 24 16,0 5-16-16,-10-5-12 15,1 5-4-15,-6-9 12 16,-4 5-4-16,4-14 16 15,-4 9-12-15,-5-13-4 16,-1 9 0-16,-4-13 12 16,0 4-8-16,-6-18-12 15,1 9 0-15,-10-21 4 16,5 17 0-16,-15-9 16 16,5 8-8-16,-15-3-4 15,5 8 0-15,-9 0-16 16,4 14 8-16,-10-10 12 15,10 14-4-15,-14-13 8 16,9 12-8-16,-19-8-12 16,14 14 4-16,-19-6 12 15,9 10-4-15,-14-5-12 16,5 4 4-16,-10-4 20 16,9 9-8-16,-14 0-12 15,15 4 0-15,-10 1-4 16,14 8 0-16,-4 4 8 15,10 5 0-15,-6 0-20 16,11 4 12-16,-6 0-112 16,15 0 68-16,-4 0-296 0,4 0 192 0</inkml:trace>
  <inkml:trace contextRef="#ctx0" brushRef="#br0" timeOffset="2">27 1438 592 0,'0'-5'220'0,"0"5"-172"0,-10-4-12 0,5 4 164 16,10 9-116-16,-10-9 124 16,5 4-120-16,-10-8 104 15,10 4-108-15,-4-5 0 16,8 1-48-16,-4-5 8 16,0 5-24-16,0-5 16 15,10 4-20-15,0-3 20 16,5 3-24-16,-5-8-4 15,5 9-4-15,-1-14 28 16,1 10-16-16,5-14 4 16,0 4-12-16,4-12-16 15,1 3 4-15,4-8 4 16,1 5 0-16,9-5-12 16,1 4 8-16,4-8 48 15,0 12-24-15,6-8-8 16,-6 18-8-16,5-5 4 15,0 9-4-15,1-5-12 16,-1 5 4-16,-5-4 12 16,-4 8-4-16,-1-9-4 15,-5 10 4-15,6-6-4 16,-6 6 0-16,6-5 0 0,-6 4 0 16,10-4 0-16,1 8 0 0,4-3-12 15,0 3 8-15,1 1-16 16,-1 4 12-16,5-5 4 15,-5 5 4-15,-5-4 16 16,1 4-8-16,-6-9 4 16,-4 5-4-16,4-5-8 15,0 9 4-15,1-9-24 16,-1 9 12-16,6-8 4 16,-1 8 4-16,5-9 8 15,-5 9-4-15,6-4-4 16,-1 4 4-16,5-5-16 15,-5 10 8-15,1-5 12 16,-1 4-4-16,-5-8-4 16,-4 4 4-16,-1-5-4 15,-5 10 0-15,6-5 0 16,-6 0 0-16,11 0 16 16,-1 4-8-16,5-4-12 15,0 4 0-15,1-4 20 16,-1 5-8-16,5-1-4 15,-5 5 0-15,1-5 4 16,-1 5-4-16,-5-5-4 16,0 5 4-16,-4 0-4 15,-6 0 0-15,1-5-12 16,-1 0 8-16,1 1-4 0,4-1 0 0,1 0 16 16,4 1-4-1,5-1-4-15,-5 5 4 0,6-5 4 16,-6 5-4-16,5 0 24 15,-4 0-16-15,-1-1-32 16,-5 5 12-16,1-4 8 16,-6 4 4-16,1 0 16 15,-6 5-12-15,1-5-28 16,-1 5 8-16,1-5 24 16,-6 4-8-16,1-4 8 15,0 9-4-15,-1-4-8 16,6-1 4-16,-1 5-4 15,1 0 0-15,4 0 8 16,1 0-4-16,-1 0-28 16,1 4 12-16,-1-4 24 15,-4 4-8-15,-1-8 0 16,-4 4 0-16,-5-5 12 16,4 1-8-16,-4-5-4 15,5 0 0-15,-11-4 4 16,6 4-4-16,-5-5 24 15,0 1-16-15,-5-4-4 16,-1 3-4-16,-14-8-16 16,5 0 8-16,-9-4-268 15,4 4 144-15,-10-9-420 16,0 9 308-16</inkml:trace>
  <inkml:trace contextRef="#ctx0" brushRef="#br0" timeOffset="3">4277 952 904 0,'0'0'332'0,"0"0"-256"0,0 0-24 0,0 0 140 16,0 0-116-16,5 4 32 15,5 5-64-15,0 4 24 16,4 0-36-16,1 0 8 15,0 5-24-15,5-1 36 16,-1 9-28-16,1 1 20 16,0-1-24-16,-1 5 8 15,6 4-16-15,-10-5 0 16,4 1-4-16,-4 0-8 0,5-1 4 16,-5 1 12-16,-1-1-8 15,-4-8 4-15,0 0-4 0,-5-9-16 16,5 5 4-16,-10-5 64 15,5 0-32-15,-10-4-20 16,5 0-8-16,-5-5 36 16,0 0-24-16,-5-4 24 15,5 5-20-15,-9-1 0 16,9 5-8-16,-15-5 4 16,5 1-8-16,-14-1 8 15,9 0-8-15,-19-4 16 16,4 5-12-16,-9-5 4 15,4 0-4-15,-9 0 12 16,10 4-12-16,-11 1 16 16,11-1-16-16,-5-4-4 15,14 4 0-15,-4-12-192 16,9 3 104-16</inkml:trace>
  <inkml:trace contextRef="#ctx0" brushRef="#br0" timeOffset="4">1810 76 696 0,'5'-9'256'0,"-5"9"-196"0,-10-13-20 0,5 5 92 16,5 3-80-16,-5-8 84 15,0 9-76-15,-5-5 32 16,5 9-56-16,-9-9 60 16,4 9-56-16,-10-4 20 15,10 4-40-15,-15 0 16 16,11 9-20-16,-11-1 0 15,10 10-8-15,-14-5 36 16,9 4-20-16,-5-3 12 16,11 7-20-16,-6-7 8 15,5 3-12-15,0 1 0 16,6 3-4-16,4 6-8 16,10-1 4-16,0 9 12 15,4 0-8-15,6 4 16 16,0-4-16-16,5-4 16 15,-1-5-16-15,1-8 16 16,10-5-16-16,-11-13 16 16,6-4-16-16,-1-18 4 15,1 4-4-15,0-17 12 16,-1 9-12-16,1-9 4 16,0 4-4-16,-6-4 4 15,1 9-8-15,-5-5-12 16,0 14 4-16,-6-5 12 15,1 9-4-15,-5-5-36 0,0 10 16 16,-5-1-20-16,5 4 20 0,0 5 60 16,0 9-20-16,0 0 0 15,5 4-16-15,-5 0 4 16,4 0-8-16,1 5 24 16,0 4-16-16,0 4-12 15,5 5-4-15,0-1 28 16,-1 1-12-16,6-5-296 15,0 0 156-15</inkml:trace>
  <inkml:trace contextRef="#ctx0" brushRef="#br0" timeOffset="5">2499 116 860 0,'0'-9'320'0,"0"9"-248"0,-5-13-20 15,0 0 128 1,5 13-108-16,-10-9 68 16,6 9-80-16,-6-9 20 15,5 5-48-15,-10-5 36 16,5 5-40-16,-10-5 12 15,11 9-24-15,-16-5 20 0,10 10-24 0,-9-1 40 16,9 5-28-16,-5 4-12 16,10 5-8-16,-4 12 48 15,4-4-28-15,0 9 16 16,5 0-24-16,0 9 20 16,5 0-24-16,0-5 12 15,10 1-12-15,0-10 12 16,4-3-16-16,1-14 32 15,0 0-24-15,5-22 20 16,-1 0-20-16,1-21-36 16,0 4 12-16,-1-14-52 15,6 10 32-15,-5-14-36 16,-1 13 32-16,-4-4 20 16,0 9 8-16,-10 0-16 15,5 8 12-15,-10 5-4 16,5 9 4-16,-5 4-28 15,0 8 20-15,0 5 92 16,0 5-36-16,0 8 8 16,5 0-28-16,0 10-4 15,9 3-8-15,1 0 28 16,5 1-20-16,4-10-156 16,1 1 76-16,10-5-512 15,-1 0 316-15</inkml:trace>
  <inkml:trace contextRef="#ctx0" brushRef="#br0" timeOffset="6">96 2615 716 0,'-10'-13'264'0,"10"13"-204"0,0-4-16 0,0-1 116 15,0 5-96-15,0-4 96 16,0 4-92-16,0-5 64 16,5 5-76-16,0-4 12 15,0 4-36-15,0-4 12 16,5 8-24-16,0-4 16 16,4 0-20-16,1 0 28 15,0 0-28-15,5 0 20 16,-1 4-20-16,1 1 0 15,5 8-8-15,4 0 4 16,1 0-8-16,9 5 24 0,1 4-16 16,4-1 12-16,0 1-12 0,5 0 12 15,1 4-16-15,-1-8 16 16,0 4-16 0,-5-5 4-16,-4 5-4 0,-1-9 4 15,-4 5-8-15,-1-5 8 16,1 5-8-16,-1-5-4 15,6 0 4-15,4-4-16 16,5-1 8-16,5 5 12 16,-4-4-4-16,4 0-4 15,0 0 4-15,0-1-4 16,0 6 0-16,-5-6 8 16,1 1-4-16,-6-5-4 15,-5 5 4-15,1-4-16 16,4-1 8-16,0-4 4 15,-4 4 0-15,9-4 16 16,0 5-8-16,5-5-4 16,-4 4 0-16,4 0 4 15,0 1-4-15,0-1-4 16,-5 1 4-16,1-5-16 16,-1 0 8-16,-5 0 20 15,1 0-8-15,4-5-4 16,-5 5 0-16,10-4-16 15,-4-1 8-15,9-3 4 16,0 8 0-16,5-5 24 16,0 5-12-16,0-4-4 15,-5 0-4-15,0-5-4 16,-10 4 0-16,-4-8-12 0,-1 9 8 16,5-9 12-16,-5 8-4 0,6-8 8 15,-1 9-8-15,5-9 8 16,-5 0-8-16,10 0-20 15,-4 4 8-15,4-9 12 16,-5 5 0-16,-5-4-12 16,0 4 4-16,-4-9 20 15,-6 9-8-15,0-9-12 16,-4 4 0-16,-1-4 20 16,1 5-8-16,-1-5-20 15,1 4 4-15,-1-4 12 16,6 5 0-16,-1-5-12 15,1 5 4-15,-1-5 12 16,0 4-4-16,1-4-4 16,-6 9 4-16,-4-4 12 15,-1 8-8-15,-4-4-12 16,0 4 0-16,-11-4-16 16,6 8 12-16,-5-3-100 15,4 8 56-15,-4-9-64 16,5 9 68-16,-5-9-76 15,-1 9 72-15,-4-9-96 16,0 9 84-16,-10 5-288 16,0 4 196-16</inkml:trace>
  <inkml:trace contextRef="#ctx0" brushRef="#br0" timeOffset="7">4090 2361 748 0,'-15'-4'276'0,"15"4"-216"0,0 9-16 0,0-9 136 15,0 0-108-15,5 0 76 16,5 8-84-16,5-3 36 16,9 3-60-16,11-8 40 15,-1 5-44-15,10-5 24 16,6 0-32-16,4 0 0 15,-5 0-16-15,0 0 20 16,1 9-20-16,-11-5 4 16,0 0-8-16,-9 1-8 15,-5-1 4-15,-6-4 12 16,-4 4-8-16,-5 1 4 0,0 4-4 0,-10 4 28 16,5 0-20-1,-15 9 12-15,5 4-16 0,-15 13 0 16,0 1-4-16,-24 12-96 15,5-4 52-15,-20 5-580 16,9-5 340-16</inkml:trace>
  <inkml:trace contextRef="#ctx0" brushRef="#br0" timeOffset="8">1756 3412 664 0,'-5'-22'244'0,"5"22"-188"0,5-18-16 16,-5 14 188-1,0 4-132-15,0-4 120 16,5-1-124-16,-1 5 40 15,6 9-76-15,-5 13 44 16,5 4-56-16,-5 13 32 16,0 5-44-16,0 13 8 15,0-4-24-15,-5 8 28 16,0-4-28-16,0 13 12 16,0 0-16-16,-5 13 20 15,5-8-20-15,-5-1 24 0,5-13-24 0,-5-13-4 16,10-8-4-16,-5-10 12 15,0-8-8 1,0-13 16-16,0-5-16 0,0-17-28 16,5-4 8-16,0-23-20 15,0 5 16-15,5-17 0 16,-1 4 8-16,6-5-20 16,0 9 16-16,5 5-20 15,-1 8 16-15,6-4-8 16,0 18 12-16,4-1 0 15,1 14 4-15,-1 4 68 16,6 4-32-16,-11 14 40 16,1 8-36-16,-5 9 16 15,-6 0-28-15,-9 9 16 16,0 4-20-16,-10-4 8 16,0 0-12-16,-14-5 12 15,4-4-16-15,-20-9 32 16,11-4-24-16,-16-4-4 15,11-5-8-15,-11-9-92 16,11-4 48-16,-6-9-160 16,11 1 112-16,4-10-268 15,10 1 200-15,5-10-424 16,10 5 328-16</inkml:trace>
  <inkml:trace contextRef="#ctx0" brushRef="#br0" timeOffset="9">2283 3534 872 0,'9'-22'324'0,"-9"22"-252"0,5-4-20 0,-5 0 192 16,10 8-144-16,0-4 92 15,0 9-112-15,0 4 32 16,0 4-64-16,-1 14 36 15,1 0-48-15,-5 4 44 16,5 0-48-16,-5 8 4 16,5 6-24-16,-10 12 28 15,5 0-24-15,-10 14-4 16,5-5-8-16,-5-5 12 16,10-3-8-16,-5-14 32 15,0-4-24-15,-5-14 20 16,5-8-20-16,-5-13-8 15,10-5-4-15,-5-17-40 16,0 4 20-16,0-26-56 16,5 0 40-16,0-22-36 15,5 9 36-15,-1-9-8 16,6 9 24-16,5 0-28 16,0 13 28-16,4-4-4 0,1 17 12 15,4 4-12-15,1 9 12 0,-1 1 76 16,1 8-40-16,-5 4 28 15,-1 5-36-15,-4 8 36 16,-5 5-32-16,-10 18 20 16,-5-1-24-16,-10 9 16 15,0 5-20-15,-10-1 0 16,1 1-8-16,-6-10 12 16,5-3-12-16,-9-9-4 15,9-1 0-15,-5-8-4 16,6-4 0-16,-6-14-240 15,10 0 132-15</inkml:trace>
</inkml:ink>
</file>

<file path=ppt/ink/ink5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2T07:27:16.360"/>
    </inkml:context>
    <inkml:brush xml:id="br0">
      <inkml:brushProperty name="width" value="0.05292" units="cm"/>
      <inkml:brushProperty name="height" value="0.05292" units="cm"/>
      <inkml:brushProperty name="fitToCurve" value="1"/>
    </inkml:brush>
  </inkml:definitions>
  <inkml:trace contextRef="#ctx0" brushRef="#br0">49 1567 800 0,'-14'-9'296'0,"14"9"-232"0,-15 4-16 0,10-4 152 15,5 0-120-15,-10 0 100 16,10 0-104-16,-5 0 12 16,10 0-52-16,0-4 32 15,5 4-40-15,10-4-4 16,4 4-16-16,1-5 12 16,4 1-12-16,6-5 4 15,-1 9-4-15,1-9 4 16,-1 9-8-16,1-4 24 15,-6 8-16-15,1-8-4 16,-1 4-4-16,1-4 12 16,-6 8-8-16,1-8-12 15,0 4 0-15,-1-5 4 16,6 5 0-16,-1-4-12 16,6 4 8-16,-1-9 48 15,6 9-24-15,4-4-8 16,-5 8-8-16,6-8-16 15,-1 4 8-15,0-5-4 16,1 10 0-16,-1-5 0 16,0 0 0-16,-4 0 8 0,-6 0 0 0,-4 0-12 15,-1 4 8-15,1-4 12 16,-1 4-4-16,1-4-4 16,0 0 4-16,4 0-16 15,0 0 8-15,6 0 20 16,-1 0-8-16,6 0 4 15,-6 0-4-15,10 0-8 16,-4 5 4-16,9-1-4 16,-10 1 0-16,0-5-12 15,-4 4 8-15,-1 0 4 16,-4 1 0-16,-1-1 8 16,-4 0-4-16,-1 1-12 15,-4-1 4-15,4-4 12 16,1 5-4-16,4-5 16 15,1 0-12-15,4-5-20 16,6 5 4-16,4-4 4 16,-5 4 4-16,5-5 16 15,1 10-8-15,-6-5-12 16,0 4 0-16,-4 1 12 16,-1-1-4-16,-4 0 8 15,-6 1-8-15,1-5 16 16,-1 0-12-16,-4 0 16 15,4 0-16-15,1 0-20 16,-1 0 4-16,1-5 4 16,0 5 4-16,-1-4 16 0,6 4-8 15,-1-4-28-15,5 8 8 0,-4-4 32 16,-1 0-12-16,1 0-8 16,4 0-4-16,1 0 12 15,-6 0-4-15,1 0 8 16,-6 0-8-16,1 0-12 15,-1 0 4-15,1 0-4 16,-6 0 0-16,-4 0 24 16,5 0-8-16,-6 0-4 15,1 0 0-15,-5 0-4 16,5 0 0-16,-6 0-12 16,11 0 8-16,-5-4 4 15,-1 4 0-15,1-5 32 16,5 10-16-16,-6-5-12 15,6 0-8-15,-5 0-4 16,4 0 0-16,-4 0 8 16,5 0 0-16,-1 0 0 15,1 0 0-15,0 0 16 16,4 0-8-16,-9 0-4 16,4 0 0-16,-4 0-4 15,5 0 0-15,-6 0 8 16,6 0-4-16,-10 0-20 15,4 4 8-15,1-4 4 16,0 4 4-16,-5-4 0 16,-1 5 0-16,-4-5 24 0,5 0-12 15,-5 0-32-15,0 4 12 16,0 0 20-16,-1 1-8 0,-4-5 20 16,0 0-16-16,-5 0 4 15,0 0-4-15,-5-5-184 16,0 5 100-16,-4-4-308 15,-1 4 216-15</inkml:trace>
  <inkml:trace contextRef="#ctx0" brushRef="#br0" timeOffset="1">3772 1383 1008 0,'-5'9'372'0,"5"-9"-288"0,-5 8-24 15,0-8 88 1,10 0-92-16,0 0 48 15,5 5-60-15,5-1 4 16,10 5-32-16,4-5 36 16,6 5-28-16,-1-5 32 15,5 5-32-15,1-5 12 0,-6 5-20 0,1-4 20 16,-6 3-24-16,1-3 4 16,-5 4-8-16,-1-5-8 15,-4 5 4-15,-5-5 12 16,4 5-8-16,-4 0 24 15,5-1-20-15,-5-3 12 16,-1 3-12-16,-9-8 20 16,0 5-20-16,-5-1 40 15,0 1-28-15,-5-1 20 16,0 0-24-16,-14 5 16 16,4 9-20-16,-15 3-24 15,6 6 0-15,-30 12-12 16,9 1 8-16,-19-1-176 15,10 0 100-15</inkml:trace>
  <inkml:trace contextRef="#ctx0" brushRef="#br0" timeOffset="2">1010 634 728 0,'5'-8'268'0,"-5"8"-208"0,4-9-16 0,-4 0 140 16,0 9-108-16,0-9 112 15,0 5-108-15,-4-5 44 16,4 9-68-16,-10-4 44 16,0 4-56-16,-10 0 48 15,10 9-52-15,-14-5 24 16,4 9-36-16,-10 0 36 15,6 5-36-15,-6-1 12 16,6 5-24-16,-6 4 28 16,10 5-28-16,1 8 32 15,4 1-32-15,5 17-4 16,10 0-8-16,5-1 4 16,10 1-4-16,9-4-4 0,6-5 4 15,9-9 20-15,6-8-12 16,-1-5-48-16,-5 1 20 0,1-10-200 15,-6-4 120-15</inkml:trace>
  <inkml:trace contextRef="#ctx0" brushRef="#br0" timeOffset="3">1620 809 820 0,'10'-17'304'0,"-10"17"-236"0,5-9-20 0,-5 0 168 15,5 9-128-15,-10-8 96 16,5-1-104-16,-10-9 8 16,5 10-52-16,-19-10 4 15,9 9-24-15,-15-4-8 16,6 4-4-16,-11 1 12 15,11 8-8-15,-11 0 4 16,6 8-4-16,-6 1 20 16,15 9-16-16,-4 8 24 15,9 9-24-15,0 13 32 16,5 9-28-16,1 0 40 16,9-5-32-16,0 1-4 0,4-5-12 0,1-8 20 15,5-5-16-15,5-14 4 16,10-3-8-16,4-18 4 15,1-4-8-15,4-23-36 16,6 5 16-16,-1-26-64 16,-5 5 44-16,6-19 0 15,-1 10 20-15,-14-5-16 16,-5 13 20-16,-11 5 24 16,6 12-8-16,-10-3 0 15,0 12 0-15,-10 1 12 16,5 12-8-16,-5 10 48 15,5 3-28-15,0 14 56 16,5 9-48-16,-5 13-16 16,10 8-12-16,0 1 0 15,5-1-4-15,-1-3-80 16,6-10 40-16,-5-8-240 16,0-5 152-16</inkml:trace>
  <inkml:trace contextRef="#ctx0" brushRef="#br0" timeOffset="4">1980 485 1092 0,'0'-17'404'0,"0"17"-316"0,10 4-24 0,-5-4 160 15,-1 5-136-15,1-1 36 16,0 5-76-16,5 4 44 16,0 9-56-16,-5 9 56 15,0 4-56-15,-5 17 36 16,0 5-40-16,0 22 0 16,5 4-20-16,0 4 0 15,0-8-4-15,-5-4 20 16,5-14-16-16,-5-9-12 15,0-8-4-15,0-13-172 16,4-9 96-16,-4-9-188 16,0 0 152-16,0-17-288 15,0 4 228-15,5-22-456 16,5 0 356-16</inkml:trace>
  <inkml:trace contextRef="#ctx0" brushRef="#br0" timeOffset="5">2334 586 912 0,'10'-4'340'0,"-10"4"-264"0,20 0-24 0,-15-5 228 16,5 5-164-16,4-4 80 15,1 8-120-15,0 1 40 16,5 4-72-16,-6-1 48 16,1 5-52-16,-5 9 32 15,5 0-40-15,-10 13 24 16,0 5-28-16,-5 21-8 16,5 0-12-16,-5 9 12 15,0-4-12-15,0-5 24 16,0-4-20-16,0-9-12 15,5-8-4-15,-5-14 28 16,0-9-12-16,0-8-20 16,0-4 0-16,0-14-76 15,4 4 48-15,-4-21-48 16,10 4 48-16,0-22-52 16,5 5 52-16,0-13-8 15,-1 12 24-15,1 1 12 16,5 12 8-16,0 1-28 15,-1 13 16-15,1 9 68 16,0 12-32-16,-5 6 64 16,-1 7-52-16,-4 6 36 15,0 3-40-15,-5 5 8 16,5 0-24-16,-15 0 36 16,5 0-28-16,-10-4-4 15,5-5-12-15,-10-4-32 16,5 0 12-16,-9-9-196 0,9-4 112 15,-10-13-292-15,5 4 216 16</inkml:trace>
  <inkml:trace contextRef="#ctx0" brushRef="#br0" timeOffset="6">2901 547 1112 0,'19'-5'412'0,"-19"5"-320"0,35 0-28 0,-16 0 168 15,1 9-140-15,10 0 80 16,-1 0-104-16,6 4 24 16,-1 9-52-16,-4 8 20 15,-1 1-32-15,-4 17-8 16,0 0-12-16,-11 18 20 15,-4 0-16-15,-15 4 12 16,5-9-12-16,-19 0-120 16,4-8 56-16,-15-10-216 15,11-8 148-15,-16-8-288 16,6-5 232-16</inkml:trace>
  <inkml:trace contextRef="#ctx0" brushRef="#br0" timeOffset="7">3551 17 976 0,'0'-9'360'0,"0"9"-280"0,10-4-20 0,-10 0 212 15,0 8-160-15,0 0 88 16,0 5-116-16,-5 9 20 16,0 8-60-16,-5 13 20 15,5 9-36-15,-10 14-16 16,0-5-8-16,1 4-60 16,4-9 32-16,-10-8-316 15,10-4 188-15</inkml:trace>
  <inkml:trace contextRef="#ctx0" brushRef="#br0" timeOffset="8">3378 57 1132 0,'10'0'420'0,"-10"0"-328"0,15 13-24 16,-10-5 184-1,5 10-152-15,4 17 92 16,1 9-112-16,5 8-12 0,5 5-40 0,4 0 8 16,1-4-20-16,-6-5 8 15,6-5-12-15,-10-12-184 16,-1-5 96-16,-9-12-336 16,0-1 232-16</inkml:trace>
  <inkml:trace contextRef="#ctx0" brushRef="#br0" timeOffset="9">3285 345 1224 0,'-15'5'456'0,"15"-5"-356"0,5 4-28 0,0-4 156 15,10 5-140-15,4-5 60 16,11 4-84-16,4-8-12 15,6 4-32-15,4-5 4 16,0 1-12-16,20-5-112 16,-9 5 52-16,4-1-420 15,-5 10 260-15</inkml:trace>
  <inkml:trace contextRef="#ctx0" brushRef="#br0" timeOffset="10">5033 998 652 0,'-5'-27'244'0,"5"27"-192"0,0-13-12 15,0 4 216 1,0 9-148-16,0-8 132 15,0 8-136-15,0-5 32 16,0 5-80-16,0 9 44 0,10 9-56 0,0 8 32 16,9 9-44-16,1 4 8 15,0 5-24-15,0 0 20 16,4 0-24-16,-4-9 12 16,0 0-12-16,-6-9 0 15,1 0-4-15,-5-8-52 16,0-5 28-16,-10-9-216 15,5 1 128-15,-5-10-372 16,0 1 268-16</inkml:trace>
  <inkml:trace contextRef="#ctx0" brushRef="#br0" timeOffset="11">5575 963 808 0,'14'-5'300'0,"-14"5"-232"0,10 9-20 0,-5-5 256 16,0 1-176-16,-5 3 108 16,5 6-140-16,-5 3 80 15,0 1-100-15,-10 4-8 16,0 4-40-16,-19 4-8 16,4 1-12-16,-19 0 4 15,4-1-8-15,-14-3-20 16,15-5 8-16,-1-5-136 15,11 1 76-15,-1-10-20 16,16 5 48-16,-1-8-16 16,5 4 32-16,5-9 12 15,5 4 8-15,5-8 12 0,5 4-4 16,0-5 40-16,4 10-20 16,-4-5 40-16,5 4-36 0,-5-4 84 15,5 9-64-15,-10 4 48 16,4 4-56-16,-9 5 24 15,5 0-36-15,-10 13 16 16,5 0-24-16,-4 18 16 16,4-1-20-16,-5 14 20 15,0-5-24-15,-5 0-12 16,10-4-4-16,-5-9 4 16,10-4 0-16,-10-9 44 15,5-8-24-15,-5-14-88 16,5 0 36-16,-5-22-148 15,5 0 100-15,-5-17-176 16,0 4 148-16,-5-22-304 16,5 1 236-16</inkml:trace>
  <inkml:trace contextRef="#ctx0" brushRef="#br0" timeOffset="12">5097 656 664 0,'-15'-9'244'0,"15"9"-188"0,-15 0-16 0,6 0 128 16,4 5-100-16,-10-1 80 15,5 1-88-15,-10-1 48 16,10 5-64-16,-14 4 60 16,9 0-64-16,-14 4 36 15,9 1-44-15,-10 13 24 16,6-1-28-16,-11 14 36 15,11 9-36-15,-11 3 28 16,10 1-28-16,-4 0-8 16,4 0-12-16,-4 0 56 15,9-9-36-15,0 0 24 16,11-4-32-16,-1 4 16 16,10-4-20-16,5 17 8 15,9-4-12-15,11 9 20 16,5 0-20-16,4-1-4 15,0-3-4-15,1-1 4 16,4-13-4-16,1 0 24 16,-6-8-16-16,6-5 4 15,-6-5-8-15,5-4 12 16,6-4-12-16,9-4 40 16,5-1-24-16,5-4-24 0,0 1 0 15,0-10 0-15,-5 0 0 0,5-12 24 16,-15 3-12-16,1-8 4 15,-6 0-8-15,-5-13 4 16,1 8-8-16,-6-17 8 16,1 9-8-16,-1-22 16 15,-4 8-12-15,-1-25-20 16,-4 3 4-16,-5-8-56 16,-1 9 32-16,-9-5-12 15,0 14 28-15,-15-9 8 16,5 17 8-16,-10-13-36 15,0 13 20-15,-9-13 16 16,4 14 0-16,-10-19-8 16,11 10 4-16,-11-10 4 15,5 14 0-15,-9-4 0 16,9 12 0-16,-19-3 0 16,9 12 0-16,-14-8 0 15,4 17 0-15,-14-5 24 16,5 10-12-16,-15-1-20 15,5 10 0-15,-5-6 4 16,15 6 4-16,-6-1-20 16,16 9 12-16,-5-4-100 15,14 4 56-15,-4-5-204 16,9 10 140-16,0-5-360 0,11 8 268 16</inkml:trace>
  <inkml:trace contextRef="#ctx0" brushRef="#br0" timeOffset="13">4900 547 652 0,'-20'0'244'0,"20"0"-192"0,-5 13-12 15,0-13 84 1,1 0-76-16,-6 0 52 16,0 9-60-16,-10-1 52 15,10 6-56-15,-14-6 36 16,9 5-40-16,-15 1 16 16,11-1-28-16,-11 4 28 0,10 5-32 0,-9 4 12 15,9 1-16-15,-4 8 44 16,4 0-28-16,-5 4 4 15,5 9-20-15,-4 0 20 16,9 0-20-16,-5 5 32 16,6-5-28-16,-6 0 32 15,10 0-32-15,-5-4 4 16,10-4-12-16,0-5 20 16,5 0-16-16,0-5-4 15,5 1-4-15,0 0 4 16,0-1-4-16,0 5 8 15,5 0-8-15,0 5 24 16,0-1-16-16,0 5 4 16,4-5-8-16,-4 1-8 15,5-5 4-15,-5 0 4 16,5 0-4-16,-1-5-4 16,1 1 4-16,0 0 4 15,5-5-4-15,-1 0-4 16,1-4 4-16,0 0-4 15,-1 0 0-15,1-5 8 16,5 1-4-16,-6-5 16 16,6 4-12-16,-5-3 4 15,-1-1-4-15,1 0-24 16,0 0 8-16,0 0 12 16,4 0 0-16,-4 0-4 15,0 1 4-15,-6-6 4 0,6 1-4 16,0 0 8-16,-1 0-8 0,6-5-12 15,0 5 4-15,-1-9 28 16,6 4-12-16,-1-4-20 16,6 0 0-16,-1 0 4 15,6 0 4-15,-1 0 24 16,-4 0-12-16,4 0-12 16,0 0-4-16,6-4 20 15,-11 4-8-15,1-5-20 16,-6 1 4-16,6-5 32 15,-6 9-16-15,-4-9 0 16,-1 5-4-16,-4-5-24 16,5 5 12-16,-10-5 32 15,4 5-16-15,-4-5-16 16,5 9 0-16,-6-9 32 16,6 5-16-16,-5-5 0 15,5 5-4-15,-6-9-16 16,6 4 8-16,-5-4-4 15,5 4 0-15,-1-9 16 16,1 10-4-16,-5-10-4 16,4 9 4-16,-4-4-16 15,5 5 8-15,-5-10-24 16,4 9 16-16,-4-13 12 16,5 9 4-16,0-9-4 15,-1 5 4-15,-4-9-32 0,5 8 16 16,-6-13 12-16,6 5 4 15,-5-9 8-15,5 5-8 0,-6-5-12 16,6 4 4-16,-5-4 12 16,0 9-4-16,-5-5-4 15,4 5 4-15,-4-5-16 16,0 5 8-16,-5-5 20 16,0 9-8-16,-5-4-4 15,5 4 0-15,-10-4 4 16,5 4-4-16,-5-9 8 15,0 9-8-15,-5-8-20 16,10 8 8-16,-10-13 12 16,5 9 0-16,-9-14-12 15,4 10 4-15,-10-10-4 16,5 5 0-16,-9-9 32 16,9 9-12-16,-15-4 4 15,11 8-8-15,-11-4-24 16,10 13 8-16,-9-8-4 15,4 8 4-15,-4-4 8 16,4 8 0-16,-4-4 8 16,4 9-4-16,-5-4-20 15,6 8 8-15,-1-4 12 16,5 4 0-16,-4-4-4 16,9 8 4-16,-5-8-4 15,6 9 0-15,-6-9 8 16,5 4-4-16,-5-4 8 0,6 4-8 15,-11-4-28-15,10 4 12 0,-14-4 4 16,9 4 8-16,-10-4 16 16,6 5-8-16,-11-6-12 15,11 10 0-15,-11-5 4 16,6 5 0-16,-16-5-12 16,16 9 8-16,-11-4 4 15,11 8 0-15,-11-4 16 16,11 0-8-16,-10 0-12 15,14 0 0-15,-10 0-4 16,16 4 0-16,-6 1 16 16,5 4-4-16,-9-1 8 15,9 6-8-15,-9-6-28 16,9 5 12-16,-5-4 12 16,6 4 4-16,-11-4-4 15,10 4 4-15,-9-4 4 16,9 0-4-16,-5-5-28 15,6 0 12-15,-1 1-172 16,10-1 104-16,-5 5-604 16,6 8 380-16</inkml:trace>
</inkml:ink>
</file>

<file path=ppt/ink/ink5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5:46.910"/>
    </inkml:context>
    <inkml:brush xml:id="br0">
      <inkml:brushProperty name="width" value="0.05" units="cm"/>
      <inkml:brushProperty name="height" value="0.05" units="cm"/>
      <inkml:brushProperty name="fitToCurve" value="1"/>
    </inkml:brush>
  </inkml:definitions>
  <inkml:trace contextRef="#ctx0" brushRef="#br0">342 123 580 0,'4'-5'216'0,"-4"5"-168"0,-4 5-12 0,-1-5 92 16,10 0-76-16,-5 0 96 15,0 0-88-15,0-5 24 16,4 5-48-16,-4-4 12 16,4 4-28-16,-4-4 8 15,0 4-16-15,0-5 12 16,0 5-16-16,0-4 16 16,0 8-16-16,0-4 4 15,0 0-4-15,-4-4 28 16,0-1-20-16,-5-8-12 15,4 9-8-15,-2-5 4 16,2 5 0-16,-8-5 24 16,9 9-12-16,-9-9 4 15,4 9-8-15,-3-8 4 16,3 3-8-16,-4-4-20 16,4 9 8-16,-4-8 4 15,4 8 4-15,-3-9 8 16,3 9-4-16,-4-4-12 15,4 4 4-15,-4-5 20 0,9 5-8 16,-9 0 24-16,9 5-20 0,-9-1-4 16,4 0-4-1,-4 1-16-15,9 3 8 0,-4 1 4 16,3 0 0-16,-8 4 8 16,9 0-4-16,-5 0-4 15,5 0 4-15,-5 1 12 16,9-1-8-16,-8-5 24 15,8 6-20-15,-9-6 4 16,9 5-8-16,-9-4 12 16,9 0-12-16,-8 0 4 15,8 0-4-15,-9-1 12 16,9 5-12-16,-5-4-4 16,10 4 0-16,-5-4-4 15,0 0 0-15,0 0 8 16,0 4-4-16,0-5 16 15,0 1-12-15,0 0 4 16,0 0-4-16,0-1 20 16,0 1-16-16,0-4-4 15,0-1-4-15,0 0 4 16,4 1-4-16,-4-1 16 16,5 5-12-16,-5 0-4 15,4-1 0-15,0-3-4 16,5 3 0-16,-4-3 0 15,-1-1 0-15,-4-4 0 0,4 5 0 16,0-5 16-16,0 4-8 0,1-4-12 16,-1 4 0-16,5 1-4 15,-1-1 0-15,-3-4 24 16,-1 4-8-16,1-4-4 16,-1 0 0-16,0 0-4 15,0 0 0-15,5-4 0 16,-1 4 0-16,-3-4 16 15,4-1-8-15,-1-3 4 16,1 3-4-16,-5-8-24 16,4 9 8-16,1-9 12 15,0 8 0-15,0-8-4 16,-1 4 4-16,-3-4-16 16,3 9 8-16,0-9 12 15,1 8-4-15,0-3 8 16,0 3-8-16,-1-8-12 15,1 9 4-15,-4-5 12 16,2 5-4-16,-2-5-12 16,4 4 4-16,-5-3-4 15,5 8 0-15,-5-9 16 16,0 5-4-16,1-5-12 16,-1 4 4-16,1-3 12 15,2 3-4-15,-2 1-12 16,4 4 4-16,-9-4 4 15,4-1 0-15,0-4 16 16,1 9-8-16,-5-8-12 16,4 8 0-16,-4-5-4 0,0 5 0 0,0-4 0 15,5 4 0-15,-5-5 16 16,4 1-4-16,-4 0 16 16,0 4-12-16,0 0-20 15,0 8 4-15,0-8-4 16,0 0 4-16,-4 0 8 15,4 5 0-15,-5-1 8 16,5 1-4-16,-4-1-12 16,4 5 4-16,-5-5 4 15,10 5 0-15,-5-5 8 16,0 1-4-16,-5-1 16 16,5 5-12-16,-4-5 4 15,4 5-4-15,-4-5 4 16,8 5-8-16,-4-5 16 15,0 1-12-15,0-1-12 16,0 1 0-16,0 3 12 16,0 1-4-16,0-5-4 15,0 1 4-15,0-1 4 16,0 1-4-16,0-1 8 16,9 0-8-16,-5 5-4 15,5 0 4-15,-5 0-4 16,1-1 0-16,-5-3 16 15,4-1-8-15,0 5 4 16,4 4-4-16,-3-4 12 0,-1-1-12 16,-4-3-4-16,4-1 0 0,-4 1-16 15,5-1 8-15,-5-4 12 16,4 4-4-16,1 1-20 16,-1-1 8-16,0-4 12 15,1 4 0-15,-5-4 16 16,0 0-12-16,0 0-4 15,4 0 0-15,0-4-16 16,0 4 8-16,0-4 4 16,5-1 0-16,-4-3 8 15,3 8-4-15,-3-9-4 16,-1 9 4-16,-4-5-16 16,0 5 8-16,0-8 4 15,4 8 0-15,-4-5 24 16,0 10-12-16,0-10-20 15,5 5 0-15,-10-4-180 16,5 8 100-16,-8 1-420 16,3 8 284-16</inkml:trace>
</inkml:ink>
</file>

<file path=ppt/ink/ink5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6:45.702"/>
    </inkml:context>
    <inkml:brush xml:id="br0">
      <inkml:brushProperty name="width" value="0.05" units="cm"/>
      <inkml:brushProperty name="height" value="0.05" units="cm"/>
      <inkml:brushProperty name="fitToCurve" value="1"/>
    </inkml:brush>
  </inkml:definitions>
  <inkml:trace contextRef="#ctx0" brushRef="#br0">334 92 392 0,'0'0'148'0,"0"0"-116"0,4 0-8 0,-4 0 100 15,0 0-72-15,0 0 40 16,0 0-52-16,0 0 28 15,0 0-36-15,0 0 36 16,0 0-40-16,0 0 4 16,0 0-20-16,0-4 28 15,0 4-24-15,-4-5 20 16,4 1-20-16,-5 0 36 16,5 4-28-16,-4-5 4 15,0 5-16-15,-4-8 36 16,8 8-24-16,-9-5 20 15,5 5-24-15,-10-4 28 16,10 4-32-16,-9-9 12 16,9 9-16-16,-4-4 0 15,3 4-4-15,-3-5 4 16,3 5-8-16,-4-4 24 16,9 0-16-16,-8-5 4 15,3 9-8-15,-4-5 12 16,5 5-12-16,-4-4-4 15,4 4 0-15,-9-9-4 16,8 9 0-16,-3 0 0 16,8 5 0-16,-5-5 0 15,5 8 0-15,-9-3 24 0,5 4-12 16,-4-5 24-16,4 5-24 0,-5-5 12 16,5 5-12-16,-10-5-16 15,10 5 0-15,-5-5 28 16,5 5-12-16,-4 0 12 15,4 4-12-15,-9-4-16 16,8 0 0-16,-4-1 12 16,5 1-4-16,-5 0-4 15,5 4 4-15,-4-4-4 16,8 4 0-16,-9 0 24 16,9 0-12-16,-8 0 4 15,8 5-8-15,-5-1-8 16,5 1 4-16,-4-1 12 15,8 5-8-15,-8-4-12 16,4-1 0-16,-5-4 12 16,10 5-4-16,-5-5-4 15,4 4 4-15,-4-3 4 16,5-1-4-16,-5 0-4 16,4 0 4-16,0 0-4 15,1 0 0-15,-1-4 16 16,4 4-8-16,1-4-4 15,-1 4 0-15,-3-9-4 16,-1 1 0-16,1-1 8 16,3 5-4-16,1-9-12 15,-1 4 4-15,1-4 20 16,-1 0-8-16,-3 0-12 0,-1 0 0 0,5-4-4 16,0 4 0-1,-5-5 24-15,4 1-8 0,-4-9 16 16,5 4-16-16,-4-8-20 15,3 8 4-15,-3-13 12 16,3 9 0-16,-3-9-12 16,-1 9 4-16,0-9 20 15,0 5-8-15,0-5-12 16,1 4 0-16,-1-8 4 16,5 8 0-16,-5-4 8 15,1 5-4-15,-1-5 8 16,1 9-8-16,-1-5-4 15,0 5 4-15,1-4-4 16,-2 8 0-16,-3-4-20 16,5 9 12-16,-1-10 4 15,0 10 4-15,-4-5 8 16,0 9-4-16,0-8-12 16,0 8 4-16,0-5 4 15,0 5 0-15,0-4 0 16,0 8 0-16,0-4-12 15,0 0 8-15,0 0 12 16,0 0-4-16,0 0-4 16,0 9 4-16,0 0-16 15,0-1 8-15,0-3 4 16,0 4 0-16,0 4-12 0,0 0 8 16,0 0 20-16,0 4-8 15,-4-3-20-15,4 3 4 16,-4 1 4-16,8-1 4 0,-4 1 8 15,0 3-4-15,0-3 8 16,0 4-8-16,0-5-12 16,0 5 4-16,0-4 12 15,4 4-4-15,1-5 16 16,-1 1-12-16,0-5-4 16,1 4 0-16,-5-4 4 15,4 5-4-15,1-5-12 16,-1 0 4-16,0-4-4 15,1 0 0-15,-2 0 16 16,2-1-4-16,-1-3-4 16,0 3 4-16,-4-3-4 15,5-1 0-15,-1 1 8 16,5 3-4-16,-5-8-12 16,1 5 4-16,-1-5 12 15,0 0-4-15,4 0-4 16,1 0 4-16,-5 0-4 15,1 0 0-15,-1 0 8 16,1 0-4-16,-1-5-4 16,5 5 4-16,-5-4-16 15,0 0 8-15,1-5-280 16,-2 9 156-16,2-9-484 16,-1 5 340-16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32.711"/>
    </inkml:context>
    <inkml:brush xml:id="br0">
      <inkml:brushProperty name="width" value="0.05" units="cm"/>
      <inkml:brushProperty name="height" value="0.05" units="cm"/>
      <inkml:brushProperty name="fitToCurve" value="1"/>
    </inkml:brush>
  </inkml:definitions>
  <inkml:trace contextRef="#ctx0" brushRef="#br0">79 290 436 0,'0'-9'160'0,"0"9"-124"0,0-4-8 0,0 0 60 16,0 4-52-16,0-5 68 15,0 5-64-15,-5-4 52 16,5 0-52-16,-5-1 60 15,5 5-60-15,-5-4 28 16,10 4-40-16,-5-5 44 16,0 5-40-16,0-4 28 15,0 0-32-15,0-5 0 16,0 9-16-16,0-4 20 16,0 4-20-16,0-9 4 15,0 4-8-15,0-3 12 16,0 3-12-16,0-3 24 15,0 3-20-15,0-8-12 16,5 9-4-16,-5-10 28 0,0 10-12 0,0-9-4 16,0 9-4-16,0-10 12 15,5 6-8-15,-5-5-4 16,5 8 0-16,-5-8 12 16,5 9-8-16,0-5-4 15,0 5 0-15,0-5 4 16,0 4-4-16,-5-3 8 15,5 3-8-15,0-8 8 16,0 13-8-16,-1-9-12 16,1 9 4-16,-5-4 20 15,5 4-8-15,0-4 4 16,0 4-4-16,0-5 12 16,5 5-12-16,-5-4-4 15,0 8 0-15,5-4 4 16,-1 0-4-16,1 0 8 15,0 0-8-15,-5 0 8 16,0 0-8-16,5 0-4 16,0 5 4-16,-5-1-4 15,0 0 0-15,4 1 8 16,1 8-4-16,0-9-4 16,0 5 4-16,0-5 4 15,0 5-4-15,-5-4 16 16,4 3-12-16,-4 1 4 15,0 4-4-15,0-4-16 16,0 4 4-16,0 0 20 16,0 0-8-16,0 0 16 15,0 5-16-15,-5-5-12 0,5 5 0 0,-5-5 28 16,5 0-12-16,-5 0-12 16,0 0-4-16,0-4 12 15,0 4-4-15,0 0 8 16,0 0-8-16,-5-4 8 15,5 4-8-15,-5 0 8 16,0 0-8-16,-5-4-4 16,5 4 4-16,-5-4-16 15,5 4 8-15,-9-4 4 16,9 4 0-16,-5-4 8 16,5 4-4-16,-10-4 8 15,10 0-8-15,-10-1-20 16,10 1 8-16,-9-5 32 15,9 5-16-15,-5-4 16 16,5 3-12-16,-10-3-16 16,10 3 0-16,-5 1 20 15,6 0-8-15,-6-5-12 16,5 5 0-16,-10-5 4 16,10 5 0-16,-5 0 16 15,5 0-8-15,-5-5-40 16,10 0 20-16,-9 1 0 15,9-1 12-15,-5-4 0 16,5 5 0-16,-10-1 16 16,5 0-8-16,-5 1 4 15,10-1-4-15,-5-4-32 0,5 4 12 16,-5-4 12-16,5 0 4 16,-5 0 16-16,0 5-12 0,-4-1-12 15,9 1 0-15,-10-1 12 16,10 5-4-16,-10-9-4 15,10 4 4-15,-5-4-24 16,5 0 12-16,-10 0 4 16,10 5 4-16,-5-5 16 15,10 0-8-15,-10 0-4 16,5 4 0-16,-5 0-16 16,0 1 8-16,0-5-4 15,5 0 0-15,-5 0 8 16,10 0 0-16,-5 0-12 15,0 0 8-15,0 0 12 16,0 0-4-16,0 0-12 16,0 0 4-16,0-5-4 15,10 5 0-15,-5-4 8 16,5 8 0-16,-10-4 24 16,5 0-12-16,0 0-20 15,0 0 0-15,0 0 4 16,0 0 4-16,0 0 8 15,-1 0-4-15,1 0-12 16,0 0 4-16,-5 0 4 16,0 0 0-16,5 0 0 15,0 0 0-15,0 0 16 0,0 0-8 0,0 0-12 16,0 0 0-16,0-4 40 16,0 4-24-16,0-4-20 15,0 8 4-15,-1-4 0 16,1 0 4-16,0-4 24 15,5 4-12-15,-10-5-32 16,5 5 12-16,-5-4 20 16,10 8-8-16,0-8 0 15,0 4 0-15,-5-5-16 16,4 5 8-16,-4-4 40 16,0 4-24-16,5-4-36 15,0 8 12-15,-5-4 28 16,5 0-8-16,-5 0-16 15,0 0 0-15,-1 0 12 16,1 0 0-16,0 0-12 16,0 0 4-16,5 0-4 15,0 0 0-15,0 0 44 16,0 0-24-16,-5 0-36 16,4 0 12-16,-4 0 20 15,0 0-4-15,0 0 0 16,0 0 0-16,0 0-16 15,0 0 8-15,0 0 20 16,0 0-8-16,0 0-12 16,0 0 0-16,0 0 20 15,0 0-8-15,-1 0-12 0,1 0 0 0,-5 0 12 16,5 0-4-16,-5 0-12 16,10 0 4-16,-5 0 12 15,5 0-4-15,-10-4-4 16,5 4 4-16,-5-5 4 15,0 10-4-15,0-5-12 16,0 0 4-16,0 0 4 16,0 0 0-16,0 0 32 15,0 0-16-15,0 0-32 16,0 0 8-16,0 0-96 16,0 0 56-16</inkml:trace>
</inkml:ink>
</file>

<file path=ppt/ink/ink6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5:06.195"/>
    </inkml:context>
    <inkml:brush xml:id="br0">
      <inkml:brushProperty name="width" value="0.05" units="cm"/>
      <inkml:brushProperty name="height" value="0.05" units="cm"/>
      <inkml:brushProperty name="fitToCurve" value="1"/>
    </inkml:brush>
  </inkml:definitions>
  <inkml:trace contextRef="#ctx0" brushRef="#br0">13 1125 820 0,'-4'-4'304'0,"4"4"-236"0,-9 0-20 0,5 0 140 15,8 0-112-15,-4 0 60 16,0 0-80-16,4 0 56 16,1 0-64-16,-1 0 28 15,5 4-44-15,0-4 36 16,4 5-40-16,-5-5 4 15,5 0-20-15,4-5 20 16,1 5-20-16,-1-4 4 16,0 0-8-16,-4-1-8 15,4 5 4-15,0-4 20 16,1 8-12-16,-1-4 4 16,0 0-8-16,1 0 12 15,3 0-12-15,0 0 4 16,6 5-4-16,-2-1-8 15,6 0 4-15,-1 1-4 16,5-1 0-16,-1 0 32 16,-4 1-16-16,5-5-12 15,-6 4-8-15,2-4 4 16,-1 0 0-16,0-4 0 16,0 4 0-16,1-5 0 15,-6 5 0-15,2-4 8 16,-6 0-4-16,1-5-12 15,-1 9 4-15,-4-4 12 0,5 4-4 16,-5-5 16-16,5 5-12 0,-1-4 4 16,1 4-4-16,-5-5 12 15,5 10-12-15,-5-5-12 16,4 4 0-16,-3 1-4 16,4 3 0-16,-6-3 44 15,6-1-24-15,-9 0-8 16,4 1-8-16,-4-5 20 15,0 0-8-15,-4 0 4 16,0 0-4-16,-5-5 4 16,0 5-8-16,-8-4-64 15,0 8 32-15,-5-4-216 16,0 0 132-16</inkml:trace>
  <inkml:trace contextRef="#ctx0" brushRef="#br0" timeOffset="615">867 955 808 0,'-4'-5'300'0,"4"5"-232"0,0 5-20 0,0-5 132 16,0 0-108-16,0 4 68 15,4 0-80-15,-4 1 44 16,9-1-60-16,0 5 16 16,4 0-40-16,-1-5 28 15,1 0-32-15,0 1 20 16,5 3-20-16,-1-3 20 15,0-1-24-15,5 1 4 16,-1-1-8-16,5 0 4 16,0 5-8-16,0-5 8 15,-1 5-8-15,2 0 16 16,-5 0-12-16,-1 0 4 16,0-1-4-16,-3 1 4 15,-1 0-8-15,-4 0 24 16,0-1-16-16,-4 1 12 15,-1 0-12-15,-4-5 28 16,0 5-24-16,-8 0 12 16,0 4-16-16,-9 0 28 15,0 0-24-15,-9 5 4 16,6-1-12-16,-15 5-16 16,6 0 4-16,-10 0 20 15,5 4-8-15,-5 0-12 16,9 1 0-16,-4-6 4 15,13-3 0-15,-5-9-100 16,9 4 56-16,1-9-176 0,3 1 124 0,0-10-300 16,9 5 224-16,5-9-460 15,3 5 356-15</inkml:trace>
  <inkml:trace contextRef="#ctx0" brushRef="#br0" timeOffset="1141">1532 889 652 0,'0'-9'244'0,"0"9"-192"0,4-9-12 16,-4 5 144 0,0 8-108-16,0-4 76 15,0 0-88-15,4 0 72 16,0 5-80-16,1-5 60 15,-1 4-64-15,-4 1 32 16,0 3-48-16,0 5 44 0,0 1-48 0,0 3 20 16,4 1-32-1,-4 8 0-15,5 0-12 0,-5 9 48 16,0 5-32-16,0 3 16 16,0 1-24-16,0 4 8 15,0-4-12-15,0-5 0 16,4-4-4-16,-4-4 4 15,0 0-8-15,0-9 8 16,5-5-8-16,-5-4-4 16,0 0 4-16,0-13-128 15,0 5 68-15,-5-14-288 16,5 0 196-16,-4-8-396 16,-1-1 308-16</inkml:trace>
  <inkml:trace contextRef="#ctx0" brushRef="#br0" timeOffset="2131">1484 775 496 0,'-8'0'184'0,"8"0"-140"0,-4-9-16 16,-1 9 164 0,5 5-112-16,-4-5 100 0,4 0-104 15,-5 0 48-15,5 8-72 0,-8 1 48 16,3 9-56-16,-3-1 48 16,3 1-52-16,-7-1 32 15,8 1-40-15,-10 4 8 16,10 0-24-16,-5 4 36 15,9 4-28-15,-8 5 32 16,8 5-32-16,-9 4 20 16,4 4-24-16,-3 0 36 15,8 0-32-15,-4-4 4 16,8-5-16-16,-4 1 36 16,0-5-24-16,0 0 4 15,0-5-16-15,0-3 12 16,8-1-16-16,1 0-4 15,0-4 0-15,0 0-16 16,4 0 8-16,-4 0 12 16,3 0-4-16,1-5 8 15,0 1-8-15,0-5-4 16,-1 4 4-16,2-4 4 16,3 5-4-16,-4-5 16 15,4 0-12-15,0-8-12 16,1 3 0-16,-1-12 4 15,5 4 0-15,-1-9 16 16,5 5-8-16,0-9-12 16,0-1 0-16,0-3 12 0,4 4-4 0,-4-13 8 15,-1 8-8 1,2-8 8-16,-1 0-8 16,-1-1-12-16,-3 5 4 0,-5-4 12 15,0 4-4-15,-4-4-4 16,1 4 4-16,-6-13 4 15,0 4-4-15,-8-8 8 16,5 8-8-16,-10-12-4 16,5 12 4-16,-8-13-4 15,4 14 0-15,-9-10 8 16,0 10-4-16,-9-10-12 16,9 14 4-16,-8-9 12 15,3 13-4-15,-7-4-4 16,7 4 4-16,-7-4 4 15,7 8-4-15,-4 1-4 16,6 3 4-16,-6-3-16 16,4 4 8-16,-3-5 12 15,4 9-4-15,-5 1-12 16,5 3 4-16,0-3 4 16,4 8 0-16,-5-5 16 15,6 10-8-15,-6-10 4 16,9 5-4-16,-4 0-8 15,5 5 4-15,-9-1 4 16,8 5-4-16,-8-1-28 16,3 6 12-16,-2-6-84 0,3 6 56 15,-5-1-336-15,6 0 208 16,-6 0-660-16,10 4 464 0</inkml:trace>
  <inkml:trace contextRef="#ctx0" brushRef="#br0" timeOffset="4384">2149 1187 488 0,'4'-9'180'0,"-13"9"-140"0,1 0-12 0,3 0 164 16,5 0-112-16,-9 0 116 16,9 4-112-16,-4-4 88 15,4 5-96-15,-4-5 56 16,8 0-76-16,-4 0-4 15,0 0-32-15,0 0 16 16,0 0-24-16,4 0 12 16,1 4-12-16,-1-4-8 15,1 4 0-15,-1-4 12 16,5 5-8-16,-1-1 4 16,5 5-4-16,-4-9 4 15,4 4-8-15,0-4 16 0,3 0-12 0,2 0 4 16,4 0-4-16,-1 0 4 15,1 5-8-15,4-1 16 16,4 0-12-16,0-4 24 16,0 0-20-16,0 0 4 15,5 0-8-15,-1 0 4 16,1 0-8-16,-5 0-4 16,-4 0 4-16,4 0 20 15,-4 0-12-15,-5 0-20 16,1 0 0-16,0 0 20 15,-1 5-4-15,-3-1 4 16,-1 5-4-16,-4 0 4 16,0-1-8-16,0-3 24 15,0-1-16-15,-1-4-12 16,1 0-4-16,-4-4 12 16,4 4-4-16,-4-5-4 15,3 1 4-15,-3 0-16 16,4 4 8-16,-4-5 20 15,4 10-8-15,-4-5-4 16,-1 4 0-16,-4-4-4 16,1 0 0-16,-5-4-28 15,0 4 16-15,-5-9-284 16,1 9 160-16,-4-5-560 16,8 5 392-16</inkml:trace>
  <inkml:trace contextRef="#ctx0" brushRef="#br0" timeOffset="4834">2851 976 912 0,'-3'-17'340'0,"3"17"-264"0,3-9-24 0,2 5 108 16,-1 8-100-16,0-4 36 15,5 9-56-15,0 0 48 16,4 8-52-16,-1-4 28 16,1 5-36-16,1-1 8 15,3 1-20-15,0-5 8 16,0 5-12-16,5-1 28 16,-1 1-24-16,1-1 20 15,0 1-20-15,-5-5-24 16,5 0 0-16,-5-4 20 15,4 4-4-15,-3 0 4 16,-1 0-4-16,-9 0 4 16,5 0-8-16,-13 0-4 15,0 0 4-15,-9 1 20 16,5 3-12-16,-13 1 40 16,0 4-28-16,-17-1-40 15,3 6 8-15,-8-5 0 16,4-1 8-16,-3-3-56 0,8 4 32 15,-5-9-200-15,14 4 124 16,-10-12-336-16,10 4 244 0</inkml:trace>
  <inkml:trace contextRef="#ctx0" brushRef="#br0" timeOffset="5733">2550 329 644 0,'0'0'236'0,"0"0"-180"0,0 0-20 0,0 0 116 16,0 0-92-16,0 0 64 16,0 0-72-16,-4-5 48 15,4 5-56-15,-9-4 16 16,4 4-40-16,-8-5 16 16,0 5-20-16,-8-4 8 15,8 8-12-15,-9-4 12 16,5 9-16-16,-4 0 24 15,3 4-20-15,-3 0 12 16,3 5-12-16,1-1 20 16,9 1-20-16,-1 4 32 15,5 0-28-15,0-1-4 16,4 6-8-16,0-1 28 16,4 0-16-16,0-4 32 15,9 0-32-15,4-4-4 16,1-1-8-16,3-4 28 15,1 0-16-15,-1-4 4 16,0-5-12-16,1-4-24 16,5 0 8-16,-11-4 32 15,2 4-16-15,-9-9 0 16,4 9-4-16,-13-4 20 16,4 0-12-16,-13-1-4 15,5 5-4-15,-14 0-24 16,5 9 12-16,-8 4-12 15,8-4 8-15,-9 4 16 0,6 0 0 16,-6 0-12-16,4 0 4 0,1 0 28 16,9 1-12-16,-1-1 4 15,5 4-8-15,-5 1 12 16,9-1-12-16,0-4-4 16,4 5 0-16,1-5 12 15,3 0-8-15,5-4-12 16,9 4 0-16,4-13-4 15,4 4 0-15,5-12-20 16,3 3 16-16,5-12-340 16,-4 4 196-16,0-18-696 15,0 9 476-15</inkml:trace>
  <inkml:trace contextRef="#ctx0" brushRef="#br0" timeOffset="6786">3464 1082 832 0,'-4'4'308'0,"4"-4"-240"0,0-4-20 0,0-1 140 16,0 10-112-16,0-5 84 15,0 0-92-15,0 0 8 16,9 8-44-16,-1-3 40 15,0 3-40-15,1-3 12 16,4 4-28-16,-4-5 8 16,0 5-12-16,0-1 0 15,3 1-4-15,-3 0 28 16,-1 4-20-16,-3 5 4 16,-1-1-12-16,-8 1-8 15,4 3 4-15,-9 6 4 16,5-1-4-16,-9 5 8 15,0-1-8-15,-4-3-12 16,4-1 4-16,-5-4 4 16,6 0 0-16,-6-5 8 15,10 1-4-15,-1-10-12 16,4 5 4-16,-3-8-4 16,8-1 0-16,-4-4 68 15,8 0-32-15,0 0-4 16,9 0-12-16,0 0 16 15,5 0-16-15,-6-4-4 16,6 4-4-16,-1-5-4 0,4 1 0 16,1-5 0-16,0 9 0 15,-5-8-12-15,4 8 8 16,-12-9-164-16,4 4 92 0,-8-3-280 16,-2 8 204-16,-3-5-460 15,0 1 344-15</inkml:trace>
  <inkml:trace contextRef="#ctx0" brushRef="#br0" timeOffset="7611">3438 906 600 0,'-9'-21'224'0,"9"21"-176"0,-8 0-12 15,4 0 176 1,4 4-124-16,-9 0 80 16,5 1-100-16,-9-5 52 15,8 4-68-15,-8 0 60 16,5 10-64-16,-5-1 20 15,5 0-40-15,-6 9 16 16,10 4-24-16,-9 9 44 16,8 0-36-16,-2 4 4 15,2 5-20-15,-4 0 28 0,9 0-24 16,-4-1 12-16,4 1-16 0,-4-9 36 16,8 0-24-16,-4-4 20 15,9-5-24-15,0 0 0 16,-2 1-12-16,2-1 12 15,4 0-12-15,1-4-4 16,-1-4 0-16,3-5 4 16,2 9-4-16,-1-9-4 15,4 0 4-15,-3-4 4 16,4-1-4-16,-6-8 16 16,6 5-12-16,0-5 4 15,4 0-4-15,0-5 4 16,-1 5-8-16,2-4-12 15,-2 0 4-15,1-5 12 16,4 0-4-16,-4-13 8 16,9 0-8-16,-5-8 16 15,-4 4-12-15,0-5-12 16,-5 5 0-16,1-5 12 16,-5 13-4-16,-4-8 16 15,-5 4-12-15,-8-13-12 16,5 9 0-16,-14-13-4 15,5 8 0-15,-13-13 24 16,4 9-8-16,-17-9-12 16,8 14 0-16,-12-5-4 15,8 8 0-15,-9 1 24 0,0 13-8 16,-3-4-4-16,12 3 0 0,-9-3-4 16,14 8 0-16,-5-8-12 15,9 8 8-15,-4-9 4 16,7 10 0-16,-3-1-20 15,4 5 12-15,0-5-12 16,5 9 8-16,-5-5-372 16,8 10 212-16,-8-10-812 15,9 5 552-15</inkml:trace>
  <inkml:trace contextRef="#ctx0" brushRef="#br0" timeOffset="10134">4128 1283 560 0,'-4'-5'208'0,"4"5"-164"0,-9 9-8 0,5-9 200 15,8 0-136-15,-4 5 92 16,9 3-112-16,-5 1 52 16,1 0-76-16,-5-5 12 15,4 1-36-15,1-5 4 16,-1 4-20-16,0-4 0 16,5 0-8-16,-1 0 12 15,5 0-12-15,0-4 16 16,5-1-16-16,-2-3 4 15,2 8-4-15,4-9-8 16,-1 9 4-16,5-5 12 16,0 5-8-16,0-4-4 15,-1 8 0-15,6-4 20 16,-1 0-12-16,0 0 12 16,-4 0-12-16,4 0 0 15,-4 0-4-15,0 0-16 16,-4 0 4-16,-1 0 40 0,5 0-24 0,-8 0-20 15,3 0 4-15,-4 0 0 16,4 0 4-16,-3-4 0 16,-1 4 0-16,-4-4 24 15,4 4-12-15,-4-5-20 16,5 5 0-16,-5-4-4 16,4 4 4-16,0-5 24 15,1 5-8-15,-2-4 4 16,6 4-4-16,0-4-8 15,-1-1 4-15,1-3-16 16,3 8 8-16,-3-9 4 16,5 9 0-16,-6-5 0 15,5 5 0-15,-5-4 8 16,1 8-4-16,-5-4-12 16,0 0 4-16,-4 0 12 15,5 0-4-15,-5 0 8 16,-1 0-8-16,1 0-20 15,0 0 8-15,-4 0 12 16,4 0 0-16,-5 0-4 16,1 0 4-16,0-4-40 15,-1 4 20-15,1-4-204 16,0-1 120-16,-1-3-232 16,5 8 188-16</inkml:trace>
  <inkml:trace contextRef="#ctx0" brushRef="#br0" timeOffset="10795">5263 1130 528 0,'-13'-5'196'15,"13"5"-152"-15,0-4-12 0,0 0 140 16,0 4-100-16,0-9 104 16,0 4-100-16,0-3 64 15,4 8-80-15,0-5 40 16,5 5-60-16,-4 0 40 16,3 9-44-16,1 0 44 15,4 4-48-15,-1-4 20 16,2 4-32-16,-1-4 0 0,0 4-12 15,-1 0 28-15,6 0-20 0,-5 0 12 16,9 0-16-16,-10 0-8 16,5 5 0-16,-3-5 4 15,-1 0-4-15,-1-4-4 16,1 4 4-16,-4-4 28 16,4 4-16-16,-4-4 32 15,-1 4-32-15,-8-4 4 16,4-1-12-16,-8-3 28 15,4 3-20-15,-5 1 32 16,2 4-32-16,-6 0 12 16,0 1-16-16,-8-1 20 15,8 4-20-15,-8-4-20 16,4 5 0-16,-9-5 20 16,6 0-4-16,-19-4-180 15,13 0 96-15,-12-9-308 16,8 4 216-16</inkml:trace>
  <inkml:trace contextRef="#ctx0" brushRef="#br0" timeOffset="11665">4918 609 572 0,'8'-5'208'0,"-8"5"-160"0,5-17-12 0,-1 8 112 16,1 5-88-16,-5-9 88 15,0-1-84-15,-5-3 56 16,5 4-68-16,-9-5 48 16,5 5-56-16,-9-4 40 15,9 4-48-15,-13-5 16 16,8 5-32-16,-13-5 16 16,10 10-20-16,-10-1 20 15,9 9-24-15,-8 0 40 16,8 4-28-16,-9 1-4 0,9 8-12 0,-4 4 20 15,8 1-16-15,-8 8-4 16,8 0-4-16,-3 5 4 16,7 0-4-16,-3 4 24 15,8-5-16-15,0 1 4 16,4 0-8-16,0-5-8 16,4-4 4-16,1-5 4 15,0 1-4-15,4-10-4 16,0 6 4-16,4-14 12 15,0 0-8-15,1-14-4 16,3 6 0-16,-4-14 4 16,1 9-4-16,-2-9-4 15,2 9 4-15,-1-14-24 16,1 1 12-16,-10 0 12 16,5 4 0-16,-9-4-4 15,1 8 4-15,-5 1-16 16,0 4 8-16,-5 4 4 15,5 9 0-15,-4 4 8 16,4 5-4-16,-4 4 40 16,4 9-20-16,0 4 32 15,8 1-32-15,-3 3-24 16,4 5 0-16,-1-9 0 16,1 1 0-16,3-10-12 15,1 1 8-15,5-10-324 16,-1 1 180-16</inkml:trace>
  <inkml:trace contextRef="#ctx0" brushRef="#br0" timeOffset="13677">5979 1033 676 0,'-4'-13'248'0,"4"13"-192"0,-4-9-16 16,-1 5 172-1,10 4-124-15,-5-4 104 16,0 8-108-16,0-4 60 0,0 0-84 0,4 0 12 16,5 4-40-16,-1 1 4 15,5 4-20-15,0-5 0 16,0 5-8-16,0-1 4 15,-1 6-8-15,-3-1-4 16,0 0 4-16,0 4 20 16,-1 1-12-16,-8 4 12 15,0 0-12-15,-4 4 0 16,0 5-4-16,-5-1-8 16,0-4 4-16,-8 1-4 15,0-5 0-15,-5 0-12 16,5-5 8-16,-4-8 4 15,7 4 0-15,1-9-12 16,5 5 8-16,4-13-4 16,8 4 0-16,0-5-12 15,9 5 12-15,5-8-4 16,-1 8 4-16,0 0 0 16,0 4 0-16,-4-4 32 15,4 0-12-15,-4 0-4 16,5 9-4-16,-5-1 28 15,-1 6-16-15,-3-6 40 16,4 5-32-16,-13 5-12 16,0-1-8-16,-4 1 12 15,-1-1-8-15,-4 1-4 16,2 0 0-16,-11-5-4 0,5 4 0 16,-9-8-72-16,10 4 40 0,-10-9-200 15,9 1 132-15,-8-10-320 16,8 1 236-16</inkml:trace>
  <inkml:trace contextRef="#ctx0" brushRef="#br0" timeOffset="14413">5819 976 600 0,'-12'-8'224'0,"12"8"-176"0,-13 0-12 0,4 0 148 16,9 0-108-16,-9 0 112 15,0 0-108-15,-7 0 20 16,7 8-60-16,-9 1 72 15,5 4-60-15,-3 9 8 16,7 0-36-16,-4 13 24 16,8 0-32-16,1 9 12 15,4 4-16-15,0 5 36 16,4-5-24-16,1 0 20 0,8-4-24 16,0-1 8-16,-1 1-16 0,6-9 28 15,-1 0-24 1,0-4 20-16,5 0-20 0,0 4 28 15,3-9-28-15,6 0 4 16,3-4-12-16,5-5-8 16,-4 1 4-16,-1-9 20 15,1 0-12-15,-1-14 4 16,-3 5-8-16,3-13-8 16,-4 0 4-16,9-9 12 15,-5 9-8-15,0-13 4 16,1 8-4-16,-5-13-16 15,1 5 4-15,-6-13 20 16,1 4-8-16,-8-22 16 16,-6 9-16-16,-7-22-20 15,-5 13 4-15,-13-9 12 16,5 14 0-16,-19-1-20 16,6 18 8-16,-14 0 4 15,10 13 4-15,-10-4-12 16,5 13 8-16,-5-5 4 15,14 9 0-15,-10-4 8 16,15 5-4-16,-11-6-12 16,10 10 4-16,-13-9 12 15,8 9-4-15,-8-1-20 16,8 10 8-16,-7-1-12 0,7 5 8 16,-4-1-116-16,9 6 72 15,-1-1-348-15,5 0 224 0</inkml:trace>
  <inkml:trace contextRef="#ctx0" brushRef="#br0" timeOffset="16665">6574 1235 632 0,'0'-5'236'0,"0"5"-184"0,0 0-16 16,0 0 176 0,0 0-124-16,0 0 52 15,0 0-80-15,4 0 60 16,5 9-68-16,0-5 16 16,4 1-36-16,-1-5 12 15,2 4-24-15,-1-4 8 16,4 0-16-16,0-4 0 15,0 4-4-15,1-5 4 0,3 10-8 0,-4-5 8 16,5 0-8-16,-5 0 8 16,5 0-8-1,0-5-12-15,3 5 4 16,6-8 4-16,-1 3 0 0,8-3 0 16,2 3 0-16,2-4 24 15,1 5-12-15,1-5-4 16,-5 9-4-16,-1-4 20 15,-3 4-12-15,-1-4-4 16,-4 4-4-16,1-5 4 16,-6 5-4-16,2-4 16 15,-6-1-12-15,-4-3-4 16,5 8 0-16,-4-9 4 16,3 9-4-16,-4-4 8 15,5 8-8-15,-1-4-4 16,1 0 4-16,-1 0-24 15,1 4 12-15,-5 1 12 16,4-1 0-16,-3 0-4 16,4 1 4-16,-6-5 20 15,6 4-12-15,-9-4-4 16,5 0-4-16,-10 0 12 16,5 0-8-16,-9-4-48 15,1 4 24-15,-10-5-252 16,1 1 148-16</inkml:trace>
  <inkml:trace contextRef="#ctx0" brushRef="#br0" timeOffset="17070">7519 1003 736 0,'-4'0'272'0,"4"0"-208"0,-5 0-20 0,1 0 176 16,8 0-128-16,-4 0 80 16,9 4-104-16,0 0 36 15,3 1-64-15,6-5-4 16,-1 4-20-16,0 1-4 16,5-1-4-16,0 0 12 15,3 5-12-15,6 0 16 16,-1 0-16-16,0-1 16 15,-4 1-16-15,0 0-12 16,-1 4 0-16,-3 0 20 16,-4 0-8-16,-10 0 32 15,5 5-24-15,-13-1 12 16,0 1-16-16,-13 4 28 16,5 0-24-16,-14 4-4 15,0 5-8-15,-17-1 4 16,10 1-4-16,-20 0-92 15,11-5 52-15,-9-4-252 16,12 0 160-16</inkml:trace>
  <inkml:trace contextRef="#ctx0" brushRef="#br0" timeOffset="17926">7165 442 580 0,'0'-13'216'0,"0"13"-168"0,13-22-12 15,-8 9 112 1,-1 9-88-16,0-14 8 15,5 10-40-15,-9-10 52 0,0 9-44 16,-9-4 64-16,5 4-60 0,-13 5 44 16,4 4-48-16,-13 0 32 15,9 9-36-15,-14-5 16 16,6 9-28-16,-6 5 16 16,10-1-20-16,-5 5 28 15,5 0-28-15,3 0 12 16,5 4-16-16,0-4-8 15,8 0 0-15,1 0 12 16,4 0-8-16,0 0-4 16,9 0 0-16,0-5 28 15,8 5-16-15,1-9-4 16,3 0-8-16,5 0-16 16,4-4 8-16,-4-9 20 15,8 5-8-15,-8-10-4 16,0 5 0-16,-9-4 20 15,1-1-12-15,-10-8 24 16,5 13-24-16,-13-4-12 16,0 4-4-16,-13 0 12 15,5 13-4-15,-14-4-12 16,0 0 4-16,-8 4 4 16,4 0 0-16,-8 0 0 15,8 0 0-15,-4 0 8 16,8 5-4-16,-4-1-12 15,13 1 4-15,0-5 28 16,4 0-12-16,5 0 4 16,4 0-8-16,4-4 4 0,10 0-8 0,3 0-20 15,9-1 8-15,4-8 20 16,4 5-4-16,10-10-4 16,3 5 0-16,1-8-128 15,-5 3 68-15,4-8-408 16,-3 4 256-16</inkml:trace>
  <inkml:trace contextRef="#ctx0" brushRef="#br0" timeOffset="20193">8416 880 592 0,'5'-4'220'0,"-5"4"-172"0,4-5-12 0,-4 1 144 16,0 4-104-16,0-4 120 16,0 4-112-16,-4 0 80 15,4 4-96-15,-9-4 36 16,4 9-60-16,-8 0 20 16,9 8-36-16,-8 1-28 15,3-1 0-15,-4 5 0 16,8 0 0-16,1 4 8 15,4 0-4-15,0 1-12 16,4-1 4-16,1 0 4 16,8 5 0-16,-4-5 0 15,3-4 0-15,1-5 0 16,0 5 0-16,0-4 0 16,5-1 0-16,-6-4 8 15,1 1-4-15,-4-6 16 16,4 6-12-16,-8-6 48 15,-1 1-28-15,-13 0 40 16,5 0-40-16,-14-1-4 16,5 1-16-16,-12 0 20 15,7 0-16-15,-8-1-20 16,5 5 0-16,-5-4 32 16,5 4-16-16,-6-4-28 0,6 4 12 15,-1-8-176-15,5 3 104 0,0-12-224 16,8 4 172-16,-4-9-300 15,5 0 244-15</inkml:trace>
  <inkml:trace contextRef="#ctx0" brushRef="#br0" timeOffset="20435">8266 1011 756 0,'-5'-8'280'0,"5"8"-216"0,13-9-20 0,-5 5 180 16,1 8-132-16,8-8 24 15,1 4-68-15,3-5 32 16,5 5-48-16,0-4-8 16,4 4-12-16,0-9 0 15,-4 9-8-15,-5-4-4 16,1 8 4-16,-4-4-136 15,-5 0 72-15</inkml:trace>
  <inkml:trace contextRef="#ctx0" brushRef="#br0" timeOffset="21513">8188 766 540 0,'0'-8'200'0,"0"8"-156"0,-9 8-12 0,4-3 160 16,5-1-112-16,-4 5 72 15,0 0-88-15,-4 4 44 16,8 0-64-16,-9 0 68 15,5 5-64-15,-5-5 44 16,5 4-52-16,-10 1 16 16,10-1-36-16,-8 5 28 15,3 0-32-15,-4 0 32 16,4 0-32-16,-4 4 12 16,9 0-16-16,-4 1 20 15,8 3-20-15,-9 1 24 16,9 4-24-16,-4 4 24 15,4-4-24-15,0 0 12 16,4 0-12-16,0-4 12 16,1 0-16-16,-2-1 32 15,6-4-24-15,-5-4-12 16,5 0-8-16,0-4 4 16,4 4 0-16,-4-5 8 0,3 1-4 15,1-5 8 1,5 4-8-16,-5-4-4 0,3 1 4 15,2-1 4-15,-1 0-4 0,5-9 8 16,-1 5-8-16,5-9-4 16,0 4 4-16,4-4 12 15,1 0-8-15,-2-4-12 16,6 4 0-16,0-4 20 16,0 4-8-16,-6-5-4 15,-2 5 0-15,-2-4 4 16,1-1-4-16,-9-3 8 15,0 3-8-15,-3-12-4 16,3 4 4-16,-5-9 4 16,6 9-4-16,-5-9-12 15,5 4 4-15,-2-8 4 16,-3 8 0-16,-4-12 0 16,0 4 0-16,-5-14 16 15,1 10-8-15,-2-14 4 16,2 9-4-16,-5-9-16 15,4 9 4-15,-4-4 4 16,0 8 0-16,-4-4 0 16,4 13 0-16,-5-4 8 15,2 4-4-15,-6-4-12 16,4 8 4-16,-8-4 4 16,9 9 0-16,-9-4 16 0,4 3-8 15,-3-3-12 1,3 8 0-16,-8-4 12 0,3 4-4 15,-7-4-4-15,8 9 4 0,-13-9-16 16,9 4 8-16,-9 0-4 16,9 5 0-16,-9-1 16 15,4 5-4-15,-8 0-4 16,4 5 4-16,-8-1-4 16,3 0 0-16,-7 1 16 15,12-1-8-15,-9 1-20 16,14-1 4-16,-5 0 4 15,9 5 4-15,0 0-12 16,4 4 8-16,0 0-16 16,4 0 12-16,-4 0-172 15,8 1 100-15,-3-1-320 16,4 0 224-16,8-4-636 16,4-1 456-16</inkml:trace>
  <inkml:trace contextRef="#ctx0" brushRef="#br0" timeOffset="24171">8248 740 612 0,'-4'4'228'16,"4"-4"-180"-16,-5 0-12 0,1 0 60 15,4 0-60-15,-4-4 84 16,4 4-68-16,-5-4 28 16,1 8-48-16,-4-8 52 15,8 4-48-15,-9-5 12 16,5 1-32-16,-5-5 28 15,9 5-28-15,-9-9 32 16,9 4-32-16,-9-4 20 16,5 8-20-16,-5-16 0 15,9 12-8-15,-8-17 4 0,4 8-8 0,-5-17-4 16,9 9 4-16,-8-14 20 16,8 10-12-16,-9-10 24 15,9 10-24-15,-5-5-4 16,5 8-4-16,-4-3 4 15,8 12-4-15,-4-8-4 16,0 8 4-16,0-3 12 16,5 3-8-16,-1-4 4 15,1 9-4-15,-1-4 4 16,5 8-8-16,-5-9-12 16,0 9 4-16,1-4 12 15,3 9-4-15,0-9-12 16,6 8 4-16,-1-8 4 15,0 9 0-15,4-9-12 16,4 8 8-16,1-3-4 16,-1 3 0-16,6-3 24 15,-2 3-8-15,1-4-20 16,0 9 4-16,0-8 4 16,-1 8 4-16,-3-5 8 15,5 10-4-15,-2-5 8 16,1 4-8-16,-5 0 16 15,1 5-12-15,0 0-4 16,-1 0 0-16,-3-1 4 16,4 6-4-16,-6-1-4 0,2 0 4 0,-5 0-16 15,-1 0 8-15,1 0 20 16,0 5-8-16,-8-1 16 16,3 1-16-16,-8-1 4 15,5 5-4-15,-5 0 4 16,0 4-8-16,0 1 16 15,0 3-12-15,-5 5-4 16,5 0 0-16,-8 5 12 16,3-1-8-16,-3 0-12 15,3-4 0-15,-8 0-24 16,10-4 16-16,-6-5 12 16,4-4 4-16,-3 0-20 15,3-9 8-15,-3-8-180 16,3-1 100-16</inkml:trace>
  <inkml:trace contextRef="#ctx0" brushRef="#br0" timeOffset="24637">8571 412 748 0,'-4'-5'276'0,"4"5"-216"0,4 0-16 16,-4 0 164-1,9 5-124-15,0-1 72 0,0 5-92 0,-5 4 28 16,0 5-56-16,-4 8 8 16,0 0-28-16,0 5 8 15,0-1-12-15,0 1 0 16,0 0-4-16,0-1 12 15,5 5-12-15,-5-8 16 16,0-1-16-16,0-9-4 16,8-4 0-16,0-8 12 15,5 4-8-15,1-14 24 16,-1 5-20-16,-1-9 12 16,6 1-12-16,-5-10 36 15,4 9-24-15,4-8-4 16,-3 4-12-16,-1-5-8 15,4 5 4-15,1-13 4 16,-1 13-4-16,-3-9 8 16,-1 9-8-16,-4-5-4 15,0 9 4-15,-9 1-32 16,5 3 16-16,-9 5-180 16,0 5 104-16</inkml:trace>
  <inkml:trace contextRef="#ctx0" brushRef="#br0" timeOffset="44484">8891 1270 612 0,'0'0'228'0,"0"0"-180"0,4 4-12 0,-4-4 124 16,0 0-96-16,5 0 52 16,-1 0-68-16,0 0 28 15,0 0-44-15,5 0 8 16,0 0-24-16,-1 0 28 16,5 0-28-16,-4 0 40 15,3 0-32-15,-3-4 20 16,4 4-24-16,0 0 16 15,0 4-20-15,0-4 20 16,4 0-24-16,-3 0 24 16,2 0-24-16,-3 0 4 15,5 0-8-15,-1 0 20 16,0 4-16-16,1-4 12 16,-1 5-12-16,0-5 20 15,0 4-20-15,1-4 24 16,-2 0-24-16,-2 0-4 0,3 0-4 15,-4-4 4-15,4 4-4 0,-4-5 32 16,4 1-20-16,-3 0-4 16,-2 4-8-16,-3-5 12 15,4 10-8-15,-4-5-12 16,4 0 0-16,-5 0 20 16,5 0-8-16,-5 0 16 15,6 0-16-15,-6 0-20 16,1 0 4-16,-1-5 20 15,5 5-4-15,0-4-4 16,5 8 0-16,-6-8 12 16,6 4-8-16,-1-4 4 15,1 4-4-15,-2-5-8 16,2 1 4-16,4-5 20 16,-1 9-12-16,1-9-4 15,-1 9-4-15,1-8 4 16,4 8-4-16,-10-9 16 15,6 9-12-15,0-9-20 16,-1 9 4-16,-3-4 12 16,4 4 0-16,-6-5 24 15,2 10-16-15,-5-5-12 16,4 0-4-16,-4 0-4 16,0 0 0-16,0-5 24 15,-1 5-8-15,-3-4 4 16,4 8-4-16,-4-4-8 0,0 0 4 15,-1 0 4-15,0 0-4 0,-3 0-12 16,-1 5 4 0,5-1 12-16,0 0-4 0,-5-4-4 15,0 5 4-15,1-5-4 16,-1 0 0-16,-4 0 8 16,0 0-4-16,0 0-4 15,0 0 4-15,5 0-4 16,-1 0 0-16,-4-5 8 15,4 5-4-15,-4-4-180 16,0 4 100-16,-4-4-280 16,4-1 200-16,-4-3-352 15,4 8 288-15</inkml:trace>
  <inkml:trace contextRef="#ctx0" brushRef="#br0" timeOffset="45069">9974 1042 632 0,'0'-4'236'0,"0"4"-184"16,-5-9-16-16,5 5 192 15,5 4-132-15,-5-5 140 16,4 5-136-16,0-9 52 15,1 9-88-15,-2-4 28 0,2 8-56 0,-1-4 24 16,0 9-32-16,5-4 16 16,4 3-24-16,-4 1 44 15,0 0-36-15,-1-5 40 16,5 1-40-16,-4-1-24 16,4 5-4-16,-4-5 16 15,3 1-8-15,1-1-4 16,0 5 0-16,0-5 12 15,0 5-8-15,0 0 16 16,0 4-16-16,0-5-4 16,0 6 0-16,-5-6-4 15,1 5 0-15,-5-4 8 16,0 4-4-16,1-4 8 16,4 0-8-16,-5 0-4 15,0-1 4-15,-4-3 4 16,5-1-4-16,-10 0-4 15,5 1 4-15,-4-1 12 16,0 5-8-16,-5 0 16 16,0 4-16-16,-8 0 4 15,9 0-4-15,-14 5-16 16,4-1 4-16,-3 1 4 16,4 4 0-16,-5-5-20 15,5 5 12-15,0-5-40 16,4 1 28-16,-4-9-160 0,4 4 100 15,-5-13-292-15,5 4 208 16</inkml:trace>
  <inkml:trace contextRef="#ctx0" brushRef="#br0" timeOffset="46105">9456 521 352 0,'4'-13'132'0,"-4"13"-104"0,5-4-8 0,-5-1 132 16,4 5-88-16,-4-8 80 15,0 3-84-15,0-4 40 16,0 5-60-16,-4-9 40 16,4 4-44-16,-5-4 44 15,5 9-48-15,-4-5 48 16,0 5-48-16,-5-1 56 16,9 5-52-16,-9-4 0 15,5 8-20-15,-5-4 8 16,1 9-16-16,-9 0 16 15,8 8-16-15,-4 1 4 16,4 4-4-16,-3-1 48 16,7 1-32-16,-4 0 0 15,9 0-16-15,-4-4 28 16,4 4-20-16,0-5 4 16,4 1-12-16,-4-1 20 15,5-4-16-15,-1-4-4 16,5 0-4-16,-1-5 4 15,5 5-4-15,0-5 8 16,0 5-8-16,0-9 24 0,0 4-16 16,0-4-20-16,0 0 0 0,-9 0 20 15,5 0-4-15,-9-4-4 16,0 4 0-16,0-4 4 16,0 4-4-16,-4 0 8 15,4 8-8-15,-5 1 8 16,1 0-8-16,-5 0-20 15,5-1 8-15,-9 5 12 16,8 5 0-16,-7-5-4 16,3 5 4-16,-4-5-4 15,9 0 0-15,-1-4 24 16,5 4-12-16,0-4 12 16,5 4-12-16,-1 0 12 15,1 0-16-15,-1-4 4 16,5-1-4-16,-1-3 20 15,5 4-16-15,0-14-4 16,0 5-4-16,5-9-16 16,3 5 8-16,0-9-224 15,5 4 120-15</inkml:trace>
  <inkml:trace contextRef="#ctx0" brushRef="#br0" timeOffset="48298">10776 911 632 0,'0'-9'236'0,"0"9"-184"0,4-4-16 0,-4-1 140 16,0 10-104-16,0-5 68 16,0 0-80-16,0 0 44 15,0 0-60-15,0 4 48 16,0 5-52-16,0 0 24 15,0 4-36-15,0 0 16 16,0 4-24-16,-4 1 0 16,4 4-12-16,-4 8 4 15,-1 1-8-15,-3 8 40 16,8 5-20-16,-5 4 4 16,5-4-16-16,-4 0 12 15,8-5-16-15,-4-4-4 16,0-4 0-16,0-5-4 15,5 0 0-15,-1-4 0 16,5-4 0-16,-5-9 16 16,5-1-8-16,-1-12-12 15,5 4 0-15,-4-13 12 16,4 4-4-16,0-8-12 0,4 8 4 16,-9-9 4-1,5 5 0-15,-13-4 8 0,5 4-4 0,-10-5 16 16,1 5-12-16,-5-5-4 15,1 5 0-15,-5 0 4 16,4 4-4-16,-8 1 8 16,8 8-8-16,-8 0-4 15,9 4 4-15,-5 0-4 16,8 1 0-16,-8-1 0 16,9 1 0-16,-5-5-28 15,5 4 16-15,-4-4-284 16,8 4 160-16</inkml:trace>
  <inkml:trace contextRef="#ctx0" brushRef="#br0" timeOffset="49588">10629 832 540 0,'-9'-4'200'0,"9"4"-156"0,-3-5-12 0,-2 1 116 16,5 8-88-16,-9-4 44 15,5 5-60-15,-5-5 56 16,9 0-60-16,-8 4 44 16,-1 5-48-16,-3 0 32 15,3-1-36-15,-9 1 36 16,5 4-40-16,-8 0 4 15,8 0-20-15,-5 1 36 16,5 3-24-16,-3 1 40 16,7-1-36-16,-4 5 12 15,4 0-24-15,-8 4 28 16,13 5-28-16,-5-1 32 16,9 5-32-16,-4 0 20 15,4 0-20-15,-5 0 8 16,10-4-12-16,-5 0 12 15,4-1-16-15,1 1 32 16,3 0-24-16,0-5-4 16,10 0-8-16,-5-4-4 15,0-4 0-15,-1-1 0 16,6 1 0-16,-1-1 16 16,0 5-8-16,1-9 4 15,-1 5-4-15,1-5 12 0,-2 4-12 0,2-8 24 16,4 0-20-16,-6-5-4 15,6 5-4-15,-4-5 20 16,-2 1-12-16,-3-1-12 16,5 0-4-16,-6-4 12 15,1 5-4-15,1-10-20 16,3 5 8-16,-4-8 12 16,4 3 0-16,0-3 8 15,1 3-8-15,-1-4-4 16,0 9 4-16,1-8-16 15,3 3 8-15,0-12 20 16,1 12-8-16,-5-8-4 16,5 5 0-16,-5-6-16 15,4 6 8-15,-3-10 20 16,0 9-8-16,-6-8 4 16,5 4-4-16,-4-9-24 15,1 9 8-15,-2-14 12 16,1 6 0-16,-4-14-4 15,4 4 4-15,-9-4 4 16,5 4-4-16,-9-8-12 16,4 8 4-16,-4-4 4 15,0 13 0-15,-4-8-12 16,4 3 8-16,-4-3 12 16,-1 8-4-16,-4-4 8 15,1 8-8-15,-10 1-4 0,9 3 4 16,-7-3 4-16,3 4-4 0,-9 0-4 15,10 4 4-15,-10-4-32 16,4 4 16-16,1-4 4 16,4 9 8-16,-4-5 16 15,4 4-8-15,-4-8-12 16,4 9 0-16,-5-9-4 16,5 8 0-16,-3-8 0 15,2 9 0-15,-3-5 16 16,8 5-4-16,-3-5 24 15,3 9-16-15,-4-4-40 16,4 4 16-16,-4-5 12 16,5 10 0-16,-9-5-8 15,8 8 4-15,-9-3 12 16,10-1-4-16,-9-4-12 16,8 0 4-16,-13 0 20 15,9 0-8-15,-8 0-12 16,8 9 0-16,-9-9-76 15,5 4 44-15,-4 1-180 16,3-1 120-16,1 0-412 16,9 1 280-16</inkml:trace>
  <inkml:trace contextRef="#ctx0" brushRef="#br0" timeOffset="60353">5630 2977 728 0,'0'-4'268'0,"0"4"-208"0,0-5-16 0,0 1 160 16,0 8-120-16,0-4 96 16,0 0-100-16,0 0 32 15,0 0-64-15,0 0 56 16,0 0-64-16,0 0 88 16,0 0-72-16,0 0 16 15,0 9-40-15,-5 0 32 16,5-1-36-16,-4 1 4 15,0 0-20-15,-5 4 0 16,5 5-4-16,-10-1 20 16,6 1-16-16,-9-1 4 15,8 1-8-15,-8 3-16 16,9 6 4-16,-10-5 20 16,10 4-8-16,-6 0-12 0,6 0 0 15,-5-4 12-15,5 5-4 16,-6-6-4-16,10 1 4 0,-5-9 4 15,9 1-4-15,-4-6-4 16,4 1 4-16,-4-9 12 16,8 0-8-16,0 0-20 15,1 4 4-15,-1-4 20 16,0 0-4-16,5 0-20 16,4 0 4-16,0-4-4 15,0 4 4-15,4-4 16 16,4-1-4-16,6-3-12 15,-1 8 4-15,4-5 12 16,0 5-4-16,0 0 8 16,0 5-8-16,1-1 8 15,-6 0-8-15,-3-4 16 16,0 0-12-16,-10-4-28 16,6 4 8-16,-5-4 24 15,0-1-8-15,-4-4-16 16,3 9 4-16,-8-4-40 15,1 4 28-15,-5-4-116 16,4 4 76-16,-4-5-140 16,0 5 112-16,-9-8-232 15,5 3 180-15</inkml:trace>
  <inkml:trace contextRef="#ctx0" brushRef="#br0" timeOffset="60700">5655 3099 664 0,'-8'0'244'0,"8"0"-188"0,0-4-16 0,0 0 188 16,0 8-132-16,-4-4 112 16,4 0-120-16,-4 4 84 15,4 1-96-15,-5-1 56 16,5 5-76-16,-9 4 48 15,9 0-60-15,-4 9 32 16,4 4-44-16,-4 9-8 16,4 5-16-16,-5 8 12 15,10-4-12-15,-10 4 4 16,5-4-4-16,-4-5-8 16,4 0 4-16,-4-8-4 15,4-5 0-15,-9-17-64 16,9 0 36-16,-5-18-216 15,10 5 132-15,-5-23-256 16,0 6 208-16</inkml:trace>
  <inkml:trace contextRef="#ctx0" brushRef="#br0" timeOffset="61613">5487 2964 540 0,'-4'-13'200'0,"4"13"-156"0,-5-9-12 0,2 4 168 16,6 5-116-16,-6-4 88 16,3 8-100-16,-9-4 68 15,5 5-80-15,-10-1 40 16,6 5-60-16,-5 0 68 15,5 4-60-15,-10 4 36 16,9 1-48-16,-4 4 32 16,5 0-36-16,-5 0 0 15,4 4-20-15,-8 4 28 16,8 1-24-16,-8 9 56 16,9-1-40-16,-5 5 12 15,4-1-28-15,-4 6 28 16,8-6-28-16,-3 1 4 15,4-4-12-15,0-1 36 16,8-4-20-16,0-4-24 16,9-5 0-16,0 5 24 15,0-1-12-15,0-8 12 16,4 0-12-16,0-9 0 16,1 5-4-16,-1-5-8 15,4 0 4-15,-3-4 4 16,7 4-4-16,-7-5-4 0,-1 6 4 15,0-14 12-15,1 4-8 0,3-8 4 16,0 4-4-16,6-5-8 16,-2 5 4-16,1-4 4 15,0-1-4-15,0-8-4 16,4 0 4-16,-4-4-4 16,4 4 0-16,-4-5 8 15,0 5-4-15,0-13-4 16,-4 8 4-16,-6-17-16 15,6 4 8-15,-4-12 20 16,3 3-8-16,-8-17-12 16,5 14 0-16,-10-6 20 15,5 10-8-15,-13-5-12 16,4 14 0-16,-4-5 4 16,0 8 0-16,-4-3-12 15,4 12 8-15,-13-4 12 16,5 5-4-16,-10-1 8 15,5 5-8-15,-8-4-12 16,8 4 4-16,-14-5 20 16,11 9-8-16,-10-4-28 15,8 4 8-15,-12-4 24 16,8 9-8-16,-7-5-16 16,7 9 4-16,-8-4 12 15,8 4 0-15,-8 0-4 16,8 9 4-16,-3-5-4 0,3 5 0 15,0-9 16-15,10 4-8 16,-6 0-40-16,5 1 20 0,-4-5-68 16,4 4 44-16,0-4-228 15,4 5 144-15</inkml:trace>
  <inkml:trace contextRef="#ctx0" brushRef="#br0" timeOffset="63161">3922 1694 600 0,'-13'-4'224'0,"13"4"-176"0,-9 4-12 16,4-4 140-16,5 5-104 16,-4-1 60-16,0 5-76 0,-5 0 64 15,9-1-68-15,-8-3 36 16,8 3-52-16,-4-3 32 16,8 4-36-16,-4-5 36 15,4 0-40-15,-4 1 28 16,8-1-28-16,1 5 0 15,4 0-16-15,-4-1 20 16,4 1-20-16,-1 0 24 16,1 0-24-16,1-1-4 15,3 6-4-15,-5-1 4 16,2 0-4-16,-1 0 8 16,0 4-8-16,0 1-4 15,-1 4 4-15,1 0 4 16,5 0-4-16,-5-1 8 15,4 6-8-15,-4-5 8 16,0 0-8-16,0-1-4 16,-1 6 4-16,1-5 4 15,1 4-4-15,-1-4-12 16,3 0 4-16,-2-5 20 16,3 1-8-16,-4-5 16 15,4 4-16-15,0-4-12 16,1 5 0-16,-1-5 28 15,0 5-12-15,1-5-12 16,-2 4-4-16,2-4-4 0,4 5 0 16,-1-5 24-16,1 0-8 0,-1 0-4 15,0 0 0-15,-3 0 12 16,4 1-8-16,-5-1-4 16,0 4 0-16,-4-4-4 15,4 5 0-15,-4-5 16 16,4 9-8-16,-3-9-12 15,2 5 0-15,-3-5 20 16,5 4-8-16,-5-4-4 16,-1 5 0-16,-3-5 12 15,0 4-8-15,0 1 4 16,-1 0-4-16,1-5-8 16,0 4 4-16,-1-4-4 15,5 5 0-15,-4-5 8 16,-1 0-4-16,1-4 8 15,0 4-8-15,-6 0 24 16,6 5-16-16,-4-5-4 16,3 4-4-16,-3-4-16 15,3 0 8-15,-3-4 20 16,4 0-8-16,-1-5-4 16,0 5 0-16,-3-9-4 15,-1 5 0-15,5-1-12 16,0 5 8-16,-5-5 12 15,0 0-4-15,1 5 8 16,3 4-8-16,-4-8-12 0,5 3 4 16,-5-8 12-16,0 5-4 0,-4-5 8 15,0 0-8-15,0 0 16 16,0 0-12-16,-4 0-188 16,4 0 96-16,-4-5-292 15,-1 5 212-15</inkml:trace>
  <inkml:trace contextRef="#ctx0" brushRef="#br0" timeOffset="63686">4736 3047 932 0,'0'-4'348'0,"0"4"-272"0,5-9-20 16,-5 4 112 0,0 10-104-16,4-5 60 15,0 0-68-15,1 0 28 16,-1 9-48-16,5-5 16 15,0 5-32-15,-5-5 52 16,5 0-40-16,-1 1 12 0,5 4-28 0,-4-1 0 16,4 1-8-16,-4-5 28 15,3 5-20-15,1-4-4 16,0-1-8-16,0 0 4 16,4 5-4-16,-4-5 16 15,5 1-12-15,-1-1-12 16,0 1 0-16,0-5 28 15,1 4-12-15,-6-4-12 16,1 4-4-16,-4-4 40 16,4 5-24-16,-9-5 8 15,1 0-12-15,-5 0-16 16,0 0 4-16,0 0 4 16,0 0 0-16,-5-5-220 15,5 1 120-15,-8-5-236 16,3 9 192-16,-8-9-324 15,4 9 264-15</inkml:trace>
  <inkml:trace contextRef="#ctx0" brushRef="#br0" timeOffset="64122">4909 2863 728 0,'0'-9'268'0,"0"9"-208"0,4-4-16 0,-4 0 132 15,5 4-104-15,-5-5 112 16,0 10-104-16,0-5 64 16,8 4-84-16,1 0 40 15,0 9-60-15,0-4 32 16,-1 4-40-16,0 0 16 15,5 1-28-15,1-1 16 16,-1 4-20-16,-1 1 36 16,6-1-28-16,-5 1 12 15,0-1-20-15,-4 1 0 16,3 4-8-16,1-9 12 16,0 4-12-16,-4-4 4 15,0 1-4-15,-1-6 12 16,0 5-12-16,1-4-12 15,0 0 0-15,-9-9 12 16,0 0-4-16,0 0 8 16,0 0-8-16,0 0-168 15,0 0 88-15,-5-4-288 16,5-1 204-16</inkml:trace>
  <inkml:trace contextRef="#ctx0" brushRef="#br0" timeOffset="66613">3835 2417 632 0,'-4'-9'236'0,"4"9"-184"0,-5-13-16 0,1 8 132 16,8 10-100-16,-4-5 104 15,0 0-96-15,0 0 56 16,0 0-76-16,0 0 24 16,9 8-48-16,0-3 8 15,-1 4-24-15,-3-1 20 16,-1 5-24-16,1 5 32 16,3 4-28-16,-4 4 4 15,5 5-12-15,-9 4 4 16,4 9-8-16,-4-1 32 15,0 1-20-15,0 0 20 16,0 0-20-16,0-5 20 16,0 0-24-16,0 1 24 15,4-5-24-15,-4-4-4 16,5-1-4-16,-5-8 20 16,4 0-12-16,-4-5-12 0,0 1-4 15,0-5 4-15,0-4 0 16,0-9 16-16,0 0-8 0,-4 0 4 15,4 4-4-15,-5-8-16 16,10 4 4-16,-5-9 4 16,0 5 0-16,-5-5-20 15,5 5 12-15,-4-10 20 16,8 1-4-16,-4-4-28 16,9 8 8-16,0-13 12 15,0 9 4-15,3-4-12 16,1 3 4-16,0-3 4 15,5 4 0-15,-5-5 0 16,4 9 0-16,-4-4-12 16,4 9 8-16,-5-5-4 15,6 5 0-15,-5-1 8 16,5 10 0-16,-11-5 0 16,7 9 0-16,-6-1 16 15,1 5-8-15,-4-4 4 16,3 4-4-16,-3-4 20 15,-1 4-16-15,-4 0 12 16,4 5-12-16,-8-1-8 16,4 1 0-16,-9-5 20 15,9 5-12-15,-4-5 4 16,4 4-8-16,-9-4-16 16,5 0 4-16,-9-4 28 15,4 4-12-15,-12-4 4 16,8 0-8-16,-9-5-16 0,10 1 4 0,-10-5 12 15,9 4-4-15,-4-8-12 16,8 4 4-16,-4-9-76 16,4 0 44-16,0-4-364 15,9 4 220-15</inkml:trace>
  <inkml:trace contextRef="#ctx0" brushRef="#br0" timeOffset="69331">6212 3445 768 0,'0'-8'284'0,"0"8"-220"0,5-9-20 0,-2 4 128 16,2 5-104-16,-1-4 68 15,5 0-76-15,-1-5 8 16,1 9-36-16,4-5 32 15,0 5-36-15,4-4 4 16,1 4-20-16,-1-4 20 16,0 8-20-16,5-8 24 15,-1 4-24-15,1-5 24 16,0 10-24-16,-1-5-4 16,5 0-4-16,-5 0 20 15,5 0-12-15,-4 0 4 16,3 0-8-16,-3 0-16 15,4 0 4-15,-4-5 12 16,0 5-4-16,-6-4-4 16,6 4 4-16,-4-4-4 15,-2 4 0-15,-3-5 24 16,5 1-12-16,-5-5-4 16,4 9-4-16,-4-4 12 15,4 8-8-15,0-4-20 16,1 0 4-16,-1 0 12 15,4 0 0-15,1 0 8 16,0 0-8-16,-1 0 8 16,1 0-8-16,0 0-12 0,3 0 4 15,1 0 12-15,4 0-4 0,-4-4 8 16,0 4-8-16,0-9 8 16,0 9-8-16,0-4-12 15,-1 4 4-15,-3-5 4 16,-4 1 0-16,3-1 16 15,1 5-8-15,-5-4 4 16,0 4-4-16,-4-9 4 16,4 9-8-16,-4-4-12 15,4 4 4-15,-4-9 12 16,0 5-4-16,1-5-4 16,-2 9 4-16,1-4 4 15,0 4-4-15,0-5 16 16,0 1-12-16,0-5-12 15,0 9 0-15,0-4 20 16,4 4-8-16,-4-5-20 16,4 5 4-16,1-4 20 15,-2 4-4-15,-2-4-20 16,3 8 4-16,-4-8 32 16,4 4-16-16,-4-5-16 15,4 5 0-15,-3-4 20 16,2 8-4-16,-3-4 4 15,5 0-4-15,-5 0-24 16,-1 0 8-16,-3 0 20 16,4 0-4-16,-4 0 4 0,4 0-4 15,-5 0-16 1,1 0 4-16,0 0 20 0,-1 0-8 0,-3-4-12 16,3 4 0-16,-8-4 4 15,0 4 0-15,-4-5-212 16,4 10 116-16,-9-5-324 15,5 8 236-15,-9 1-388 16,4 4 324-16</inkml:trace>
  <inkml:trace contextRef="#ctx0" brushRef="#br0" timeOffset="69842">7575 3156 704 0,'-8'-8'264'0,"8"8"-208"0,-5-5-12 15,1 1 220 1,8 8-152-16,1-4 88 15,-1 0-116-15,0 0 48 16,1 0-76-16,3 0-4 16,5 0-32-16,-5 0 32 15,6 5-28-15,-1-5 12 0,-1 4-20 0,6 0 0 16,-1 1-8-16,4-1 12 16,1 5-12-16,0-5 4 15,3 5-4-15,-3-5 4 16,0 5-8-16,-5 0 24 15,5 4-16-15,-5-4 12 16,0 4-12-16,-4 0 12 16,0 0-16-16,-4-4 4 15,3 0-4-15,-12-9 4 16,0 0-8-16,-4 0 24 16,0 0-16-16,-9 0 4 15,4 0-8-15,-13 0 12 16,1 8-12-16,-14 1-4 15,6 9 0-15,-14-1-192 16,3 1 104-16,-3-1-300 16,13 1 216-16</inkml:trace>
  <inkml:trace contextRef="#ctx0" brushRef="#br0" timeOffset="70939">7071 2592 572 0,'16'-18'208'0,"-16"18"-160"0,9-13-12 0,-4 9 100 16,-1 4-80-16,-4-5 76 15,4 1-76-15,-4-5 40 16,0 9-56-16,-4-9 8 15,0 9-32-15,-5-4 36 16,0 8-28-16,-8-4 12 16,9 5-20-16,-10-1 0 15,5 9-8-15,-8-4 20 16,8 4-16-16,-9 5 12 16,5-1-12-16,0-4 28 15,8 5-24-15,-4-5 20 16,4 4-20-16,1-3 0 15,4 3-8-15,-1-4 20 16,5 5-16-16,5-5-4 16,4 4-4-16,3-3 4 15,1 3-4-15,0-4 8 16,5 0-8-16,-2-4-12 16,2 4 4-16,-1-8 4 15,4 3 0-15,1-8 8 16,0 5-4-16,-1-5 16 15,1 0-12-15,-9-5-4 16,-1 5 0-16,-7-4 12 16,-1 0-8-16,-8-1 4 15,4 5-4-15,-13 0-8 16,5 9 4-16,-14 0 20 16,9-1-12-16,-17 6 32 0,12-1-28 15,-3 4-4-15,4 1-8 0,-5-1 20 16,9 5-12-16,1-4 4 15,3-1-8-15,0-4-24 16,9 5 8-16,0-5 20 16,9 4-4-16,0-3-4 15,3-1 0-15,5-9-4 16,1 5 0-16,3-9-12 16,5 4 8-16,8-8-40 15,-3-1 24-15,3-3-248 16,1-1 148-16,-1-9-444 15,-4 1 316-15</inkml:trace>
  <inkml:trace contextRef="#ctx0" brushRef="#br0" timeOffset="72110">8382 3047 716 0,'-13'-4'264'0,"13"4"-204"0,-9 0-16 0,5 4 168 15,8 0-124-15,-4-4 132 16,0 0-128-16,0 0 60 16,0 0-88-16,5 0 52 15,3 5-64-15,5-1 4 16,0 0-32-16,4 1 24 16,5 4-32-16,-1-5 20 15,5 0-20-15,-5-4-16 16,6 5-4-16,-10-5 28 15,4 4-12-15,-3-4 4 16,-1 4-8-16,-4 1-8 16,0-1 4-16,-5-4 12 15,1 5-8-15,-4-10 16 16,-1 5-16-16,-8-4-12 16,4 4 0-16,-5 0 4 15,1 4 0-15,-5 1 8 16,9 3-4-16,-9-3-12 0,9-1 4 15,-8 0 4-15,4 5 0 0,-5 0 8 16,5 0-4-16,-5 4 24 16,5 4-16-16,-9 5 4 15,8 5-8-15,-7 3 4 16,3 1-8-16,-4 4 24 16,4 4-16-16,-4 1-4 15,9-5-4-15,-8-5-16 16,7 1 8-16,-4-5 28 15,9-8-12-15,-4-5-12 16,4-4-4-16,-4-14-120 16,8 5 68-16,-4-13-188 15,0 4 136-15</inkml:trace>
  <inkml:trace contextRef="#ctx0" brushRef="#br0" timeOffset="73399">8347 2876 496 0,'-9'-4'184'0,"9"4"-140"0,-8-5-16 0,4 1 108 15,4 8-80-15,-4-8 76 16,4 4-76-16,-9-4 76 15,4 8-76-15,-8-4 60 16,5 0-64-16,-9 0 48 16,8 9-56-16,-8 0 32 15,8 4-44-15,-4 0 36 16,5 4-40-16,-5 1-4 16,4-1-16-16,-4 5 28 15,8 0-20-15,-8 0 12 16,10 0-16-16,-10-5 36 15,4 5-24-15,-4 0 4 16,8 0-16-16,-3 0 20 16,8 0-20-16,-8 4 12 15,8 0-12-15,-9 5 20 16,9 0-20-16,-9 4 12 16,9-5-12-16,-4 1 12 15,8 0-16-15,-4-1 24 16,0 1-20-16,0 0-4 0,5 4-4 15,-1-5 12-15,0-4-8 16,1 1 4-16,3-1-4 0,0-4-16 16,1 0 4-16,-4-5 28 15,3 1-12-15,1-5-12 16,0 4-4-16,-1-3 4 16,5 3 0-16,0-4 0 15,0 0 0-15,4-4 0 16,0 0 0-16,1-9 0 15,3 4 0-15,1-4 8 16,0 0-4-16,3 0-12 16,1 0 4-16,0 0 40 15,0 0-24-15,4 0-20 16,0 0 4-16,0-4 16 16,1 4-4-16,-6-5-4 15,2 5 0-15,-6-8-4 16,5 3 0-16,-4-3 16 15,-1 3-8-15,-4-8-12 16,5 0 0-16,-5-5 12 16,-4 10-4-16,0-10 8 15,0 5-8-15,0-13-4 16,0 4 4-16,-5-9-4 16,6 5 0-16,-6-9 0 15,0 4 0-15,1-8 8 16,0 8-4-16,-5-8 8 0,5 4-8 15,-5-5-4 1,1 10 4-16,-1-5-4 0,0 9 0 16,-4-9 16-16,5 13-8 0,-10-9-20 15,5 13 4-15,-8-3 20 16,3 7-4-16,-4-3-12 16,5 4 0-16,-9-5 4 15,4 5 0-15,-7-4 8 16,7 8-4-16,-9-4-12 15,10 8 4-15,-9-8 4 16,8 9 0-16,-4-9 8 16,4 4-4-16,-16-8-20 15,12 8 8-15,-9-4 4 16,5 8 4-16,-9-4 0 16,8 9 0-16,-11-8-12 15,7 8 8-15,-8-9 12 16,4 9-4-16,-9-9-20 15,9 9 8-15,-8-9 20 16,12 9-4-16,-3-8 4 16,7 8-4-16,-4-5-40 15,10 5 16-15,-6 0-144 16,10 5 88-16,-1-1-356 16,9 5 240-16,4-14-668 15,5 1 484-15</inkml:trace>
  <inkml:trace contextRef="#ctx0" brushRef="#br0" timeOffset="76013">9262 3205 560 0,'-9'-5'208'0,"9"5"-164"0,-8 5-8 0,3-5 136 31,10 0-100-31,-5 0 140 0,0 0-124 0,0 0 56 16,0 0-84-16,0 0 28 15,0 0-52-15,0-5 24 16,8 5-32-16,1-4 0 15,4-1-16-15,0-3 12 16,3-1-16-16,2-4-4 16,-1 8 0-16,1-12 4 15,-1 8-4-15,0-8-4 16,5 8 4-16,-10-13 12 16,6 9-8-16,-1-9-4 15,4 4 0-15,6-8 4 16,-2 9-4-16,1-10-20 15,4 10 8-15,1-14 20 16,3 9-4-16,1-13-4 16,-1 9 0-16,5-9-4 15,-4 4 0-15,-1-8 0 16,1 8 0-16,-5-8 0 16,-4 13 0-16,-1-9 0 15,-3 8 0-15,-1-3 0 16,1 12 0-16,-4-4 0 15,-2 5 0-15,-2-5 0 16,3 9 0-16,-4-9 16 16,4 9-8-16,-4-5-4 15,4 5 0-15,1-9 4 16,-1 9-4-16,0-4-12 0,1 4 4 16,-2-5-16-16,2 9 12 0,-1-8 20 15,4 4-4-15,-3-5-4 16,4 5 0-16,-1-5 4 15,1 5-4-15,0-9-12 16,3 9 4-16,-3-9 4 16,3 9 0-16,-7-9 0 15,4 5 0-15,-6-5 0 16,6 9 0-16,-9-5 8 16,4 5-4-16,-4-4 8 15,0 8-8-15,-4-9 8 16,4 10-8-16,-5-5 8 15,5 4-8-15,-4-4-12 16,0 8 4-16,-5-3 4 16,1 3 0-16,-1-4 16 15,0 9-8-15,-4-8-28 16,0 8 8-16,0-5-208 16,0 5 124-16</inkml:trace>
  <inkml:trace contextRef="#ctx0" brushRef="#br0" timeOffset="76642">10362 1926 716 0,'-9'-4'264'0,"9"4"-204"0,-9 0-16 0,5 0 124 16,8 0-100-16,-4 0 80 15,0 4-88-15,0 1 40 16,5-1-60-16,-5 0 16 16,8 1-36-16,1-5 44 15,9 4-36-15,7-8 28 16,-3-1-28-16,3-8-8 15,6 5-12-15,-1-6 20 16,0 6-16-16,-4-10 4 16,0 9-8-16,-5-4 4 15,5 5-8-15,-4-6 8 16,-1 10-8-16,-3-9-4 16,-5 9 4-16,-4-5 4 15,-1 9-4-15,-4-5 16 16,0 5-12-16,1-4-4 15,-1 8 0-15,-4-4 20 16,0 0-12-16,0 0 24 16,0 0-24-16,0 0-12 15,5 9-4-15,-5 0 4 16,0 4 0-16,0 0 24 16,0 0-12-16,-5 5-12 0,5-1-4 15,-4 10 20-15,4-1-8 0,-9 4-12 16,5 5 0-16,-4 1 28 15,3 3-12-15,-8 0-12 16,4 1-4-16,-4-1 20 16,5-4-8-16,-9-4-48 15,4-5 24-15,0-4-200 16,4-5 120-16,0-3-416 16,9-6 284-16</inkml:trace>
  <inkml:trace contextRef="#ctx0" brushRef="#br0" timeOffset="79993">9788 2049 508 0,'4'-13'188'0,"-4"13"-148"0,9-13-8 0,-5 4 88 16,1 9-72-16,-1-13 52 16,4 4-60-16,-8-4 40 15,5 4-44-15,-10-4 52 16,5 9-52-16,-4-5 36 16,4 9-40-16,-8-5 16 15,-1 5-28-15,-4 0 8 16,4 5-16-16,-8-1 20 15,9 5-20-15,-14 0 32 16,9-1-28-16,-8 6 20 16,8-1-20-16,-5 0 8 15,5 4-12-15,1-3 20 16,3 3-20-16,0-4 4 16,5 5-8-16,-1-5 12 15,5 0-12-15,0-4 16 16,9 4-16-16,0 0 4 15,0 0-4-15,-1-4 4 16,5 4-8-16,0-4 8 0,0 4-8 0,0-9-12 16,4 1 4-1,-4-5 12-15,4 0-4 0,-4 0 16 16,4 0-12-16,-4-5-4 16,5 5 0-16,-10-4-4 15,5-1 0-15,-13-3 8 16,4 8-4-16,-8-5-4 15,0 5 4-15,-5 0 4 16,1 9-4-16,-10 0-20 16,10 0 8-16,-10-1 4 15,6 5 4-15,-6 1 16 16,5-1-8-16,-4 0 16 16,4 4-16-16,-4-3 16 15,8-1-16-15,-8-5 4 16,9 6-4-16,-5-1-8 15,4 0 4-15,-4-4 12 16,8 4-8-16,-3-5 4 16,8 6-4-16,-5-1-8 15,5 0 4-15,0-4 12 16,9-1-8-16,-5 1 16 16,5 0-16-16,0-5-4 15,4 5 0-15,0-9 4 16,-1 4-4-16,6-4 8 15,-1 0-8-15,4-4 8 16,6 0-8-16,-2-5-12 0,1 0 4 16,0-4-60-16,0 4 36 15,-4-4-236-15,-1 4 148 0</inkml:trace>
  <inkml:trace contextRef="#ctx0" brushRef="#br0" timeOffset="82694">8136 3966 444 0,'-4'-4'164'0,"4"4"-124"0,0 0-16 16,0 0 156 0,0 0-104-16,-5 0 104 15,5 4-104-15,-4-4 48 16,-1 5-72-16,-3-5 60 16,3 4-64-16,-3 0 28 0,4 1-44 15,-5 3 8-15,9 1-24 0,-9 4 8 16,9 5-12-16,-8 4 12 15,3 0-16-15,-3 4 40 16,3 5-24-16,-3-1-4 16,8 1-12-16,-8-1 12 15,8 1-12-15,-9 0 24 16,9-1-20-16,-9 5 32 16,9-4-28-16,-4 0 32 15,8-5-32-15,-4 0 4 16,0 5-12-16,0-5 4 15,0 0-8-15,0-4-4 16,0 4 4-16,0 1 28 16,4-1-16-16,-4 5-12 15,5-1-8-15,-1 10 28 16,1-1-12-16,-1 5-4 16,0-5-4-16,1 5 4 15,3 0-4-15,-4-5-12 16,5-4 4-16,-5 0 20 15,0-4-8-15,1-5-4 16,-1 0 0-16,-4-8 4 16,5-1-4-16,-1-3-4 15,0-1 4-15,-4-5-4 16,5 1 0-16,-5-4 0 16,3-1 0-16,-3-4 24 15,0 0-12-15,0-4-20 0,0 4 0 0,0-9-128 16,0 9 76-16,0-9-340 15,0 5 224-15</inkml:trace>
  <inkml:trace contextRef="#ctx0" brushRef="#br0" timeOffset="83174">7869 5122 852 0,'0'0'316'0,"0"0"-248"0,12 9-16 0,-8-5 128 16,1 0-108-16,4 1 104 15,4 3-100-15,-5 1 36 16,5 0-64-16,-5 4 36 15,6 5-48-15,-6 3 16 16,5 1-32-16,-4 0 0 16,4 0-12-16,0-4 4 15,4-1-8-15,-4-4 24 16,0 5-16-16,-5-5-4 16,1 0-4-16,-9-9 20 15,4 1-12-15,-4-10 4 0,9 5-8 0,0-8 12 16,0-1-12-16,-6-9-12 15,6 10 0-15,-5-14-4 16,5 4 0-16,-4-12 16 16,3 8-4-16,1-13-12 15,0 4 4-15,-6-13 20 16,6 5-8-16,0-14-28 16,0 14 8-16,-5-5-100 15,5 14 60-15,-9-1-232 16,4 9 160-16</inkml:trace>
  <inkml:trace contextRef="#ctx0" brushRef="#br0" timeOffset="85381">8692 5586 592 0,'9'-9'220'0,"-9"9"-172"0,0-13-12 0,0 4 136 16,4 9-100-16,1-13 96 16,-1 4-100-16,-4-8 80 15,0 8-84-15,0-9 56 16,0 5-68-16,0-4 32 16,0-1-48-16,0 1 52 15,0 4-52-15,-4-5 20 16,-1 5-36-16,-8-4 16 15,4 8-20-15,-12-4-16 16,8 8-4-16,-13-3 48 16,9 8-24-16,-9-5-8 15,9 5-8-15,-9 0 12 16,4 5-8-16,1-1 4 16,4 9-4-16,-1-4 4 15,9 4-8-15,-3-4-4 16,3 4 4-16,5 0 4 15,4 0-4-15,0-4 24 16,9 4-16-16,-1 0-4 0,0 0-4 0,6 0-24 16,-1 0 12-16,4-4 4 15,4 4 4-15,1-4 8 16,4 0-4-16,-5 0 16 16,1 4-12-16,-5 0-40 15,5 0 20-15,-9 5 28 16,5-1-8-16,-11 1 0 15,2 3-4-15,-4 1 12 16,3 5-8-16,-8-6-4 16,5 6 0-16,-10-1 12 15,1 0-8-15,-9 1-4 16,1-6 0-16,-6-3 4 16,5-1-4-16,-9-8 16 15,5 4-12-15,-9-8-20 16,5 3 4-16,-5-12 12 15,4 4 0-15,-4-9 8 16,9 1-8-16,-1-6-28 16,6 6 12-16,3-10-4 15,5 5 8-15,4-4 0 16,4 3 0-16,5-7 8 16,8 3 0-16,0-8-12 15,5 4 8-15,-1-9 12 16,5 5-4-16,0-5-12 15,0 5 4-15,-4-5 12 16,3 14-4-16,-7-5-20 0,0 9 8 16,-11 0-200-16,7 4 116 15,-14 5-200-15,4 4 164 0,-8 0-348 16,4 8 264-16</inkml:trace>
  <inkml:trace contextRef="#ctx0" brushRef="#br0" timeOffset="86265">8494 5187 520 0,'-13'-13'192'16,"13"13"-152"-16,-13 0-8 0,4-4 148 16,5 4-104-16,-9-4 76 15,9 4-88-15,-9 0 80 16,4 4-84-16,-13 0 88 16,10 9-88-16,-10 1 52 15,5 3-68-15,-9 5 48 16,9 0-52-16,-5 0 24 15,5 4-36-15,0-4 8 16,4 4-20-16,0 0 28 0,4 5-28 0,-4 8 12 16,9 1-16-16,-5 4 36 15,9-1-24-15,-4 6 20 16,4-6-24-16,0 1 8 16,4-5-16-16,1 1-8 15,3-5 0-15,1 0 12 16,0-4-8-16,3-1-12 15,1 1 0-15,5-5 12 16,-1 0-4-16,4-4 8 16,1 5-8-16,4-6-20 15,4 1 8-15,0-4 20 16,5-1-4-16,-1-4-4 16,-3 1 0-16,3-10-4 15,0 5 0-15,1-9 16 16,-5 0-8-16,1-9 4 15,-6 5-4-15,6-10-8 16,-1 1 4-16,-4-4 12 16,-5 8-8-16,1-13-12 15,0 9 0-15,-1-13 12 16,5 8-4-16,-5-12 8 16,5 8-8-16,-8-9 8 15,-2 5-8-15,-7-14 8 16,4 5-8-16,-8-17-12 15,-1 8 4-15,-8-17 12 16,-1 13-4-16,-3-5 8 16,-1 9-8-16,-12 1-12 0,8 8 4 15,-9-5 12-15,9 14-4 16,-13 0-4-16,9 8 4 0,-4-4-4 16,3 5 0-16,-8-1 16 15,9 5-8-15,-9 0-20 16,1 4 4-16,-6 5 32 15,6 4-16-15,-11-5-8 16,7 10-4-16,-11-5-4 16,10 0 0-16,-5 0 8 15,10 4 0-15,-6-4-204 16,15 5 112-16,3-5-464 16,8 0 308-16</inkml:trace>
  <inkml:trace contextRef="#ctx0" brushRef="#br0" timeOffset="87708">8852 5244 664 0,'-5'5'244'0,"5"-5"-188"0,9 4-16 0,-9-4 144 16,0 0-108-16,0 4 120 16,4 5-112-16,-4 0 64 15,5 0-88-15,-5-9 40 16,0 0-60-16,0-5 16 16,8 5-36-16,1-8 0 15,4-1-12-15,-4-9 36 16,-1 10-20-16,-4-10 32 15,1 5-32-15,-1-13-4 16,1 8-12-16,-5-21 20 16,0 8-16-16,0-17 4 15,0 9-8-15,-5-14 12 16,5 9-12-16,-4-8 4 16,-1 8-4-16,-3-4 12 15,4 13-12-15,-9-5-4 16,9 14 0-16,-10-13 4 15,10 8-4-15,-5-8 16 16,5 8-12-16,-5-13-12 16,6 14 0-16,-6-10 4 15,5 10 0-15,-5-10 16 16,4 10-8-16,-3-10-12 16,8 14 0-16,-9-9 20 0,9 13-8 0,-9-9-20 15,9 14 4-15,-3-5 12 16,3 4 0-16,-5-3 8 15,5 3-8-15,-4 1-12 16,-1 8 4-16,-3-4 4 16,8 8 0-16,-9-3 8 15,9 3-4-15,-4-4-12 16,4 9 4-16,-5-8 12 16,10 8-4-16,-10-9 16 15,5 9-12-15,-13-4 4 16,13 8-4-16,-3-4-8 15,3 0 4-15,-5-4-4 16,5 4 0-16,-4-5 8 16,4 5-4-16,-5-4 8 15,10 4-8-15,-5-5-12 16,0 10 4-16,-5-5 40 16,5 0-24-16,-4 0-20 15,4 9 4-15,-4-5 16 16,4 5-4-16,-5 4 4 15,5 0-4-15,-4 4 12 16,4 5-12-16,-9 9 4 16,5 0-4-16,-8 4-16 15,7 0 4-15,-8 4 12 16,4 0-4-16,-4-8 16 16,4 0-12-16,-3-9-116 0,8-5 56 0,-9-8-180 15,8-5 128-15,-4-8-260 16,9 0 208-16,0-14-220 15,5 5 216 1,-1-18-296-16,1 9 256 0</inkml:trace>
  <inkml:trace contextRef="#ctx0" brushRef="#br0" timeOffset="87966">8679 3944 736 0,'0'-8'272'0,"0"8"-208"0,-3 4-20 0,-2-4 160 15,10 0-120-15,-2 0 140 16,6 0-124-16,4 0 68 16,0 4-96-16,0 1 32 15,4-1-60-15,-4 5 4 16,0 0-32-16,5-1 20 16,-2 5-24-16,2 1 4 15,-1-1-8-15,0 4 4 16,5 1-8-16,-5-1-4 15,4 5 4-15,-3-9-128 16,-1 5 68-16,-4-14-304 16,4 5 200-16</inkml:trace>
  <inkml:trace contextRef="#ctx0" brushRef="#br0" timeOffset="89043">9279 4281 676 0,'0'-8'248'0,"0"8"-192"0,0-9-16 0,4 4 224 16,1 10-152-16,-1-5 132 16,1 0-140-16,2 4 48 15,2 5-88-15,-4 4 44 16,3 9-64-16,-8 4 16 15,5 1-40-15,-1 3 36 16,0 1-32-16,1 4 20 16,-1 4-24-16,-4 1 8 15,0-1-16-15,0 5-8 16,5-5 0-16,-5 5 20 16,4-5-12-16,-4 1 12 15,0-5-12-15,-4-9-8 16,4 0 0-16,-5-13 4 15,5 1-4-15,-4-14 16 16,8 4-12-16,-4-17-4 16,0 4 0-16,0-13-24 15,0 0 12-15,0-13 4 16,9 5 4-16,-5-5-20 16,4 8 12-16,1-3 4 15,0 8 4-15,-5-4-28 0,5 4 16 16,0 0 12-16,-1 13 4 0,0-4-4 15,1 8 4 1,0-3-4-16,4 8 0 0,0 0 0 16,-1 4 0-16,2 0 8 15,-1 5-4-15,-5 0 60 16,6 0-36-16,-7 4-12 16,2 4-8-16,-9 5 16 15,5 0-12-15,-10 4 12 16,5 5-12-16,-9 0 20 15,5 4-20-15,-8 0 24 16,7 0-24-16,-8 0-12 16,5-5-4-16,-10-3 20 15,6-5-8-15,-10-5 4 16,9-4-4-16,-8-13-68 16,8 0 32-16,-5-17-296 15,9-1 180-15,1-8-744 16,4 4 496-16</inkml:trace>
  <inkml:trace contextRef="#ctx0" brushRef="#br0" timeOffset="115422">11359 1261 632 0,'-9'-9'236'0,"9"9"-184"0,9-4-16 16,-9-1 60 0,3 5-60-16,-3-4 76 15,4 4-64-15,-4-4 52 0,5 4-56 0,-5-5 40 16,0 10-48-16,4-5 32 16,1 0-36-16,-5 0 24 15,0 0-28-15,4 0-28 16,0 4 0-16,1-4 8 15,-1 4-4-15,5 1 16 16,0-1-12-16,-6-4-12 16,2 5 0-16,3-5 12 15,1 4-4-15,-5-4 16 16,1 0-12-16,-1 0 16 16,5 0-16-16,0 0 24 15,3 0-20-15,-3-4-4 16,4 4-4-16,0-5 4 15,0 1-4-15,-1-5 8 16,6 9-8-16,-5-9-4 16,4 9 4-16,0-4-4 15,1 4 0-15,-1-4 0 16,0-1 0-16,0-4 8 16,5 9-4-16,-5-8 16 15,5 8-12-15,-5-9-20 16,4 9 4-16,-3-4 20 15,4 4-4-15,-6-5-12 16,2 5 0-16,-5-4 12 16,4 8-4-16,-4-8-12 15,4 4 4-15,-3-5 20 16,2 5-8-16,-3-4-20 0,5 4 4 0,-5-4 32 16,-1-1-16-16,1 1-8 15,1 4-4-15,-6-4 4 16,1 8 0-16,-1-8 0 15,1 4 0-15,-5-5 0 16,9 5 0-16,-8-9 8 16,3 9-4-16,1-4-4 15,3 4 4-15,-3-4-16 16,0 4 8-16,0-5 20 16,4 10-8-16,-4-5-20 15,3 0 4-15,-3 0 12 16,4 0 0-16,-5 0-12 15,6 0 4-15,-6 0 12 16,5 0-4-16,0 0-12 16,0 0 4-16,-4 0 12 15,3 0-4-15,-3 0 8 16,4 0-8-16,0 0 8 16,0 0-8-16,-5 0-28 15,5 0 12-15,0 0 24 16,0 0-8-16,0 0 0 15,0 0 0-15,-4 0-4 16,4 0 0-16,-5 0 0 16,6 0 0-16,-6 0 0 15,0 0 0-15,1 0 8 16,4 0-4-16,-4 0-4 0,0 0 4 16,-1 0-4-16,0 0 0 0,1-5 16 15,0 5-8-15,0-4 4 16,4 8-4-16,-5-8-8 15,0 4 4-15,-3-4 20 16,-1 8-12-16,-4-4-12 16,0 0-4-16,0 0 4 15,0 0 0-15,0 0 16 16,0 0-8-16,0 0-40 16,0 0 20-16,-4 0-164 15,4 0 96-15,-5 0-292 16,5 0 208-16</inkml:trace>
  <inkml:trace contextRef="#ctx0" brushRef="#br0" timeOffset="116157">12341 950 464 0,'-4'-13'176'0,"4"13"-140"0,4 0-8 0,-4 0 208 16,0 0-136-16,5 0 108 15,-1 0-120-15,1 0 48 16,-1 0-76-16,5 0 44 16,-1 0-60-16,1 0 32 15,3 4-44-15,-3-4 0 16,4 0-20-16,-4 0 0 16,4 5-4-16,0-5 12 15,0 4-12-15,4 1 16 16,1 3-16-16,-2-3 4 15,6-1-4-15,-4 0 4 16,-2 5-8-16,-2-4-4 16,-1-1 4-16,-5 0 4 15,5 1-4-15,-5-1-12 16,6 5 4-16,-6-5 12 16,5 1-4-16,-4-1 8 15,-1 0-8-15,1-4 32 16,0 5-20-16,-9-1 12 15,4 0-16-15,-4 1 0 16,4-1-4-16,-4 1 4 16,0-1-8-16,0 5 16 15,5 0-12-15,-5-1-4 16,0 1 0-16,-5 0 12 16,5 4-8-16,-8-4-12 0,3 4 0 0,-8-4 12 15,9 4-4-15,-9 0 8 16,9 0-8-16,-9 0 8 15,4 5-8-15,-8-1-20 16,4 5 8-16,-8-5 20 16,3 5-4-16,-7-4-28 15,7 4 8-15,-4-9-84 16,6 4 56-16,-2-8-320 16,5 4 200-16,-4-13-660 15,8-4 456-15</inkml:trace>
  <inkml:trace contextRef="#ctx0" brushRef="#br0" timeOffset="117555">11647 180 476 0,'0'-5'176'0,"0"5"-136"0,4 5-12 16,1-5 152-1,-1 0-104-15,0 0 120 16,1 4-112-16,-1-4 28 16,5 5-68-16,0-1 48 15,-1 0-56-15,0 1 36 16,1 3-40-16,-5 1 8 0,1 4-24 0,-5-4 64 15,0 4-48-15,0 0-4 16,0 5-16-16,0 4 24 16,0 0-20-16,0 8 20 15,0 1-20-15,0 8 36 16,0 1-28-16,0 3 4 16,0 1-16-16,0-4 12 15,4-1-16-15,0 0 4 16,1-8-4-16,-5-5 20 15,4-4-16-15,-4 0 12 16,0-4-12-16,0-5 0 16,0 0-4-16,0-4-24 15,0-1 8-15,0-8 20 16,0 5-4-16,-4-5-4 16,4 0 0-16,-5-5-4 15,10 5 0-15,-5-8 0 16,0 8 0-16,0-5 16 15,0 1-8-15,0-9-28 16,4 4 8-16,-4-9 4 16,5 5 8-16,-1-9 0 15,5 9 0-15,-6-9-12 16,6 9 8-16,0-9-16 16,0 5 12-16,-1-1 4 15,5 5 4-15,-5-4-20 0,5 4 12 16,-4-5 20-16,4 9-4 0,-4-4-20 15,3 9 4-15,-3-5 4 16,4 9 4-16,0-4-12 16,1 4 8-16,-2-5 12 15,5 10-4-15,-4-5-12 16,1 4 4-16,-6 0 12 16,5 1-4-16,-5-1-12 15,1 5 4-15,-4 4 12 16,-1 0-4-16,0 0-4 15,1 5 4-15,-1-5 12 16,0 5-8-16,0-1-20 16,0 1 4-16,-4-5 20 15,0 0-4-15,-4-4-12 16,4 4 0-16,-4 0 20 16,4 0-8-16,-4 0-4 15,0 5 0-15,-1-5 20 16,5 0-12-16,-4 0 32 15,4 0-28-15,-9-4 4 16,0 0-12-16,-4-5 4 16,5 5-8-16,-9-5-4 15,8 1 4-15,-8-1 4 16,3 0-4-16,-2-4-4 16,3 5 4-16,-5-10-4 15,6 5 0-15,-6-8 8 16,10-1-4-16,-10-4-204 0,9 4 108 0</inkml:trace>
</inkml:ink>
</file>

<file path=ppt/ink/ink6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7:07.938"/>
    </inkml:context>
    <inkml:brush xml:id="br0">
      <inkml:brushProperty name="width" value="0.05" units="cm"/>
      <inkml:brushProperty name="height" value="0.05" units="cm"/>
      <inkml:brushProperty name="fitToCurve" value="1"/>
    </inkml:brush>
  </inkml:definitions>
  <inkml:trace contextRef="#ctx0" brushRef="#br0">416 854 704 0,'0'-4'264'0,"0"4"-208"0,0-4-12 16,0-1 124 0,0 10-100-16,0-10 80 15,4 5-88-15,1-4 12 0,4 4-40 16,-5-5-4 0,0 10-16-16,1-10 44 0,3 5-28 0,0-4-24 15,1 0-4-15,0-5 16 16,0 0-8-16,-1-4-12 15,5 9 0-15,-5-14 4 16,1 9 0-16,-4-8 8 16,3 8-4-16,-8-4 8 15,5 4-8-15,-10-4 8 16,5 4-8-16,-4-4-4 16,4 9 4-16,-9-5-4 15,0 5 0-15,-7-5 44 16,3 9-24-16,-14-4 16 15,6 8-20-15,-9-4-8 16,4 4-4-16,-4 1 4 16,8-1-4-16,-4-4 8 15,9 5-8-15,0 3-4 16,8 5 4-16,-4-4-4 16,9 0 0-16,-5 0 16 15,9 4-8-15,-4 4 24 16,8 5-20-16,-4 0 4 15,5 0-8-15,-1-5-16 16,5 5 4-16,4-8 4 16,-1-1 0-16,1-9 16 15,5 0-8-15,-1-12-12 16,0 3 0-16,0-12 12 16,5 4-4-16,-5-1-4 0,0 6 4 15,-3-5-24-15,-1 4 12 16,-1-4 20-16,1 4-4 0,-4 0 4 15,0 5-4-15,-5-1-8 16,0 5 4-16,-4-4-16 16,0 8 8-16,0-4 4 15,0 0 0-15,0 0 32 16,0 0-16-16,0 5 12 16,0 4-16-16,0 4 36 15,0 4-24-15,-4 5 12 16,4 0-20-16,-4 9 20 15,-1-1-24-15,-3 5 32 16,8 5-28-16,-9-1 4 16,4 0-12-16,-3 1 12 15,8-5-12-15,-8-4-4 16,3-1 0-16,-3-4 12 16,8-4-8-16,-9-13-4 15,9 0 0-15,-9-5 12 16,9 1-8-16,-4-1-20 15,8 5 4-15,-8-5-92 16,4 0 52-16,-5-12-188 16,10 3 132-16,-10-8-296 15,5 4 224-15,-4-8-472 16,0-1 364-16</inkml:trace>
  <inkml:trace contextRef="#ctx0" brushRef="#br0" timeOffset="1350">170 465 444 0,'-8'-5'164'0,"8"5"-124"0,-9-4-16 16,5 4 132-1,4 9-92-15,-9-9 88 16,5 4-88-16,-9-4 56 16,8 5-68-16,-8-1 68 15,10 5-68-15,-11-1 28 16,6 1-48-16,-5 0 52 16,8 0-48-16,-8 4 20 0,10 0-36 0,-6 4 28 15,9 1-32-15,-9-1 32 16,9 1-32-16,-9 4 40 15,9 4-32-15,-8 0-4 16,8 1-12-16,-5-1 36 16,5 0-20-16,-4 5-12 15,4 4-8-15,-5 4 4 16,10-4-4-16,-5 0 24 16,4 0-16-16,1-4-4 15,-1 0-4-15,0-1 20 16,1-3-12-16,-1-6 12 15,0 1-12-15,1 0-8 16,4 0 0-16,-6-13 12 16,6-5-8-16,-5 5-20 15,5 4 4-15,0 0 4 16,4 5 4-16,-4-10 24 16,3 6-12-16,1 3-20 15,0 9 0-15,0-4 20 16,4 0-4-16,0-9 4 15,1 5-4-15,-1-1 4 16,0-4-8-16,5-8 16 16,-1 4-12-16,1-18-4 15,4 0 0-15,0-8-16 16,0 8 8-16,-1 0 12 16,2 9-4-16,-2-13 16 15,1 0-12-15,0 0-4 16,-4 8 0-16,-1 1 4 0,-4 4-4 0,-4-4-12 15,5-1 4 1,-5-8 28-16,4 0-12 0,-4-5-20 16,0 10 0-16,-4-6 4 15,-1 10 4-15,-4-13 0 16,5-1 0-16,-5-4 8 16,0 5-4-16,1-10-4 15,4 10 4-15,-5-14-4 16,5 5 0-16,-5-9 0 15,0 4 0-15,0-8-12 16,0 4 8-16,-4-9 4 16,5 14 0-16,-5-19 16 15,0 14-8-15,0 0-12 16,0 13 0-16,-5-8 28 16,5 4-12-16,-8-5-12 15,4 5-4-15,-9-1-4 16,9 10 0-16,-10-5 8 15,6 9 0-15,-5-5 0 16,5 10 0-16,-6-6 0 16,6 6 0-16,-5-5-12 15,8 8 8-15,-7-8 12 16,3 4-4-16,-8-4-4 16,4 9 4-16,-4-5-24 15,4 9 12-15,-5-9 12 16,5 9 0-16,-8-4-12 0,8 8 4 15,-9-8-4-15,10 4 0 16,-15-4 16-16,10 8-4 0,-8-8 8 16,7 4-8-16,-8-5-20 15,5 1 8-15,-6-1 12 16,6 5 0-16,-5-4 8 16,5 8-8-16,-5-4-12 15,8 0 4-15,-3 0-16 16,4 9 12-16,-1-4-92 15,5 3 52-15,-4 1-128 16,9 0 100-16,-5 0-368 16,8-1 244-16</inkml:trace>
  <inkml:trace contextRef="#ctx0" brushRef="#br0" timeOffset="4068">882 868 664 0,'-4'-5'244'0,"4"5"-188"0,-5-9-16 0,1 5 164 16,8 8-120-16,-4-4 96 16,0 0-100-16,0 0 68 15,0 0-84-15,0 0 40 16,0 0-64-16,0 0-12 16,9 5-16-16,0-5 8 15,4 4-12-15,-1-4 4 16,1 0-4-16,5 0-8 15,-1 0 4-15,4-4-16 16,6 4 8-16,-11-5 12 0,6 10-4 0,0-10-4 31,-1 5 4-31,1-4 12 0,-1 8-8 0,1-8 32 16,0 4-24-16,-5-4-32 16,0 8 8-16,-4-4 8 15,5 0 4-15,-6 0 8 16,6 0-8-16,-5 0 8 15,0 4-8-15,-5-4-4 16,5 0 4-16,0 0-4 16,4 0 0-16,-4-4 8 15,4 4-4-15,1-4 8 16,-1 4-8-16,0-5 8 16,5 5-8-16,-5-9-12 15,4 9 4-15,-3-4 12 16,3 8-4-16,1-4-4 15,0 5 4-15,-6-5 4 16,6 0-4-16,0 0 8 16,-1 0-8-16,1 0-20 15,3 0 8-15,-3 0 4 16,0 0 4-16,-5-5 0 16,0 5 0-16,-3-4 8 15,3 4-4-15,-5 0 24 16,6 4-16-16,-5-4-4 15,0 5-4-15,-5-5 4 16,5 4-4-16,-4-8-4 16,0 4 4-16,-1-5-16 15,1 5 8-15,-1-4 4 0,5 8 0 0,-4-4 16 16,0 0-8-16,-5 0-12 16,1 0 0-16,3 0 12 15,0 0-4-15,1 0-12 16,0 5 4-16,-5-5 4 15,0 0 0-15,1 0 0 16,-1 0 0-16,1-5 8 16,-1 5-4-16,0-4-4 15,1 8 4-15,-5-4 12 16,0 0-8-16,0-4-20 16,4 4 4-16,-4-4-100 15,0 4 56-15,0-5-328 16,0 5 212-16,0-4-432 15,0 8 340-15</inkml:trace>
  <inkml:trace contextRef="#ctx0" brushRef="#br0" timeOffset="4610">1917 662 780 0,'-4'-18'288'0,"4"18"-224"0,0 5-20 0,0-5 164 16,0 0-124-16,4 0 80 16,1 4-96-16,-1-4 24 15,1 9-52-15,-2 0 4 16,6-1-28-16,0-3 20 15,4 3-24-15,0-3 12 16,-1-1-12-16,1-4 12 16,5 5-16-16,-1-1 40 15,0 5-24-15,1-5-32 16,3 0 4-16,-4 1 16 16,5 4-4-16,-5-5 4 15,0 5-4-15,-4-1-8 16,5 1 4-16,-5 0 28 15,-1 0-16-15,-3-5 4 16,4 5-12-16,-9-5 12 16,1 1-12-16,-5-1 32 15,0 5-24-15,-5-1-12 16,1 6-8-16,-5-6 28 16,1 6-12-16,-9-1 12 15,-1 4-12-15,-8 1 0 16,5 4-4-16,-10-5-32 15,6 5 12-15,-6-5-4 16,6 5 8-16,-6-9-188 16,15 5 108-16,-6-14-332 15,4 5 232-15</inkml:trace>
  <inkml:trace contextRef="#ctx0" brushRef="#br0" timeOffset="5630">1568 45 392 0,'0'-9'148'0,"0"9"-116"0,0-5-8 0,0 1 100 16,0 4-72-16,-4-4 112 15,4 4-92-15,-9-5 76 16,4 1-84-16,-8-5 64 16,5 9-72-16,-9-4 48 15,8 8-60-15,-8-4 32 16,4 9-44-16,-9-5 36 16,9 5-40-16,-8 0 28 15,4 0-28-15,-1-1 28 16,5 5-32-16,-4 1 20 15,9 3-24-15,-5-4 36 16,8 0-32-16,-4 0-12 16,9 5-8-16,-4-5 4 15,4 5-4-15,0-5 16 16,4 4-12-16,1-4-4 16,-1 1 0-16,5-1 4 15,0 0-4-15,-1-4-12 16,5-1 4-16,0-3 4 15,0-1 0-15,0 0 8 16,4 1-4-16,-4-10 16 16,4 5-12-16,-8-8-12 15,4 8 0-15,-9-5 12 16,5 5-4-16,-9-4-4 16,0 4 4-16,-5-4 12 0,1 8-8 15,-4-4 4-15,-1 4-4 0,-8 1-16 16,8 8 4-16,-8 0 4 15,9 0 0-15,-10 5 0 16,9-1 0-16,-4 1 8 16,9-1-4-16,-9-4-4 15,9 5 4-15,-5-5 12 16,9 9-8-16,-8-9-12 16,8 4 0-16,-5-12 12 15,10 4-4-15,-1-1-4 16,5 5 4-16,4-4 12 15,-1 4-8-15,6-4-28 16,-1 0 8-16,4-9 24 16,5 4-8-16,4-13-68 15,5 5 32-15,4-9-172 16,-1 0 112-16</inkml:trace>
  <inkml:trace contextRef="#ctx0" brushRef="#br0" timeOffset="6621">2608 600 572 0,'-5'-13'208'0,"5"13"-160"0,0-8-12 0,0 3 172 15,0 10-120-15,-4-5 96 16,4 0-104-16,-4 0 88 16,4 4-96-16,-5 0 52 15,10 1-72-15,-5 3 40 16,0 6-52-16,-5 3 24 15,5 1-36-15,-4 4 16 16,8-1-24-16,-4 10 0 16,0 4-12-16,0 9 28 15,0 0-20-15,0 4-4 16,0-4-8-16,0-5 4 16,0 0-4-16,0-8 24 15,0 0-16-15,0-5-12 0,0 0-4 16,-4-8-4-16,4-5 0 15,-5-9 24-15,10 1-8 0,-5-5-144 16,0 0 72-16,0 0-192 16,0 0 144-16,0-9-300 15,0 0 232-15</inkml:trace>
  <inkml:trace contextRef="#ctx0" brushRef="#br0" timeOffset="7191">2729 671 780 0,'0'4'288'0,"0"-4"-224"0,-5 0-20 0,1 4 172 16,8 1-128-16,-4-1 80 15,5 5-100-15,-5 0 44 16,0 4-68-16,0 4 32 16,4 1-44-16,-1 4 0 15,2-1-20-15,-5 6 36 16,4 3-24-16,1 1-24 16,-1 0 0-16,0-1 24 15,5 1-12-15,0-5 4 0,4 0-8 16,-5-4 4-16,5-4-8 15,0-9-12-15,5 4 4 0,-2-13 28 16,2 4-12-16,-1-13-20 16,0 1 0-16,1-10 4 15,-1 5 4-15,-4-13 0 16,4 4 0-16,-8-9 16 16,4 9-8-16,-13-8 4 15,4 8-4-15,-8-9-8 16,-1 5 4-16,-8-5 12 15,0 14-8-15,-8-5 4 16,8 4-4-16,-13 1 12 16,9 4-12-16,-9 0-12 15,5 4 0-15,-6 4-16 16,6 5 12-16,0 0-12 16,7 9 8-16,-3-9-72 15,9 5 48-15,-5-10-252 16,8 5 164-16,1-4-460 15,8 4 328-15</inkml:trace>
  <inkml:trace contextRef="#ctx0" brushRef="#br0" timeOffset="8526">2525 434 652 0,'-8'5'244'0,"8"-5"-192"0,-9 4-12 0,5-4 92 16,4 4-80-16,-4 5 60 15,0-5-68-15,-5 1 48 16,4 4-52-16,-8-5 60 15,9 5-60-15,-9-5 28 16,8 5-40-16,-7 0 28 16,3 4-32-16,-8 0 32 15,8 4-32-15,-8-4 20 16,9 5-24-16,-5-1 16 16,8 1-20-16,-8 0 8 15,9 3-12-15,-4-3 28 16,8 4-24-16,-9 0 12 15,9 4-16-15,-4 5 0 0,4-1-4 0,0 5 4 16,8 5-8-16,-3-1 32 16,3-4-20-16,-4 4 12 15,5-4-16-15,0 0-8 16,-1-4 0-16,1-5-4 16,3 1 0-16,2-5 24 15,-1-5-12-15,0 1-20 16,3-1 0-16,-2 1 20 15,3 3-4-15,-4-7 16 16,4-1-16-16,-4-9 16 16,5 5-16-16,-1 0-12 15,0 8 0-15,-4 1 20 16,4 4-8-16,-4-9-4 16,4 0 0-16,-4-4-16 15,9 4 8-15,-5-13 28 16,0 4-12-16,5-8-12 15,-1 4-4-15,6-22 12 16,-2 4-4-16,1 1 8 16,0 4-8-16,0 4-4 15,0 5 4-15,0-5-24 16,0 4 12-16,-1-8 20 16,2 9-4-16,-6-9 4 15,5 4-4-15,-4 0 4 16,-1 5-8-16,-4-9-12 15,1 4 4-15,-6-13 4 0,6 9 0 16,-5-5 0-16,0 5 0 16,-5-9 8-16,1 5-4 0,-5-18-4 15,5 9 4-15,-1-14-4 16,1 5 0-16,-4-9 0 16,-1 9 0-16,-4-4-12 15,0 8 8-15,-4 1 20 16,4 8-8-16,-5-9-4 15,1 5 0-15,-5-9-16 16,9 9 8-16,-9-5 4 16,5 14 0-16,-9-10 8 15,5 10-4-15,-10-5-12 16,10 4 4-16,-10 1 4 16,6 4 0-16,-10-5 8 15,9 5-4-15,-13-4-4 16,9 8 4-16,-9-9-24 15,9 14 12-15,-9-9 12 16,4 8 0-16,-4-3-4 16,4 3 4-16,-3-3-4 15,3 8 0-15,-3-9 8 16,3 9-4-16,0-5-12 16,5 10 4-16,-5-5 28 15,5 0-12-15,-4 0-32 16,3 0 12-16,-4 0 0 15,10 0 8-15,-10 0 0 0,9 4 0 16,-4-4 0-16,4 5 0 0,-4-5-20 16,4 4 12-16,-4 0-92 15,8 1 52-15,-8-5-240 16,8 0 160-16,-4-9-604 16,5 5 408-16</inkml:trace>
  <inkml:trace contextRef="#ctx0" brushRef="#br0" timeOffset="11154">3341 837 664 0,'-9'0'244'0,"9"0"-188"0,0 0-16 0,0 0 100 16,0 0-84-16,0 0 84 15,0 0-80-15,5 0 48 16,-1 0-64-16,0 0 68 16,1 0-64-16,-1 0 28 15,4 0-44-15,1 0-20 16,4 0-4-16,0 0 24 16,0 0-16-16,4 0-12 15,0 0-8-15,1 0 12 16,-2 0-4-16,2 0 32 15,4 0-20-15,-1 0-4 16,1 0-8-16,0 0-4 16,3 0 0-16,1 0-12 15,0 0 8-15,-4 0 28 16,3 4-12-16,-3-4 4 16,4 5-8-16,-5-1 4 15,1 0-8-15,-1-4-4 16,1 0 4-16,-4 0-16 15,-2 0 8-15,-3 0 4 16,5 0 0-16,-5 0 24 16,4 0-12-16,-4-4 12 15,4 4-12-15,-4-9 0 16,0 9-4-16,0-4 4 0,0 8-8 16,0-8-4-16,4 4 4 0,-4-5-16 15,4 10 8 1,-3-5 40-16,2 0-24 0,-3 0 8 15,5 0-12-15,-1 0-16 16,0 4 4-16,1-4 12 16,-1 0-4-16,0 0-20 15,0 0 8-15,1 0 4 16,-2 0 4-16,2 0 8 16,8 0-4-16,-9 0 8 15,0 0-8-15,1 0 8 16,-1 0-8-16,-4 0-12 15,4 0 4-15,-4 0 4 16,4 0 0-16,-4 0 0 16,0 0 0-16,0-4 0 15,1 4 0-15,-7-5 8 16,7 5-4-16,-6-4-4 16,1 8 4-16,0-4 12 15,0 0-8-15,-1 0-4 16,0 0 0-16,-3 0-24 15,-1 0 12-15,0 0 12 16,1 0 0-16,-1 0-12 16,1 0 4-16,-5 0 12 15,0 0-4-15,0 0 8 16,0 0-8-16,0-4-108 0,4 4 56 16,-8-4-236-16,4 4 160 15</inkml:trace>
  <inkml:trace contextRef="#ctx0" brushRef="#br0" timeOffset="11679">4424 671 892 0,'-9'0'332'0,"9"0"-260"0,4-5-20 0,-4 1 152 15,0 8-124-15,5-4 108 16,-1 5-108-16,0-1 20 16,1 0-60-16,3 1 12 15,5 3-32-15,-4-3-8 16,4 4-8-16,0-5-4 15,3 0 0-15,-2-4 0 16,3 5 0-16,-4-1 0 16,0 0 0-16,0 1 0 15,0 4 0-15,-4-5-12 16,4 0 8-16,-5 1 4 0,5 3 0 16,-5-3 8-1,6-1-4-15,-6 1-4 16,1-1 4-16,-9 0 12 0,4 1-8 0,-4-1 24 15,0 0-20-15,-4 5 48 16,4 0-32-16,-9 0-4 16,5 4-16-16,-9 4-8 15,0 1 4-15,-8 8 4 16,3 0-4-16,-12 5-144 16,8 4 76-16,-13-4-220 15,6-1 160-15,-6-12-384 16,14-5 288-16</inkml:trace>
  <inkml:trace contextRef="#ctx0" brushRef="#br0" timeOffset="12612">3979 172 528 0,'0'-14'196'0,"0"14"-152"0,-4-8-12 0,0 3 148 16,8 5-104-16,-4-9 76 15,0 1-88-15,-4-5 36 16,4 4-60-16,-5-4 40 16,5 8-44-16,-8-8 52 15,3 4-52-15,-8-4 20 16,5 9-36-16,-5-9 0 16,9 8-12-16,-9-8 4 15,4 9-8-15,-9 0 8 16,6 4-8-16,-6-5 32 15,10 10-20-15,-10-5-4 16,10 4-8-16,-9 0 12 16,4 1-8-16,0 3 16 15,5 1-16-15,-6 4 4 16,10 5-4-16,-5 8 4 16,9 0-8-16,-4 9 16 15,4 5-12-15,-4 4-12 0,8-1 0 0,-4 1 12 16,9-5-4-16,-5-3-12 15,5-1 4-15,0-5 12 16,3-8-4-16,-3-9 24 16,4 0-16-16,0-13 12 15,4 0-12-15,-4-17-44 16,4 4 20-16,-4-18 0 16,0 5 12-16,0-14 0 15,0 5 0-15,-4-8 0 16,-1 8 0-16,1-5 8 15,-1 14-4-15,-4-5-20 16,1 14 8-16,-5-5 20 16,0 13-4-16,0 0-20 15,0 9 4-15,0 5 12 16,4 3 0-16,-4 6 68 16,5 8-40-16,-1 4 16 15,0 0-32-15,-4 5-8 16,5 4-4-16,-1 0-16 15,5-5 8-15,-1-3 40 16,1-1-24-16,-1-9-36 16,5-3 12-16,1-6-324 15,-2 10 184-15</inkml:trace>
  <inkml:trace contextRef="#ctx0" brushRef="#br0" timeOffset="13872">4954 644 540 0,'-4'-4'200'0,"4"4"-156"0,0 0-12 0,0 0 204 16,0 0-136-16,-4 0 100 15,4 9-116-15,-5-5 60 16,1 5-84-16,-5 0 56 16,9-1-64-16,-4 1 40 15,4 4-52-15,-5 0 52 16,10 5-56-16,-5 8 20 16,0 5-36-16,0 4-8 15,0 4-8-15,-5 5 12 16,5 0-8-16,-4-5 4 15,4 0-4-15,-4-4 4 0,4-4-8 16,-5-9-20 0,5-4 8-16,-3-10-164 0,6-3 96 0,-3-14-216 15,5 0 164-15</inkml:trace>
  <inkml:trace contextRef="#ctx0" brushRef="#br0" timeOffset="14202">5157 671 664 0,'-5'0'244'0,"5"0"-188"0,9 8-16 0,-4-3 200 15,-1-1-140-15,0 0 108 16,1 1-120-16,-5-1 84 15,4 1-96-15,-4 3 48 16,4 10-72-16,-4-1-4 16,0 5-28-16,0 4 24 15,4 5-28-15,-4 4-4 16,0 0-8-16,0 5 4 16,0-1-4-16,0-4-64 15,0-4 32-15,-4-5-164 16,4 0 108-16,-8-8-272 15,8-1 200-15,-5-8-292 16,5-5 256-16</inkml:trace>
  <inkml:trace contextRef="#ctx0" brushRef="#br0" timeOffset="15116">4946 417 572 0,'-18'-18'208'0,"18"18"-160"0,-17-13-12 0,9 4 76 15,3 9-68-15,-8-4 104 16,4 8-84-16,-8-4 76 15,5 9-80-15,-10 0 56 16,9 4-64-16,-9 4 32 16,9 1-48-16,-4 8 44 15,4-4-48-15,-4 0 4 16,8 0-24-16,-4 4 20 16,9 0-20-16,-9 5 56 15,8 0-36-15,-3-1 12 16,4 1-28-16,-5 0 28 15,9 4-28-15,-8 4 32 16,8 0-32-16,-5 5 20 0,5 0-20 16,0 0 8-16,5-1-12 15,-5-3 0-15,8-1-4 0,1 1 4 16,3-5-8-16,2 0-12 16,-1 0 4-16,4-5 20 15,4-3-8-15,1-5-4 16,4-1 0-16,4-3-4 15,0-1 0-15,1-3 16 16,3 7-8-16,1-7-20 16,-1-1 4-16,0-5 4 15,-3 1 4-15,-1-4 16 16,0 3-8-16,0-12 16 16,-4 4-16-16,0-9-12 15,0 0 0-15,-1-8-4 16,-3 8 0-16,0-13 32 15,-1 5-12-15,1-9-20 16,0 8 0-16,-1-13 12 16,5 5 0-16,-5-13-4 15,6 4 4-15,-10-18-24 16,4 9 12-16,-8-13 12 16,5 9 0-16,-10-9-12 15,0 14 4-15,-8-1 4 16,0 9 0-16,-8 0 16 15,0 9-8-15,-10-5 4 16,5 9-4-16,-12-9 4 16,7 10-8-16,-12-6-4 0,9 5 4 15,-10-4-4-15,10 9 0 0,-5-10 8 16,5 10-4-16,-6-5-4 16,10 9 4-16,-9-5-24 15,9 10 12-15,-13-6 4 16,8 10 4-16,-8-9 0 15,8 13 0-15,-8-4-28 16,9 8 16-16,-5-4-276 16,4 4 156-16,5-4-544 15,8 9 380-15</inkml:trace>
  <inkml:trace contextRef="#ctx0" brushRef="#br0" timeOffset="19937">5666 990 728 0,'-5'-9'268'0,"5"9"-208"0,5-4-16 0,-5 0 116 16,0 8-96-16,0-4 44 16,8 0-64-16,1 0 48 15,0 0-56-15,0 0 36 16,3 0-40-16,-3 0 8 15,0 0-24-15,-1 0 8 16,5 0-12-16,0 0 12 16,4 0-16-16,-4 0-4 15,5 0 0-15,-6 0 4 16,1 0-4-16,0 0-4 16,1 0 4-16,-2 0 20 15,1 4-12-15,0-4 4 16,0 5-8-16,0-5 4 15,0 4-8-15,0-4 8 16,4 0-8-16,0 0-12 16,0 0 4-16,1-4 4 15,4 4 0-15,-1-5 24 16,1 5-12-16,-1-4-12 16,1 4-4-16,0-4 4 15,3 4 0-15,-3-5 0 16,-1 10 0-16,1-5 16 15,0 0-8-15,-6 0-4 0,6 0 0 16,-4 0 12-16,3 0-8 16,-4 0-20-16,1 0 4 15,-6 0 20-15,6 0-4 0,-5 0-12 16,4 0 0-16,-4 0 12 16,0 0-4-16,-5 0-12 15,1 0 4-15,0-5 12 16,4 5-4-16,-5-4-12 15,5 8 4-15,-4-8 4 16,0 4 0-16,-5-5 8 16,5 10-4-16,-5-5-4 15,4 0 4-15,1 0-4 16,0 0 0-16,-5 0 0 16,5 0 0-16,-1-5 0 15,1 5 0-15,-5-4 8 16,0 4-4-16,1-4-4 15,3 4 4-15,-3-5-16 16,-1 5 8-16,0-4 12 16,5 4-4-16,-4-4-20 15,-1 8 8-15,-4-4 20 16,0 0-4-16,0 0 4 16,0 0-4-16,0 0-8 15,0 0 4-15,0 0-156 16,0 0 84-16,-4 0-288 15,4 4 196-15</inkml:trace>
  <inkml:trace contextRef="#ctx0" brushRef="#br0" timeOffset="20448">6533 811 788 0,'0'-9'292'0,"0"9"-228"0,-4-5-16 0,-1 1 256 16,10 8-176-16,-5-4 56 15,0 0-112-15,4 0 36 16,0 0-64-16,1 0-4 15,3 5-24-15,1-1 8 16,3 1-16-16,2-1 16 16,-1 5-16-16,0-5 4 15,4 5-4-15,0 0-8 16,5-1 4-16,-1 1 28 16,1 4-16-16,0-4-12 15,-1 4-8-15,-4 0 28 16,4 0-12-16,-3 1-12 15,4-1-4-15,-9 0 12 16,4 0-4-16,-4-4-4 16,0-1 4-16,-4-3-4 0,-2 4 0 0,-7-9 24 15,0 0-12-15,-3 0-4 16,3 4-4-16,-13 0 12 16,4 5-8-16,-13 4-4 15,1 5 0-15,-18 4-24 16,9 0 12-16,-9-1-180 15,9 6 100-15</inkml:trace>
  <inkml:trace contextRef="#ctx0" brushRef="#br0" timeOffset="22640">6166 84 652 0,'13'-18'244'0,"-13"18"-192"0,13-4-12 0,-8 0 144 16,-1 4-108-16,5-5 68 15,-1 1-84-15,-4-5 20 16,0 9-48-16,-4-4 44 16,5 4-44-16,-10-5 4 15,5 5-24-15,-8-8 44 16,4 3-28-16,-5-3 12 15,1 8-24-15,-10-9 0 16,0 9-8-16,-7 0 56 16,8 4-36-16,-9-4 16 15,9 9-28-15,-5 0 8 16,5 4-12-16,-5 0 12 0,9 0-16 16,0 0 4-16,1 0-4 15,3 0-8-15,5 5 4 0,-1-5 12 16,5 5-8-16,0-1 4 15,5 1-4-15,-5-1 4 16,8 5-8-16,5-4-12 16,0 3 4-16,0-7 20 15,0-1-8-15,4-5-28 16,0 1 8-16,5-4 4 16,0-1 8-16,-5-4 24 15,4 4-12-15,-7-4 4 16,2 5-8-16,-11-5 4 15,-1 0-8-15,-8 4 24 16,4 5-16-16,-14 0-4 16,7 4-4-16,-15 0-16 15,4 0 8-15,-7 5 4 16,7 3 0-16,-4 1-12 16,6 9 8-16,-6-9-4 15,9 0 0-15,0 0 8 16,5 4 0-16,3-4-20 15,5-5 12-15,0-4 4 16,13 1 4-16,-5-6 8 16,5 1-4-16,9-9-4 15,4 0 4-15,13-9-32 16,0 5 16-16,8-14-252 0,5 5 148 16</inkml:trace>
  <inkml:trace contextRef="#ctx0" brushRef="#br0" timeOffset="23602">7270 754 644 0,'-4'-5'236'0,"4"5"-180"0,4 0-20 16,-4 0 192 0,0 0-132-16,0 0 76 15,0 9-100-15,0 0 84 0,0 4-92 0,0-4 32 16,0 4-56-16,0 0 40 15,0 0-48-15,0 5 36 16,0 4-36-16,0 4-8 16,0 0-16-16,0 5 20 15,0 4-16-15,0 0-4 16,0 0-4-16,0 0 20 16,0-5-12-16,0-3 12 15,0-1-12-15,0-4-24 16,0-5 4-16,0-4 4 15,0-4 4-15,0-9-196 16,0 0 108-16,0-9-200 16,0 5 160-16</inkml:trace>
  <inkml:trace contextRef="#ctx0" brushRef="#br0" timeOffset="24247">7461 727 652 0,'0'-4'244'0,"0"4"-192"0,0 0-12 0,0 0 172 15,0 0-124-15,4 0 96 16,0 4-104-16,1-4 44 16,3 0-72-16,0 0 16 15,5 5-40-15,1-5 8 16,2 4-20-16,2 1 36 16,-1-1-28-16,1 0-24 15,3 1 0-15,-4-1 44 16,1 0-24-16,-1 1 0 15,0 4-12-15,-8-1 12 16,4 1-12-16,-9 0 4 16,0 4-4-16,-8 4-8 15,0 1 4-15,-9 8 4 16,0 1-4-16,-9 8-4 16,1 0 4-16,-10 0-4 15,10-5 0-15,-10 1-12 16,10-5 8-16,-5-4 12 15,9-4-4-15,-4-5-4 16,7 0 4-16,1-9-4 16,9 5 0-16,0-9-12 15,4 4 8-15,4-8 4 16,5 4 0-16,4-4 16 16,4-1-8-16,4-4-20 15,1 9 4-15,4-8 4 16,0 3 4-16,4-3 0 0,0 3 0 15,0-4 0-15,-8 9 0 0,-4-4-88 16,-6 4 48-16,-3-4-152 16,-1 8 108-16,-8-4-244 15,0 0 184-15</inkml:trace>
  <inkml:trace contextRef="#ctx0" brushRef="#br0" timeOffset="25358">7257 561 464 0,'-8'0'176'0,"8"0"-140"0,0 4-8 16,-4 1 128-1,4-1-92-15,-4 1 80 16,4-1-84-16,-9 0 48 15,9 5-64-15,-9 0 68 0,9 4-64 0,-9 0 36 16,5 5-48-16,-5-1 32 16,5 1-36-16,-5-1 36 15,9 5-40-15,-8 0 20 16,4 0-28-16,-5 4 28 16,5 5-32-16,-5-1 32 15,5 5-32-15,-5 0 4 16,9 5-12-16,-5 4 4 15,10-5-8-15,-5 0 24 16,0-4-16-16,0 0-12 16,9-4-4-16,-1 0 20 15,1-5-8-15,0 0 4 16,0-4-4-16,-1-4-24 16,0 4 8-16,1-5 32 15,4 1-16-15,0-5 8 16,4 0-8-16,0-4-8 15,1 8 4-15,-1-13-4 16,5 5 0-16,4-9 16 16,-1 0-8-16,6 0 4 15,-1 0-4-15,0-4-16 16,0 4 4-16,1-9 4 16,-1 5 0-16,-1-1 16 15,2 5-8-15,3-8-12 16,-8 8 0-16,-4-9 12 15,-1 4-4-15,-3-8-4 0,3 9 4 0,-8-14-16 16,5 10 8 0,-5-10 20-16,-1 5-8 0,-3-9-12 15,-1 5 0-15,1-10 4 16,0 5 0-16,-5-8 0 16,5 4 0-16,-9-14-20 15,0 10 12-15,0-14 12 16,0 9 0-16,0-9-20 15,0 13 8-15,-4-8-4 16,4 13 4-16,-9-9 16 16,5 13-4-16,-5-5-4 15,4 6 4-15,-3-1 4 16,3 4-4-16,-7 1-4 16,8 4 4-16,-14-5-4 15,9 9 0-15,-12-4 8 16,8 4-4-16,-13-4-4 15,5 9 4-15,-10-5-4 16,6 5 0-16,-6-5-20 16,6 5 12-16,-6-1 20 15,6 5-4-15,-6-4-4 16,9 8 0-16,-8-4-16 16,9 5 8-16,-5-5-4 15,4 4 0-15,1-4 16 16,4 9-4-16,-5-5-20 15,9 5 8-15,-4-5-68 16,4 1 44-16,-5-10-232 0,10 5 144 0,0-4-412 16,3 4 296-16</inkml:trace>
  <inkml:trace contextRef="#ctx0" brushRef="#br0" timeOffset="27353">7193 500 404 0,'0'-5'148'0,"0"5"-112"0,-5-4-12 0,2 0 120 15,6 8-84-15,-6 0 28 16,3 1-52-16,-5-5 64 15,5 4-52-15,-9 1 20 16,1-1-40-16,-5 5 44 16,8-1-40-16,-8 1 20 15,10 4-32-15,-11 0 36 16,6 1-32-16,-5-1 32 16,4 0-32-16,-4 0-4 15,9 0-12-15,-9 0 20 16,9 5-16-16,-5-5 24 15,4 4-24-15,-3-3-4 16,3 3-4-16,-3-4-4 16,4 5 0-16,-5-1 32 15,9 1-16-15,-8 4-4 16,8-1-8-16,-5 1 20 16,10 5-12-16,-5-1 12 15,0 0-12-15,-5 5 12 16,5-1-16-16,-4 1 16 15,4 0-16-15,-5-1-12 16,10-3 0-16,-5-1 40 16,4 0-24-16,-4-4 24 0,5 0-20 15,-5-5-16-15,4 5-4 0,0-9 12 16,1 5-4-16,-1-5 8 16,4 5-8-16,1-5-12 15,-1 4 4-15,1-4 12 16,0 1-4-16,-5-6 8 15,5 5-8-15,-1 1 16 16,5 3-12-16,0-8-12 16,0 0 0-16,1-1 4 15,2 1 0-15,-3 0 0 16,0 0 0-16,-4-5-12 16,4 5 8-16,-5-5 4 15,5 5 0-15,1-5 8 16,-1 5-4-16,-1-5 8 15,1 1-8-15,0-5-4 16,0 4 4-16,0-4-4 16,4 4 0-16,-4 1-12 15,5-1 8-15,-2-4 12 16,2 5-4-16,-1-5-12 16,0 4 4-16,1-4 12 15,4 4-4-15,-6-4-4 16,2 0 4-16,4 0 4 15,-1 0-4-15,1 0-4 16,-1 0 4-16,-4 0-4 16,5 0 0-16,-5-4 0 0,9 4 0 15,-9-4 0-15,1-1 0 16,-6-4 0-16,6 5 0 0,-5-5 0 16,4 9 0-16,-4-8 8 15,4 3-4-15,-4-4-12 16,4 9 4-16,-4-8 4 15,0 8 0-15,-4-9 8 16,4 5-4-16,-5-5-4 16,1 4 4-16,0-8-4 15,4 5 0-15,-5-10 0 16,1 1 0-16,0-1 8 16,-1 9-4-16,1-4 8 15,-1 4-8-15,1-8-4 16,0 8 4-16,0-8-4 15,-1 3 0-15,0-7-12 16,1 3 8-16,-5-8 12 16,1 8-4-16,-1-8-20 15,5 9 8-15,-5-10 20 16,1 5-4-16,-5-8-4 16,4 8 0-16,-4-9 4 15,0 9-4-15,0-8-4 16,0 8 4-16,-4-4-16 15,4 4 8-15,-9 0-4 16,5 4 0-16,-5-4 24 16,4 5-8-16,-8-1-12 15,9 5 0-15,-8-4 4 0,3 8 0 16,-4-9 8-16,8 10-4 0,-8-10-12 16,9 9 4-1,-4-4 4-15,4 5 0 0,-5-10 8 16,4 9-4-16,-3-4-12 15,3 9 4-15,-3-9 12 16,3 8-4-16,-8-8-4 16,5 4 4-16,-5-4 12 15,4 9-8-15,-8-9 4 16,8 8-4-16,-8-8 4 16,9 4-8-16,-10-4-4 15,9 5 4-15,-3-6-4 16,3 10 0-16,-8-5 0 15,4 9 0-15,-8-8 0 16,7 8 0-16,-7-9 0 16,-1 9 0-16,-4-5 0 15,9 5 0-15,-9-4 0 16,9 8 0-16,-4-4 8 16,3 0-4-16,-4 0-20 15,6 5 8-15,-6-5 20 16,4 4-4-16,-3-4-20 15,8 0 4-15,-4 0 12 16,3 5 0-16,-2-1 8 16,3 5-8-16,-5-5-12 15,5 0 4-15,-4 1 4 0,9 4 0 16,-6-1-20-16,6 1 12 16,-5 0 20-16,5 0-4 0,-5-5 4 15,4 0-4-15,-4 1-16 16,8-1 4-16,-3 0 12 15,3 5-4-15,-3-4-20 16,4 3 8-16,-9-3-296 16,8-1 168-16</inkml:trace>
</inkml:ink>
</file>

<file path=ppt/ink/ink6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7:47.857"/>
    </inkml:context>
    <inkml:brush xml:id="br0">
      <inkml:brushProperty name="width" value="0.05" units="cm"/>
      <inkml:brushProperty name="height" value="0.05" units="cm"/>
      <inkml:brushProperty name="fitToCurve" value="1"/>
    </inkml:brush>
  </inkml:definitions>
  <inkml:trace contextRef="#ctx0" brushRef="#br0">9 1736 372 0,'0'-4'140'0,"0"4"-112"0,-5-5-4 0,1 1 108 16,8 8-76-16,-4-4 76 15,0 0-76-15,-4 0 24 16,4 0-48-16,-4 0 24 16,8 0-28-16,-4-4 0 15,0 4-16-15,0-5 28 16,0 1-24-16,0-5 20 16,4 1-20-16,1-6 8 15,-1 6-12-15,1-14 12 16,3 9-16-16,-3-9 4 15,3 9-4-15,0-9-8 16,1 4 4-16,0-4 12 16,0 5-8-16,-5-5 4 0,5 9-4 15,-6-9-8 1,6 9 4-16,-5-5 12 0,5 5-8 0,0-4-12 16,0 8 0-16,-1-9 20 15,0 10-8-15,-3-5-4 16,-1 4 0-16,0-4 4 15,1 4-4-15,-1-4 8 16,5 4-8-16,0-4-12 16,-1 4 4-16,-3-8 4 15,3 3 0-15,-4 10 8 16,5 4-4-16,0-4-4 16,-1-1 4-16,1-8 12 15,0 0-8-15,-1-4-28 16,5 3 8-16,-4 1 12 15,4 9 4-15,-4-5 16 16,3 5-12-16,1-22-20 16,0-1 4-16,5-16 4 15,-2 7 4-15,2-3 0 16,4 13 0-16,-1-14 8 16,1 10-4-16,0-5-20 15,3 9 8-15,1-5 20 16,0 9-4-16,4 0-12 15,-4 9 0-15,0-5 12 16,-5 10-4-16,-4-10-20 16,5 9 8-16,-5-4 4 15,5 5 4-15,0 8 24 16,-1 8-12-16,-4-8-4 0,5 0-4 0,-5-26 4 16,5 4-4-16,-5-8-4 15,0 8 4-15,1-5-4 16,3 10 0-16,0-5 16 15,6 9-8-15,-2-5-12 16,6 5 0-16,-1-4 12 16,0 4-4-16,4-5 8 15,-3 5-8-15,3-5-4 16,-3 10 4-16,3-10-16 16,0 9 8-16,-3-8 12 15,-1 4-4-15,0-5 24 16,-4 5-16-16,0-4-4 15,-1 3-4-15,-3-3-16 16,-4 4 8-16,-2-5 12 16,6 10-4-16,0-6-12 15,-1 6 4-15,1-5 12 16,0 8-4-16,3-8 8 16,6 9-8-16,-1-9 16 15,0 8-12-15,0-8 4 16,4 9-4-16,2-5-16 15,-2 9 4-15,1-4 4 0,-1-1 0 16,-4 1 0-16,0-1 0 16,0 1 8-16,-4 0-4 15,0 4-4-15,-4-5 4 0,-5 1-4 16,0 4 0-16,0-5 0 0,1 5 0 16,-1-4 0-16,0 4 0 15,-4-4 8-15,9-1-4 16,-5 1-4-16,0 0 4 15,5-1 4-15,-1 1-4 16,1-1 16-16,3 1-12 16,2 0 4-16,3-1-4 15,0 5-16-15,4 0 4 16,1 0 4-16,-5-4 0 16,1 4 0-16,3 0 0 0,-3 0 8 15,3 0-4 1,-9 0-4-16,6 0 4 0,-6 0 4 15,2 0-4-15,-6 0-4 16,0 0 4-16,1 0-4 16,0 0 0-16,4 0 0 15,4 0 0-15,0 0 0 16,0 0 0-16,-4 0 16 31,5 4-8-31,7 1 4 0,-3 3-4 16,0 1-32-16,-1 0 12 15,0-5 24-15,1 5-8 16,-1 0 8-16,1 0-4 0,-9-5-32 16,4 0 12-16,0 1 32 15,-8-1-12-15,3 1 8 16,-3-1-8-16,0 0-16 0,4 1 4 16,0-1 4-16,-1 0 0 15,6-4 0-15,3 5 0 16,0-5 8-16,1 4-4 15,4 1-12-15,-1-1 4 16,2 0 12-16,-2 1-4 16,1-1-4-16,-4 5 4 15,-1 0-4-15,1-1 0 16,-5 1 0-16,0 0 0 16,-4-5 8-16,0 1-4 15,0-1-12-15,0 0 4 16,-1 1 4-16,6-1 0 15,-1 5 8-15,5 0-4 0,-1-1-12 16,4-3 4-16,2 3 4 16,-2 1 0-16,1-4 8 15,5-1-4-15,-10 5-4 16,0-1 4-16,-3 1-16 16,3 0 8-16,-8-5 4 15,4 5 0-15,-8 4 0 16,3-4 0-16,-3 0 8 15,0 0-4-15,-1-1-12 16,1 1 4-16,3 0 12 16,2 0-4-16,2-1-4 15,2 1 4-15,-1 0-32 16,5 0 16-16,-5-1 24 16,5 1-8-16,-1 0 0 0,0 4 0 15,1-9-16-15,-1 9 8 16,-3 1 12-16,-1-6-4 15,-4 1 8-15,4 4-8 16,-4 0-12-16,-1-4 4 16,-3 0 4-1,0 0 0-15,-5-1-12 16,5 1 8-16,-1 0 20 16,1 0-8-16,0-5-20 15,7 5 4-15,2 0 4 16,-1 4 4-16,0 0 16 15,0 4-8-15,-3-4-20 16,2 5 4-16,2-1 12 16,-1 1 0-16,0 4-12 15,0 0 4-15,0 4 12 16,-4 0-4-16,4 5 8 16,-4-5-8-16,-4 0-12 15,-1 1 4-15,-3-1 4 16,4 0 0-16,-6-4 0 15,6 4 0-15,-4-4 8 16,-2 5-4-16,2-6-12 16,-1 1 4-16,0-4 12 15,1-1-4-15,-1-4-12 16,0 5 4-16,0-5 12 0,1 5-4 16,-1-5-4-1,4 4 4-15,-3-4-16 0,4 1 8 16,-10-6 12-16,6 5-4 15,-1-4-4-15,0 4 4 0,0 0 4 16,1 1-4-16,-5-1-12 16,-1 0 4-16,1 0 12 15,5 4-4-15,-5-3-4 16,4 3 4-16,-4 1 4 16,0-1-4-16,-4 1 8 15,3-1-8-15,-3 1-12 16,-1-1 4-16,1 1 12 15,0-1-4-15,-5 1-4 16,5-1 4-16,-1 1-4 16,1-1 0-16,-1-4 0 15,6 5 0-15,-6-5 8 16,1 4-4-16,-5-3-12 16,4 3 4-16,-3-4 4 15,-1 0 0-15,1 1 0 16,-1 3 0-16,0-8 8 15,5 4-4-15,-9-9-4 16,0 1 4-16,0-1 4 16,4 0-4-16,-4 1-12 15,5-1 4-15,-5 1 20 16,4-1-8-16,-8-4-4 16,4 0 0-16,-5-4-280 0,1 4 152 15,-5-5-300-15,5 10 240 16</inkml:trace>
  <inkml:trace contextRef="#ctx0" brushRef="#br0" timeOffset="662">6487 1679 508 0,'0'-9'188'0,"0"9"-148"0,9-4-8 16,-9 0 132 0,4 4-96-16,1-5 96 0,-1 10-96 0,1-5 72 15,-1 0-80-15,0 0 12 16,1 0-40-16,4 0 4 15,3 4-20-15,-3 0 28 16,4 5-28-16,0-5 20 16,0 5-20-16,-1 0-8 15,1 0-4-15,1-1 12 16,3 1-8-16,-5 0 16 16,6 0-16-16,-5 0 4 15,4 4-4-15,-4-5 12 16,0 6-12-16,0-6 4 15,0 10-4-15,-5-9-8 16,1 4 4-16,-5-9 12 16,5 0-8-16,-5-4-12 15,1 0 0-15,-1 0 4 16,0 5 0-16,-4-1 0 16,5 1 0-16,-5-1 16 15,0 0-8-15,-5 1-72 16,5-1 32-16,-4-8-200 15,0 4 132-15,-5-9-248 16,9 9 196-16</inkml:trace>
  <inkml:trace contextRef="#ctx0" brushRef="#br0" timeOffset="1095">6790 1539 424 0,'4'0'156'0,"-4"0"-120"0,0 4-8 0,0-4 124 16,0 0-88-16,0 0 88 15,0 0-88-15,0 0 48 16,4 5-68-16,-4-1 32 16,5 5-44-16,-5 4 8 15,0 5-24-15,0 3 28 16,4 1-28-16,-4 5 48 16,0-1-36-16,0-4 20 15,4 4-28-15,-4-4 0 16,5 4-12-16,-5 0 20 15,0 1-16-15,0-10 4 16,0 1-8-16,0-10 4 16,0 6-8-16,0-10-12 15,0 0 4-15,0-8-40 16,0 4 24-16,0-4-268 16,0-1 160-16</inkml:trace>
</inkml:ink>
</file>

<file path=ppt/ink/ink6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7:53.293"/>
    </inkml:context>
    <inkml:brush xml:id="br0">
      <inkml:brushProperty name="width" value="0.05" units="cm"/>
      <inkml:brushProperty name="height" value="0.05" units="cm"/>
      <inkml:brushProperty name="fitToCurve" value="1"/>
    </inkml:brush>
  </inkml:definitions>
  <inkml:trace contextRef="#ctx0" brushRef="#br0">151 60 416 0,'0'-9'152'0,"0"9"-116"0,0-4-12 0,0-1 108 15,0 10-76-15,0-10 92 16,0 5-84-16,-5-4 64 15,5-1-72-15,-8 1 40 16,8 4-56-16,-5-4 52 16,5 4-56-16,-8-9 56 15,4 5-56-15,-9-5 12 16,8 9-32-16,-3-5 28 16,8 10-28-16,-9-5 12 15,9 0-16-15,-9 0 28 16,5 4-24-16,-9-4-4 15,5 5-8-15,-5-5 4 16,8 4-4-16,-8 0 8 16,9 5-8-16,-4-5 16 15,8 5-12-15,-9 0-12 16,9 0 0-16,0 0 12 0,9-1-4 0,-6 1-12 16,6 0 4-16,-5 0 12 15,5 4-4-15,0-5-4 16,4 6 4-16,-4-6 12 15,-1 1-8-15,0 0-4 16,6 0 0-16,-6-5-16 16,1 0 8-16,-4-4 12 15,-1 5-4-15,0-5 8 16,0 4-8-16,-4-4-4 16,0 0 4-16,0 0 4 15,0 9-4-15,-4 0-12 16,4 4 4-16,-4-5 4 15,0 6 0-15,-5-1 0 16,4 4 0-16,-3 1 0 16,3-1 0-16,-4 1 8 15,5-1-4-15,-5 1-12 16,6 4 4-16,-6-5 40 16,9 5-24-16,-9-9 16 15,5 5-16-15,-5-5-8 16,9 0 0-16,-4 0 4 15,4 5-4-15,0-5 8 16,9 4-8-16,-5-4-4 16,5 1 4-16,-1-6 12 15,5 5-8-15,-5-8-12 16,6 4 0-16,-6-5 4 16,6 0 0-16,-2-4 8 15,5 5-4-15,-4-5 8 0,1 0-8 16,-2-5-4-16,1 1 4 0,0-5-4 15,5 9 0-15,-6-9-80 16,1 1 44-16,0-5-340 16,0 8 212-16</inkml:trace>
</inkml:ink>
</file>

<file path=ppt/ink/ink6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7:57:56.475"/>
    </inkml:context>
    <inkml:brush xml:id="br0">
      <inkml:brushProperty name="width" value="0.05" units="cm"/>
      <inkml:brushProperty name="height" value="0.05" units="cm"/>
      <inkml:brushProperty name="fitToCurve" value="1"/>
    </inkml:brush>
  </inkml:definitions>
  <inkml:trace contextRef="#ctx0" brushRef="#br0">1639 49 340 0,'0'-9'128'0,"0"9"-100"0,0-5-8 16,0 1 88-1,0 8-64-15,0-8 88 0,0 4-76 0,0-9 36 16,0 9-56-16,0-4 60 16,4 4-56-16,-4-4 36 15,0 4-44-15,0-5 16 16,0 5-28-16,0-4 52 16,0 4-40-16,0-5 12 15,0 5-28-15,0-4 8 16,0 8-12-16,0-4 20 15,0 0-20-15,0 0 4 16,0 9-8-16,0 0 4 16,0 0-8-16,-4-1 32 15,4 6-20-15,-4-6 4 16,4 5-12-16,-5 1 20 16,1-1-16-16,-5 0 12 15,5 4-12-15,-4 1 0 16,3-1-4-16,-3 1 20 15,3 4-16-15,-8 0-4 16,4 0-4-16,-3-1 4 16,3 1-4-16,-4 5-4 15,4-1 4-15,-4-4 12 16,5 4-8-16,-5-4-12 16,9 0 0-16,-9-5 4 15,4 5 0-15,-4-9 0 16,8 0 0-16,-7 1 8 15,3 3-4-15,-4-8-12 0,9 0 4 16,-9-5 12-16,4 5-4 16,-8-5-12-16,9 5 4 0,-10-5 4 15,9 5 0-15,-12-5 8 16,8 1-4-16,-9-5-12 16,6 4 4-16,-11-4 12 15,10 0-4-15,-9 0 16 16,9 0-12-16,-8 0-12 15,-2 0 0-15,-3-4 4 16,9 4 0-16,-9-5 16 16,8 5-8-16,-9-4 4 15,10 0-4-15,-5-5 12 16,5 4-12-16,-1-3-4 16,4 3 0-16,-3-8 20 15,8 9-12-15,-4-5-12 16,4 5-4-16,-4-9 4 15,4 4 0-15,-5-4 0 16,6 4 0-16,-5-4 32 16,8 4-16-16,-9-8-24 15,5 8 4-15,-8-9 8 16,8 10 0-16,-9-10 8 16,5 9-8-16,-9-8-12 15,5 4 4-15,-10-5 4 16,10 5 0-16,-9-9 16 15,8 9-8-15,-8-9-4 16,8 9 0-16,-3-9-24 16,3 9 12-16,-3-5-12 0,3 5 8 0,-5-4 8 15,11 8 4-15,-6-4 0 16,4 4 0-16,-3-4 0 16,8 9 0-16,-4-5 8 15,4 4-4-15,-4-3-12 16,8 3 4-16,-4-3-4 15,4 8 0-15,-3-9 8 16,3 4 0-16,-4 1 0 16,9 4 0-16,-10-4-20 15,10 4 12-15,-4-5 20 16,8 1-4-16,-9 0-12 16,9 4 0-16,-8-5 4 15,3 5 0-15,-3-4 0 16,3 4 0-16,-4-5-12 15,9 5 8-15,-4-4-4 16,4 4 0-16,-4-4 8 16,8 8 0-16,-4-4 8 15,0 0-4-15,0 0 16 16,0 0-12-16,0 0-4 16,0 0 0-16,0 0 4 15,0 0-4-15,0 4-12 16,0 1 4-16,0-1-4 15,4 1 0-15,1-1 24 16,-1 0-8-16,1 5-4 0,-1 9 0 16,0-1-4-16,1 1 0 0,-1 4 16 15,0-1-8-15,1 6-4 16,3 3 0-16,-8 1 4 16,4 0-4-16,-4-5-4 15,0 0 4-15,0-4-4 16,4-5 0-16,-4-3 24 15,0-1-12-15,0-9-32 16,0 1 12-16,0-10-132 16,0 1 80-16,0-9-108 15,0-1 96-15,0-7-108 16,0 3 104-16,0-13-136 16,0 10 120-16,-4-10-240 15,4 5 188-15</inkml:trace>
  <inkml:trace contextRef="#ctx0" brushRef="#br0" timeOffset="330">25 35 528 0,'-8'-8'196'0,"8"8"-152"0,0 0-12 15,0 0 80 1,0 0-68-16,-5 0 68 16,5 0-60-16,-8 0 4 15,8 0-32-15,-4-5 40 16,8 5-36-16,1-4 40 15,-2 4-40-15,2-4 28 16,-1 8-28-16,0-4 44 0,1 0-40 0,-1-4 12 16,1 4-28-16,3-5 20 15,5 5-24-15,-4 0 32 16,-1 5-28-16,1-5 4 16,4 0-12-16,-4 0 4 15,4 4-8-15,-5-4 16 16,5 0-12-16,0 0-20 15,0 0 4-15,0 0 12 16,4 0 0-16,-4-4-116 16,5 4 60-16,-2-5-384 15,2 5 240-15</inkml:trace>
  <inkml:trace contextRef="#ctx0" brushRef="#br0" timeOffset="2072">763 880 528 0,'-4'-8'196'0,"4"8"-152"0,-4-5-12 0,0 1 140 15,8 4-100-15,-4-5 52 16,0 1-76-16,-4-5 20 15,4 9-40-15,-5-9 8 16,1 5-20-16,-5-5 72 16,5 9-52-16,-9-8 12 15,4 8-28-15,-3-9 32 16,3 9-28-16,-9-5 4 16,10 10-16-16,-10-5 12 15,6 4-16-15,-6 1 24 16,5-1-20-16,-3 0 4 15,7 1-8-15,-4 3 36 16,8 1-20-16,-4 0-12 16,9 4-8-16,-4 0 4 15,4 0-4-15,0 5-4 16,4-1 4-16,1 1-4 16,4-1 0-16,-1-3 0 15,6-1 0-15,2-5-12 16,2 6 8-16,-1-6 20 15,0 1-8-15,-4-5 4 16,0 1-4-16,0-1-16 16,0 1 4-16,-5-1 12 15,1 0-4-15,-9-4-4 16,0 0 4-16,4 5 4 0,1-1-4 16,-5 0-4-16,0 1 4 0,-5-1-4 15,5 1 0-15,-8 3-12 16,3 1 8-16,-8-4 20 15,10 3-8-15,-11 1-4 16,6 0 0-16,-5 4-16 16,4 0 8-16,-3 0 12 15,3 5-4-15,-4-5-4 16,4 4 4-16,-9-4-16 16,11 5 8-16,-7-5 4 15,10 5 0-15,-5-5-12 16,5 0 8-16,-1 0 28 15,5 0-12-15,0 0-4 16,9 5-4-16,-4-5 4 16,3 4-4-16,1-3-4 15,3-1 4-15,-3 0-4 16,4 0 0-16,0-4-12 16,4-1 8-16,1-3 28 15,-1-1-12-15,1-4-12 16,3 5-4-16,-4-10 4 15,1 1 0-15,-6-9-144 16,5 4 80-16,1-13-212 16,-1 5 156-16,0-14-444 15,5 5 312-15</inkml:trace>
</inkml:ink>
</file>

<file path=ppt/ink/ink6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3:09.974"/>
    </inkml:context>
    <inkml:brush xml:id="br0">
      <inkml:brushProperty name="width" value="0.05" units="cm"/>
      <inkml:brushProperty name="height" value="0.05" units="cm"/>
      <inkml:brushProperty name="fitToCurve" value="1"/>
    </inkml:brush>
  </inkml:definitions>
  <inkml:trace contextRef="#ctx0" brushRef="#br0">10 1098 696 0,'-10'-4'256'0,"10"4"-196"0,0 9-20 16,0-9 120-1,0 0-96-15,0 0 44 16,0 0-64-16,0 0 20 16,0 0-36-16,0 4 36 15,5 1-36-15,-5-5 12 16,10 4-24-16,0-4 8 16,0 4-12-16,0 1-8 0,5 3 0 0,-1-3 20 15,1-1-12-15,0-4 12 16,5 5-12-16,-1-5 12 15,1 0-16-15,5 0 4 16,-1 4-4-16,1-4 12 16,-1 4-12-16,6-4 16 15,0 0-16-15,-1 0-4 16,1 0 0-16,-1 0-4 16,1 0 0-16,-6 0 24 15,6 0-12-15,-5 0-12 16,4 0-4-16,-4 0 28 15,-1 0-12-15,-4 0-4 16,0 0-4-16,-5 0 12 16,4 0-8-16,-4 0-12 15,5 0 0-15,-1-4 4 16,1 4 0-16,0-4 24 16,-1 4-12-16,1-5-4 15,5 10-4-15,-1-5 4 16,1 0-4-16,0-5 8 15,-1 5-8-15,1-4-12 16,4 8 4-16,1-4 4 16,0 0 0-16,-6 0 16 15,6 0-8-15,-6 0-4 16,6 0 0-16,-5 0 4 16,-1 0-4-16,-4 0-4 15,4 0 4-15,-4 0-4 0,5 0 0 0,-6 0 16 16,1 0-8-16,-5 0-4 15,5 0 0-15,-6 0-16 16,1 0 8-16,-5 0 20 16,5 0-8-16,0 0 4 15,-1 0-4-15,-4-4-8 16,5 4 4-16,-5-9 4 16,5 9-4-16,-6-4-12 15,6 8 4-15,-5-4-4 16,5 0 0-16,-5-4 24 15,0 4-8-15,-1-5-12 16,1 5 0-16,-5-4 12 16,5 8-4-16,-10-4 8 15,0 0-8-15,0 0-64 16,0 0 32-16,-5 0-236 16,5 0 148-16,-5 0-372 15,0 5 272-15</inkml:trace>
  <inkml:trace contextRef="#ctx0" brushRef="#br0" timeOffset="1125">1345 1020 600 0,'-5'-5'224'0,"5"5"-176"0,-5 0-12 0,5-4 132 16,5 4-100-16,0-4 52 15,0 4-72-15,0-5 56 16,0 10-64-16,0-5 36 16,0 0-44-16,-1 0 36 15,1 4-40-15,0-4 28 16,0 4-28-16,5-4 0 16,0 5-16-16,0-5 12 15,5 4-16-15,-6 0 24 16,6 5-20-16,-5-4 12 15,0 3-12-15,0-3 0 16,0-1-4-16,-1-4 12 16,6 4-12-16,-5-4 4 15,5 0-4-15,0 0 20 16,-1 0-16-16,1 0-32 16,5 0 12-16,-5 0 20 0,4 5-8 15,-4-5 20-15,5 4-16 16,-5-4-4-16,-1 0 0 0,1 0-4 15,5 0 0-15,-5 0 8 16,4 0-4-16,-4 0-4 16,5 0 4-16,-6 0 12 15,1 0-8-15,-5 0-12 16,5 5 0-16,-5-5 4 16,4 0 0-16,-4 0 0 15,5 4 0-15,-5-4 0 16,0 0 0-16,-10 0 0 15,0 0 0-15,0 0 8 16,0 0-4-16,5 0-4 16,0 0 4-16,-5 0-4 15,0 0 0-15,0 0 0 16,0 0 0-16,0 0 8 16,0 0-4-16,0 0-4 15,0 0 4-15,-5 0-16 16,5 9 8-16,-5-1 12 15,5 1-4-15,-10-4 24 16,0-1-16-16,-5 0-12 16,5 1-4-16,-9 3 4 15,9 1 0-15,-15 0-20 16,11 0 12-16,-11-1 20 16,10 1-4-16,-9 0-20 15,4 0 4-15,-5-1 12 16,6 1 0-16,-11 0-4 0,10 4 4 0,-4-4-4 15,4 4 0-15,-5-4 8 16,11 4-4-16,-6-4-4 16,10-1 4-16,-10 1-24 15,10 0 12-15,-4 0 4 16,4-1 4-16,-5 1-12 16,5 0 8-16,-5 0 4 15,11-1 0-15,-6-3-44 16,5 4 24-16,-5-5-232 15,10 5 140-15,-5-1-708 16,5 1 452-16</inkml:trace>
  <inkml:trace contextRef="#ctx0" brushRef="#br0" timeOffset="11875">2413 888 456 0,'0'-8'168'0,"0"8"-128"0,5-5-16 16,-5 1 112-16,5-1-80 16,0-3 84-16,0-1-80 0,0-4 64 15,0 4-68-15,0-4 24 16,0 4-48-16,0-8 0 15,5 12-20-15,-10-3 56 16,5 8-40-16,-5-5-4 16,5 5-12-16,-5-4 44 15,0 8-32-15,0-4 44 16,0 0-40-16,0 0 4 16,0 0-20-16,0 0 44 15,0 0-28-15,0 0 48 16,0 0-44-16,0 0-24 15,0 9-8-15,0 0 36 16,0 4-24-16,0-9 44 16,0 1-32-16,0 3-12 15,0 1-8-15,0 0 12 16,0 4-8-16,0-4-4 16,0 4 0-16,-5 0 28 15,5 0-16-15,-5 5 12 16,5-1-16-16,-15 1 12 15,15-1-16-15,-5 1 24 16,5 4-20-16,-5-5 12 16,5 5-12-16,-5-5 12 15,0 5-16-15,-5-4-4 16,10 4 0-16,-10 0-4 16,10-1 0-16,-9-3 32 0,4 4-16 15,-5-5 4-15,10 5-12 16,-10-4-8-16,10-1 4 0,-10 1 4 15,5 4-4-15,-5 0-4 16,10-1 4-16,-9-3 4 16,9 4-4-16,-10-5-4 15,10 5 4-15,-10-4-16 16,10 4 8-16,-10-9 12 16,10 4-4-16,-10-8 16 15,10 4-12-15,-5-8-20 16,10 3 4-16,-5-8 32 15,0 0-16-15,0 0-8 16,0 0-4-16,0-4 4 16,0 4 0-16,0-9-100 15,0 5 56-15,-5-9-208 16,5 8 136-16,-5-8-324 16,10 4 248-16,-5-8-476 15,10 4 380-15</inkml:trace>
  <inkml:trace contextRef="#ctx0" brushRef="#br0" timeOffset="12505">2453 880 560 0,'5'-9'208'0,"-5"9"-164"0,10-5-8 0,-10 1 144 16,5 8-104-16,0-4 76 15,-1 0-88-15,1 0 60 16,0 5-68-16,5-5 40 15,0 9-56-15,0-1 40 16,0 5-44-16,0 1 24 16,4-1-32-16,-4 0 8 15,5 4-20-15,-5 1 44 16,5-1-32-16,-1 1 28 16,6 4-28-16,-5-5-8 15,0 5-12-15,-1 0 20 16,6 0-16-16,-5-5 12 15,0 5-12-15,-6-4 12 16,6 4-16-16,-5-5 24 16,0 5-20-16,0-4 12 15,5 4-12-15,-6-5 0 16,1 5-4-16,0 0 4 16,0 0-8-16,-5 0 16 15,0-1-12-15,-5-3-4 0,0 4 0 16,0 0 4-1,5 0-4-15,-5 0 8 0,0-1-8 0,0-3-4 16,0-5 4-16,0-9 12 16,0 1-8-16,0-10-4 15,0 1 0-15,-5-9-120 16,5 4 64-16,-10-8-224 16,5 8 152-16,-10-9-364 15,10 5 272-15</inkml:trace>
  <inkml:trace contextRef="#ctx0" brushRef="#br0" timeOffset="13000">2335 1260 696 0,'-5'-4'256'0,"5"4"-196"0,-5 0-20 16,0 0 112-1,10 0-92-15,0 0 52 0,0 0-64 0,0 0 44 16,0 0-52-16,4 0 40 15,6 0-44-15,0 0 32 16,0 0-36-16,4 0 52 16,1 0-48-16,0 0 36 15,9 4-40-15,-4-4 8 16,0 0-24-16,-1-4 8 16,1 4-12-16,-1-4 0 15,6 4-4-15,-5-5 4 16,4 10-8-16,-9-5 16 15,5 4-12-15,-11-4-4 16,6 4 0-16,-10-4 12 16,5 5-8-16,-10-5 24 15,-1 4-20-15,-4-4-4 16,0 0-4-16,0 0-128 16,0 0 68-16,-4 0-408 15,-1 5 256-15</inkml:trace>
  <inkml:trace contextRef="#ctx0" brushRef="#br0" timeOffset="15011">2542 582 560 0,'0'-4'208'0,"0"4"-164"0,-5-5-8 0,0 1 84 16,10 4-72-16,-10-5 76 16,5 10-68-16,-10-10 68 15,5 5-72-15,-10-4 44 16,10 8-56-16,-10-4 32 16,6 0-40-16,-16 0 8 15,15 0-24-15,-10 0 28 16,6 5-28-16,-6-1 4 15,5 5-12-15,-5-5 12 16,6 5-12-16,-6-5 4 16,10 5-4-16,-10 0 20 15,11 4-16-15,-11-4 4 16,10 4-8-16,-5 0 12 16,5 0-12-16,-4 5 24 15,9-1-20-15,-10 5 24 16,10 0-24-16,-5 4 4 15,5 5-8-15,-5-5 12 16,5 5-12-16,-9-5-4 16,9 5 0-16,-5-1 12 15,10 1-8-15,-10-5 4 16,10 1-4-16,-5-6-8 16,5 6 4-16,-5-1 12 15,5 0-8-15,-10-4 16 16,5 4-16-16,-4-4 16 15,9 0-16-15,-10-4 24 16,10 4-20-16,0-9-20 0,5 4 0 16,-5 1 40-16,5-1-20 15,-5 1 16-15,5 4-16 0,-5-1-16 16,4 1 0-16,1 5 12 16,0-1-4-16,0 0 16 15,5 0-12-15,0-4-12 16,0 5 0-16,0-6 12 15,4 6-4-15,-4-5 16 16,0 4-12-16,0-4-12 16,5 0 0-16,-5-5 4 15,4 9 0-15,1-12 24 16,0-1-12-16,5 0-20 16,-1 0 0-16,1 0 12 15,5 5 0-15,-1-5 8 16,1 0-8-16,-1-4-4 15,1 4 4-15,5-5 4 16,-1 1-4-16,-4-9-4 16,-1 5 4-16,1-5 4 15,5 0-4-15,-1-5 8 16,1 5-8-16,-6-4 16 16,6 4-12-16,-5-5-28 15,4 10 8-15,-9-10 12 16,4 5 4-16,-4-8 24 15,0-1-16-15,-5-9-32 16,4 10 12-16,-4-10 8 0,5 9 4 16,-6-8-4-16,6 4 4 15,-5-9 4-15,0 4-4 0,-5-12 8 16,4 12-8-16,1-12-12 16,0 8 4-16,0-9 12 15,-1 9-4-15,-4-8 16 16,5 3-12-16,-5-3-20 15,5 3 4-15,-5-3 4 16,-1 3 4-16,1 1 16 16,0 4-8-16,-5-4 4 15,0 9-4-15,0-5-8 16,0 4 4-16,-5 1-4 16,0 4 0-16,0-5 0 15,0 5 0-15,-5-5 0 16,5 5 0-16,-10-4 0 15,5 4 0-15,-5-9 8 16,5 9-4-16,-9-5-12 16,9 5 4-16,-10-5-4 15,10 5 0-15,-10-4 16 16,5 4-4-16,-4-5-12 16,4 5 4-16,-5-9 12 15,5 9-4-15,-5-9 8 16,10 9-8-16,-9-9-12 15,9 9 4-15,-10-9 4 16,10 9 0-16,-10-5 0 0,10 5 0 16,-10-4 0-1,6 8 0-15,-6-4-12 0,5 9 8 0,-5-10 12 16,10 6-4-16,-9-5-20 16,9 4 8-16,-10-4 12 15,5 4 0-15,-5-4-4 16,5 8 4-16,-9-8-16 15,9 9 8-15,-5-9 12 16,5 8-4-16,-5-3-4 16,6 3 4-16,-11-4-24 15,10 5 12-15,-10-5 20 16,10 5-4-16,-4-5-4 16,4 5 0-16,-10-9-16 15,5 8 8-15,-4-3-4 16,9 8 0-16,-5-5 8 15,5 5 0-15,-9-4 0 16,9 8 0-16,-10-4 8 16,10 0-4-16,-5 0-4 15,6 0 4-15,-11 0 4 16,10 0-4-16,-5 0-136 16,10 0 76-16,-5 0-344 15,5 0 224-15,5 0-564 16,5 9 416-16</inkml:trace>
  <inkml:trace contextRef="#ctx0" brushRef="#br0" timeOffset="17715">3418 1217 808 0,'-5'0'300'0,"5"0"-232"0,0-5-20 16,0 1 80-16,5 4-80 0,-5-5 32 15,10 10-44-15,0-5 20 16,5 0-28-16,-1 0 28 15,6 0-32-15,-5 0-4 16,5 0-12-16,-1 0-8 16,1 0 4-16,0 0 12 15,4 0-8-15,-4-5 24 16,5 5-20-16,-6-4 24 16,1 0-24-16,5-5 4 15,-1 9-8-15,6-4-8 16,-1 4 4-16,1-5 20 15,4 1-12-15,1-1-20 16,4 5 0-16,5-4 32 16,1 4-16-16,4-9-16 15,-5 9 0-15,1-4 4 16,-6 8 4-16,-4-8 8 16,-1 4-4-16,-4-4 8 15,-1 8-8-15,1-4-4 16,-1 0 4-16,-4-4 28 15,-1 4-16-15,1-5-24 16,0 5 4-16,-1-9-8 16,6 5 4-16,-1-5 24 15,6 9-8-15,-1-8 24 16,1 8-20-16,-1-5 4 16,1 10-8-16,-1-5 12 0,1 0-12 15,-1-5-20-15,1 5 4 16,-1-4 20-16,-4-1-4 0,-1 1-4 15,-4 4 0-15,-1-4-4 16,6 8 0-16,-5-4 8 16,-1 0-4-16,-4 0-4 15,0 4 4-15,-6-4-4 16,6 0 0-16,-5 0-12 16,0 0 8-16,-1 0 12 15,1 0-4-15,0 0 8 16,0 0-8-16,-5-4-4 15,4 4 4-15,-4-4-4 16,5 8 0-16,0-4 0 16,4 0 0-16,-4-4-12 15,5 4 8-15,-5-5 12 16,0 1-4-16,-1-5-12 16,1 9 4-16,0-4 28 15,0 4-12-15,-6-5-12 16,1 10-4-16,-5-10 20 15,5 5-8-15,-10-4-4 16,0 8 0-16,0-8-16 16,0 4 8-16,-5-4-112 15,5 4 64-15,-10-5-296 16,5 10 192-16</inkml:trace>
  <inkml:trace contextRef="#ctx0" brushRef="#br0" timeOffset="18331">5201 875 880 0,'-5'-4'328'0,"5"4"-256"0,5 0-16 0,-5 4 88 16,5 1-88-16,-5-1 40 16,10 0-56-16,-1 1 12 15,1-1-32-15,0 0 36 16,5 1-32-16,0-1 4 16,-1 5-16-16,6-5 20 15,0 1-20-15,-1-5 24 16,6 4-24-16,0 0-12 15,-1 1-4-15,1-5 12 16,5 4-4-16,-1-4 24 16,1 5-16-16,-6-1 32 15,6 0-28-15,-6 1-24 16,6 3 4-16,-10-3 16 16,4 4-4-16,-4-5 4 15,0 5-4-15,-6-5 4 16,1 5-8-16,-10-9 16 0,0 0-12 0,-5 0 4 15,0 0-4-15,0 4 12 16,0 1-12-16,0-1 16 16,0 5-16-16,-5 0 4 15,0 4-4-15,-5-5 20 16,1 1-16-16,-6 0 12 16,5 0-12-16,-15-1 0 15,6 6-4-15,-11-6-24 16,5 5 8-16,-14-4 4 15,5 4 4-15,-16 0 0 16,11 1 0-16,-5-1-168 16,9 4 92-16,-4-4-200 15,14 5 156-15</inkml:trace>
  <inkml:trace contextRef="#ctx0" brushRef="#br0" timeOffset="19681">4236 52 756 0,'4'-17'280'0,"-4"17"-216"0,15-13-20 0,-10 4 128 16,5 9-104-16,-5-9 52 15,5 9-72-15,-5-4 28 16,5 8-44-16,-6 0 24 15,1 10-28-15,0 3 28 16,5 5-32-16,0 0 4 16,0 4-16-16,-10 5 44 15,5 4-28-15,-5 0 4 16,5-5-20-16,-5 6 36 16,0-1-24-16,0 0-4 15,15 0-12-15,-11 0 12 16,1-5-12-16,0 5 4 15,0-4-4-15,-5 0 20 16,5-1-16-16,-5 1 4 16,0-5-8-16,0 5 12 15,5-5-12-15,-5-4 4 16,5 0-4-16,-5-5 12 16,5-4-12-16,-5-8-20 15,5-1 4-15,-5-8 32 16,0 4-16-16,0-9 16 15,0 0-12-15,0-8-16 0,0 4 0 16,0-9-16-16,0 4 12 16,0-8-12-16,5 8 8 0,0-3-36 15,0 3 28-15,0-4 8 16,4 9 8-16,-4-4-16 16,0 8 12-16,0-4 12 15,5 8 0-15,0-3-20 16,0 3 8-16,0-4 4 15,4 5 4-15,1-5 0 16,0 9 0-16,0-4 0 16,-1 4 0-16,1 0-12 15,0 9 8-15,-5-5 12 16,5 5-4-16,-6 0-12 16,1 4 4-16,0-5 28 15,0 6-12-15,-5-1 4 16,5 0-8-16,-10 0 4 15,0 4-8-15,-5 1 8 16,5-1-8-16,-10 5 8 16,5 0-8-16,-10-4 8 15,5 4-8-15,-9-5 24 16,9 1-16-16,-10-5 4 16,10 4-8-16,-9-4-8 15,4 1 4-15,-5-10-16 16,10 0 8-16,-4-8 4 15,4 0 0-15,-5-10 0 16,10-3 0-16,-5-1-264 0,10 5 144 0</inkml:trace>
  <inkml:trace contextRef="#ctx0" brushRef="#br0" timeOffset="24786">6319 499 540 0,'-10'0'200'0,"10"0"-156"0,-15-5-12 16,5 1 104-1,10 4-80-15,-10-4 68 16,5 4-72-16,-14-5 24 16,9 10-44-16,-5-5 36 15,5 4-40-15,-9-4 40 0,9 4-40 16,-10 1 4-1,5-1-20-15,-5 1 28 0,6 3-24 16,-6 1 20-16,5 0-20 0,-4 0 8 16,9 4-12-16,-10-5 20 15,10 6-20-15,-5-1 12 16,10 0-12-16,-9 0 0 16,9 4-4-16,-5 1 12 15,5 4-12-15,-5 4 24 16,10 0-20-16,-10 9 24 15,10 5-24-15,-5-1 24 16,10-4-24-16,-5 0 12 16,0 0-12-16,0 0-8 15,0 0 0-15,0 0 12 16,0-4-8-16,0 0 4 16,0-5-4-16,0 0 20 15,5 0-16-15,0-4 4 16,0 0-8-16,-5-4 4 15,5 4-8-15,-5-5-4 16,5 5 4-16,-5-9 4 16,5 5-4-16,0-5 16 15,0 4-12-15,0 1-4 16,4-1 0-16,-4 1-4 16,5-1 0-16,0 5 8 15,5 0-4-15,-5 0-4 16,4 0 4-16,1 0-4 15,0 0 0-15,5-5 0 0,-1 5 0 0,1-5 0 16,5 1 0-16,-1-5 16 16,1 0-8-16,0-4-12 15,9 0 0-15,-4 0 20 16,-1-1-8-16,1-3 4 16,-1-1-4-16,1-4 36 15,-1 4-20-15,-4-8-24 16,5 4 0-16,-6-4-20 15,6-1 12-15,-11-3 40 16,6 3-20-16,-5-4-20 16,-1 5 4-16,-4-5 8 15,5 5 0-15,-5-9 8 16,4 4-8-16,-4-9-12 16,5 10 4-16,-5-14 28 15,4 9-12-15,-4-9-12 16,0 4-4-16,0-4 4 15,-1 5 0-15,1-5-12 16,0 5 8-16,0-5 12 16,-1 4-4-16,1-4 16 15,0 9-12-15,-5-4 4 16,5 3-4-16,-6-7-8 16,1 7 4-16,0-7 4 15,0 7-4-15,-5-7-12 16,0 7 4-16,0-7 4 15,0 7 0-15,-5-8-12 0,5 5 8 16,-5-5 20-16,0 9-8 0,-5-9 4 16,5 5-4-16,-5-10-16 15,0 10 4-15,-5-9 4 16,5 8 0-16,-5-13 16 16,5 9-8-16,-5-8-28 15,6 4 8-15,-11-5 4 16,5 5 8-16,-5-5 8 15,5 9-4-15,-4-8-4 16,4 12 4-16,-10-4-16 16,10 9 8-16,-5-5-4 15,6 10 0-15,-6-5 44 16,5 4-24-16,-5-4-8 16,5 8-8-16,-4-8-4 15,4 9 0-15,-5-5 0 16,10 9 0-16,-10-9 8 15,5 5 0-15,-4-5 8 16,4 5-4-16,-5-5-12 16,10 5 4-16,-15-5 12 15,10 5-4-15,-9-5-20 16,4 9 8-16,-5-9 12 16,6 5 0-16,-6-5-12 15,10 9 4-15,-10-9 12 16,10 9-4-16,-9-4-12 15,9 4 4-15,-10-5 12 16,5 5-4-16,-4-4-12 0,4 4 4 0,-5-4 12 16,5 8-4-16,-9-4-4 15,9 0 4-15,-10 0-16 16,11 0 8-16,-6 0 4 16,5 4 0-16,-9-4 0 15,9 5 0-15,-5-1 0 16,10 1 0-16,-4-5-176 15,4 0 96-15</inkml:trace>
  <inkml:trace contextRef="#ctx0" brushRef="#br0" timeOffset="27308">7244 1116 600 0,'-14'0'224'0,"14"0"-176"0,-5 0-12 0,0 0 124 16,10 0-96-16,-5 0 96 16,0 0-92-16,0 0 64 15,0 0-76-15,0 0 68 16,10 0-72-16,-1 0 28 15,1 0-48-15,-5 0 0 16,5 0-20-16,0 0 12 16,5 0-16-16,-5 0 4 0,-1 0-4 0,1 0 4 15,5 0-8-15,0 0-4 16,0 4 4-16,-1-4-4 16,6 5 0-16,-5-5 0 15,4 0 0-15,-4 0 8 16,5 0-4-16,0 0 8 15,-1 0-8-15,6 0-4 16,0 0 4-16,-1-5-24 16,6 5 12-16,-1-8 20 15,6 8-4-15,-1-5-4 16,1 5 0-16,4-4 4 16,-4 8-4-16,-1-4 8 15,1 0-8-15,-1 0 16 16,-4 0-12-16,-1 0-4 15,-4 9 0-15,4-9-16 16,1 4 8-16,-6-8 4 16,1 4 0-16,-5-9 0 15,9 5 0-15,-9-5 16 16,0 9-8-16,-1-4-20 16,6 4 4-16,0-5 4 15,-1 5 4-15,6-4 8 16,-1 8-4-16,1-4-4 15,-1 0 4-15,1-4 4 16,0 4-4-16,-1-4-12 16,6-1 4-16,-6-4 12 0,1 9-4 15,-1-8-12 1,6 8 4-16,-6-9 20 0,-4 9-8 0,-1-4-20 16,1 4 4-16,-5-5 20 15,4 10-4-15,-4-5-12 16,0 0 0-16,-5 0 12 15,-1 0-4-15,1 0-4 16,0 0 4-16,-5-5 4 16,5 5-4-16,-6-4-12 15,1 4 4-15,0-5 20 16,0 5-8-16,0-4 16 16,0 8-16-16,-1-4-4 15,1 0 0-15,-5 0-4 16,0 0 0-16,5 0 0 15,0 0 0-15,-5 0 0 16,5 5 0-16,-1-5 0 16,6 4 0-16,-5-4 24 15,0 0-12-15,-5 0-12 16,0 0-4-16,0 0-4 16,0 0 0-16,-5 0 44 15,0 0-24-15,0-4-8 16,5 4-8-16,-5-5-92 15,0 5 48-15,-5-4-240 16,5 0 160-16,-5-5-384 16,5 5 288-16</inkml:trace>
  <inkml:trace contextRef="#ctx0" brushRef="#br0" timeOffset="27939">8820 941 632 0,'-10'-5'236'0,"10"5"-184"0,-9 0-16 0,4 0 192 15,5 0-132-15,-5 0 52 16,5 0-88-16,0 5 24 16,10-1-48-16,-6 1 24 15,6-1-32-15,0 0 28 16,5 1-32-16,0-5 20 16,-1 4-24-16,6 0 36 15,0 1-32-15,-5-1 12 16,4 1-20-16,-4 3 20 15,5 1-24-15,0 0 4 16,-1 0-8-16,1-1-8 16,5 1 4-16,-1-4 20 15,1-1-12-15,-6 0 12 16,6 1-12-16,-5-1 0 16,4 0-4-16,-9 1 20 0,5 4-16 0,-10-5-4 15,5 5-4-15,-15-9 20 16,4 4-12-16,-8 0 40 15,4 1-28-15,-5-1-4 16,0 1-12-16,-5 3 28 16,0 1-20-16,-10 0-4 15,6 0-8-15,-11-1 20 16,5 5-12-16,-9 1-12 16,9 3-4-16,-10-4 4 15,6 5 0-15,-1-5 0 16,5 4 0-16,-4-3-144 15,4-1 80-15,-4-9-184 16,9 0 140-16,0-8-408 16,5 4 288-16</inkml:trace>
  <inkml:trace contextRef="#ctx0" brushRef="#br0" timeOffset="28975">8283 508 580 0,'10'-5'216'0,"-10"5"-168"0,0 0-12 0,0-4 128 16,0 4-96-16,0-9 80 15,0 5-88-15,0-5 32 16,0 4-56-16,-5-8 60 15,5 5-56-15,-9-10 36 16,4 5-44-16,-10-5 36 16,5 5-40-16,-5-4 40 15,5 4-40-15,-4-5 4 16,4 9-20-16,-5-4 0 16,5 9-4-16,-14-5 12 0,9 9-12 0,-5-9 32 15,5 9-24-15,-4 0-4 16,4 9-8-16,-5-4-16 15,10 3 8-15,-5 5 12 16,11 5-4-16,-11-1 16 16,10 5-12-16,-5-4 4 15,5 4-4-15,-10-5 4 16,10 5-8-16,-4-4 8 16,4-1-8-16,0 1-4 15,5 4 4-15,0-5-4 16,10 5 0-16,-1-5 0 15,6 1 0-15,0-9 24 16,0 4-12-16,4-9-4 16,1 1-4-16,0-10-16 15,4 5 8-15,-4-9 28 16,5 1-12-16,-6-10 4 16,6 9-8-16,-10-12-8 15,0 7 4-15,-6-7-4 16,6 7 0-16,-5-3 8 15,0 4-4-15,-5-5-20 16,0 9 8-16,-5-4 12 16,5 5 0-16,-5-1-4 15,0 4 4-15,0 1-32 16,0 4 16-16,0 4 4 16,0 5 8-16,0 4 24 15,5 0-12-15,0 1 4 0,-1 3-8 16,1-4-8-16,5 5 4 0,-5-1 12 15,5 1-8-15,0-5 24 16,0 4-20-16,0-3 4 16,4-1-8-16,-4-9-140 15,5 5 76-15,0-9-352 16,4 0 228-16</inkml:trace>
  <inkml:trace contextRef="#ctx0" brushRef="#br0" timeOffset="30971">10253 1033 488 0,'0'-9'180'0,"0"9"-140"0,10-4-12 0,-10-1 136 16,5 5-96-16,-5-8 68 15,5 3-76-15,-5-8 72 16,5 0-76-16,-5-5 80 15,0 5-80-15,-5 0 52 16,5 4-64-16,-5-4 40 16,0 4-48-16,-5-4 16 15,0 5-32-15,-9-6 16 16,9 10-20-16,-15-5 20 16,10 9-24-16,-9-4 32 15,9 4-28-15,-10 0-12 16,6 9-8-16,-6-1 20 15,1 6-8-15,-1 3 32 16,5 1-24-16,-4 3 20 16,4 1-20-16,-5 0-8 15,10 5-4-15,-4-6 20 16,9 1-12-16,-5 0 24 16,5 0-24-16,0-4-4 15,6-1-4-15,-6 1-4 16,10-1 0-16,-5 1 32 15,5-1-16-15,0-4 4 0,5 5-12 16,0-9-8-16,0 4 4 16,4-5 4-16,1 1-4 0,5 0 8 15,0 4-8-15,0-4 8 16,4 0-8-16,1-1-20 16,0 1 8-16,-1-9 12 15,1 4 0-15,0-4 24 16,4 5-16-16,6-5-12 15,-5 0-4-15,-1-5 12 16,1 5-4-16,-1-8-80 16,1-1 40-16,0-4-128 15,-1 4 92-15,-4-4-160 16,0 4 132-16</inkml:trace>
  <inkml:trace contextRef="#ctx0" brushRef="#br0" timeOffset="32474">10022 630 464 0,'-10'-4'176'0,"10"4"-140"0,-10-5-8 0,0 1 144 16,10 8-100-16,-10-8 88 16,1 4-96-16,-6-4 56 15,5-1-68-15,-5-4 60 16,5 9-64-16,-9-4 8 15,9 4-32-15,-10-4 24 16,10 8-32-16,-9-4 4 16,4 9-12-16,-5-5 4 15,10 5-8-15,-5 0-4 16,6 4 4-16,-6 0 28 16,5 4-16-16,-5 5 20 15,5 0-20-15,-4 0 8 16,4 4-12-16,-5 1 0 15,5 8-4-15,-5-5 12 16,5 1-12-16,-4 0 24 16,9 4-20-16,-10-5 32 15,10 1-28-15,-5 0 12 0,5-5-16 0,0 4-8 16,5-3 0-16,-5-1 28 16,10 0-16-16,-5-4 4 15,5 0-12-15,0-4 4 16,5 3-8-16,0-3 8 15,5-1-8-15,-5 1-4 16,-1 4 4-16,1 0 20 16,0 0-12-16,0-1-12 15,5 1-4-15,-5 0 4 16,4 0 0-16,-4 0-12 16,5 4 8-16,0-8 12 15,4 4-4-15,1-9 8 16,0 4-8-16,4-8-12 15,1 4 4-15,5-8 4 16,-1 3 0-16,1-8 24 16,4 5-12-16,1-10-4 15,4 5-4-15,-4-8-4 16,-1 3 0-16,0-8 0 16,1 9 0-16,-1-9 0 15,-4 4 0-15,0-4 0 16,-6 4 0-16,1-9 0 15,-6 10 0-15,-4-14 8 16,5 9-4-16,-5-9 24 16,-1 9-16-16,1-9-4 15,0 9-4-15,-5-14 4 0,0 10-4 16,0-5 16-16,-1 4-12 0,-4-8-12 16,0 9 0-16,0-5 12 15,0 4-4-15,0-8-20 16,0 4 8-16,-5-9 20 15,5 10-4-15,-10-6-4 16,5 5 0-16,-5-8-32 16,10 8 16-16,-10-9 4 15,5 9 8-15,-5-8 0 16,5 8 0-16,-5-9 0 16,5 9 0-16,-5-4 24 15,0 4-12-15,-4 0-4 16,4 5-4-16,-5-9-16 15,5 12 8-15,-5-3 4 16,10 4 0-16,-10-5 16 16,0 9-8-16,-5-8-12 15,6 8 0-15,-6-4 4 16,5 9 0-16,-10-9-12 16,10 8 8-16,-9-4 4 15,9 5 0-15,-10-5 8 16,5 9-4-16,-4-8-20 15,4 8 8-15,-10-5 20 16,11 5-4-16,-11-4-12 16,5 8 0-16,-4-8 4 0,4 4 0 15,-5-5 8-15,6 5-4 16,-6-4-4-16,0 8 4 0,1-4 4 16,4 0-4-16,-5-4-12 15,6 4 4-15,-6-4-4 16,10 8 0-16,-4-4 24 15,4 4-8-15,-5-4-20 16,5 9 4-16,-4 0-4 16,9 0 4-16,-5-5-72 15,5 5 44-15,0-9-172 16,5 4 116-16</inkml:trace>
  <inkml:trace contextRef="#ctx0" brushRef="#br0" timeOffset="34994">9790 459 464 0,'-5'-4'176'0,"5"4"-140"0,0 0-8 0,0 0 92 15,0 0-72-15,-4 0 68 16,4 4-64-16,-10-4 24 15,10 5-44-15,-5-1 36 16,5 0-40-16,-5 1 28 16,0-1-28-16,-5 1 0 15,5-1-16-15,-5 0 28 16,5 5-24-16,-4-4 12 16,4 3-16-16,-5-3-8 15,10 3 0-15,-10 1 12 16,5 0-8-16,-10 0 16 15,5 4-16-15,-4-4 16 16,4 4-16-16,-5 0 4 16,5 0-4-16,-5 0 36 0,5 0-20 15,-4 5 4 1,4-1-16-16,-5 1-8 16,5-1 0-16,-5 5 4 0,6 0-4 0,-6 0 16 15,10 9-12-15,-5-5 4 16,5 0-4-16,-10 0 12 15,10 1-12-15,-4-1 4 16,4 0-4-16,-5-4 20 16,5 4-16-16,-5-4 4 15,5 0-8-15,-5-4-8 16,10 3 4-16,-10-7 28 16,10 3-16-16,-5 1 4 15,10-1-12-15,-5-4 4 16,0 5-8-16,0-10 16 15,0 6-12-15,0-1-12 16,5 0 0-16,0-4 12 16,0 4-4-16,0-4 8 15,0-1-8-15,-5-3 8 16,5 3-8-16,0 1 16 16,5 0-12-16,0 0 16 15,-1-1-16-15,-4 1 4 16,5 4-4-16,0-4-16 15,0 4 4-15,0-4 4 16,5 4 0-16,-6-4 0 16,6 4 0-16,-5-4 16 15,0 4-8-15,-5-4-12 16,5 4 0-16,-5 0 4 16,4 0 0-16,-4-4 16 0,5 4-8 15,-5-4-12-15,0 4 0 0,0-4-4 16,5 4 0-16,-5-5 8 15,5 6 0-15,-6-6 16 16,6 5-8-16,-5-4 4 16,5 0-4-16,-5 0-8 15,5 4 4-15,-5-4-16 16,0-1 8-16,0-3 4 16,0 3 0-16,0 1 0 15,-1 0 0-15,1 0 8 16,5 0-4-16,-5-5 8 15,0 0-8-15,5 1-4 16,5 3 4-16,-5 1-4 16,-1 0 0-16,1-5 0 15,5 5 0-15,-5-5-20 16,5 5 12-16,-6-4 20 16,6 3-4-16,0-3-12 15,5-1 0-15,-6 0-16 16,6 1 12-16,0-5 20 15,0 0-4-15,-1 0-4 16,1 4 0-16,0-4 12 16,4 0-8-16,1-4-12 15,-5 4 0-15,-1-5-4 16,1 10 0-16,0-10 8 16,-1 5 0-16,1-8 0 0,5 8 0 15,-6-5 0-15,1 10 0 0,0-10 8 16,0 5-4-16,-6-4-12 15,6 4 4-15,-5-4 12 16,4-1-4-16,-4-4-4 16,0 5 4-16,0-9-4 15,0 13 0-15,-6-9 0 16,6 5 0-16,-5-5 0 16,0 9 0-16,0-9 0 15,0 5 0-15,-1-5 8 16,1 5-4-16,0-9-4 15,0 4 4-15,0-4-16 16,5 4 8-16,-6-4 4 16,6 4 0-16,-5-8 32 15,5 3-16-15,-5-3-24 16,4 4 4-16,-4-5 8 16,0 5 0-16,0-9-4 15,5 9 4-15,-5-9-4 16,-1 5 0-16,1-5-12 15,0 4 8-15,0-4 4 16,0 5 0-16,-5-5 32 16,0 9-16-16,0-5-32 15,0 10 8-15,0-5 0 16,-1 4 8-16,1-4 0 16,5 4 0-16,-5-4-12 15,0 4 8-15,0-4 20 0,0 4-8 0,0-8-12 16,0 3 0-16,-5-3 12 15,5 8-4-15,-5-8-12 16,0 4 4-16,0-5 28 16,0 5-12-16,-5-5-12 15,5 5-4-15,-5-9-16 16,5 9 12-16,-5-9 40 16,0 9-20-16,-5-9 24 15,5 5-20-15,-5-9 8 16,5 4-12-16,-9-9-16 15,9 9 0-15,-10-4 12 16,5 4-4-16,-5-4-12 16,5 4 4-16,-4 0 20 15,9 4-8-15,-10 1-4 16,5 4 0-16,-10-5-4 16,11 5 0-16,-11-4 8 15,10 8-4-15,-10-4-4 16,11 8 4-16,-6-8-24 15,5 9 12-15,-5-5 4 16,10 9 4-16,-10-9-20 16,11 9 12-16,-11-8 32 15,10 3-16-15,-10-3-8 16,10 3-4-16,-10-8-4 16,10 9 0-16,-9-5 24 15,9 5-8-15,-10-5-12 16,10 9 0-16,-10-9 12 0,5 9-4 15,-4-9-4-15,4 9 4 0,-10-8-4 16,10 8 0-16,-9-9 0 16,4 9 0-16,-5-9 8 15,5 9-4-15,-9-4-20 16,9 4 8-16,-10-5 4 16,6 10 4-16,-6-5 8 15,5 0-4-15,-4 0-20 16,4 4 8-16,-10-4 12 15,11 4 0-15,-6-4-12 16,10 0 4-16,-4 0 12 16,4 0-4-16,-5 0-4 15,5 0 4-15,-4 0-4 16,4 5 0-16,-5-1 0 16,5 1 0-16,-4-1-12 15,9 0 8-15,-10 1 4 16,10-1 0-16,-4 0 0 15,9 1 0-15,-10-1 0 16,10 5 0-16,-10-5-12 16,10 5 8-16,-10-5 12 15,6 5-4-15,-6-4-124 16,10-1 64-16,-5-4-320 16,10 4 208-16,5 1-640 15,5-1 452-15</inkml:trace>
</inkml:ink>
</file>

<file path=ppt/ink/ink6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3:48.211"/>
    </inkml:context>
    <inkml:brush xml:id="br0">
      <inkml:brushProperty name="width" value="0.05" units="cm"/>
      <inkml:brushProperty name="height" value="0.05" units="cm"/>
      <inkml:brushProperty name="fitToCurve" value="1"/>
    </inkml:brush>
  </inkml:definitions>
  <inkml:trace contextRef="#ctx0" brushRef="#br0">863 14 404 0,'-5'-8'148'0,"5"8"-112"0,-5-5-12 0,0 1 164 16,5 8-108-16,-5-4 108 16,10 0-108-16,-10 0 80 15,5 0-92-15,-5 0 48 16,10 0-72-16,-10 0 48 15,5 9-52-15,-5 0 16 16,5 0-36-16,-5-1 36 16,5 5-32-16,-5-4 12 15,10 4-20-15,-5-4 20 16,5 4-24-16,-5 0 24 16,5 0-24-16,-5 5 24 15,0-1-24-15,0 5 24 16,0 0-24-16,0 5 4 15,5-1-8-15,-5 4-8 16,5 1 4-16,-5 4 20 16,5-4-12-16,-5 4 24 15,5-5-24-15,-5 5-4 0,0-4-4 16,0 0-16-16,5-5 8 0,0 5 20 16,0-1-8-16,-5 1-12 15,0-5 0-15,0 0 12 16,5-4-4-16,-5 0 8 15,5 4-8-15,-5-4-4 16,0 0 4-16,0 0 28 16,0 0-16-16,0 4-4 15,0 1-8-15,0-1-4 16,0 4 0-16,0 1-12 16,4 4 8-16,1 0 12 15,0 0-4-15,0 0-12 16,0-4 4-16,-5-1 40 15,0 1-24-15,0-5-36 16,0 1 12-16,0-6 28 16,0 6-8-16,0-5-8 15,0 4-4-15,0-4 12 16,0 0-4-16,0-5-12 16,10 1 4-16,-10-5 4 15,5 4 0-15,-5-4 0 16,5 5 0-16,-5-5 0 15,0 5 0-15,0-5 16 16,0 4-8-16,0-4 16 16,0 5-16-16,0-5-12 15,0 5 0-15,0-5 4 0,5 0 0 16,-5 0-12-16,0 0 8 0,0 0 4 16,0 5 0-16,0-10 0 15,0 6 0-15,-5-1 16 16,5 0-8-16,-5-4-4 15,10 4 0-15,-5-5-4 16,0 1 0-16,0-9-12 16,0 0 8-16,0-4 4 15,0 4 0-15,0-9-176 16,0 5 96-16,0-9-296 16,0-1 212-16</inkml:trace>
  <inkml:trace contextRef="#ctx0" brushRef="#br0" timeOffset="647">695 1533 840 0,'0'5'312'0,"0"-5"-244"0,5 0-16 0,0 4 92 16,0 0-88-16,0 1 48 16,0-1-60-16,5 5 36 15,0 0-44-15,0 4 32 16,4 0-36-16,-4 4 44 15,5 1-44-15,-5 4 12 16,0 0-28-16,-5 4 8 16,4 5-12-16,-4-1 20 15,5 1-20-15,0 0 12 16,0-1-12-16,0 5 0 16,0-4-4-16,-1 0 12 15,1-5-12-15,-5-4 4 16,0 0-4-16,-5-5 20 15,5 5-16-15,-5-9-4 16,5-4-4-16,0-9 20 16,0 4-12-16,-5-8-12 15,5 4-4-15,0-13 4 16,5 0 0-16,-6-14 24 16,6 10-12-16,0-18-12 15,0 9-4-15,-5-18-16 16,5 9 12-16,0-13 20 15,4 13-4-15,-4-9-12 16,5 9 0-16,-5-5 4 16,0 14 0-16,0-5 8 15,-1 10-4-15,-4-1-4 16,5 13 4-16,-10-4-4 0,5 8 0 0,-5-8-12 16,0 9 8-1,0 0-192-15,0 4 108 0</inkml:trace>
  <inkml:trace contextRef="#ctx0" brushRef="#br0" timeOffset="6396">1030 2615 436 0,'-5'-14'160'0,"5"14"-124"0,0 0-8 0,-5-4 148 15,5 4-100-15,-9-4 128 16,9 4-116-16,-10-5 36 16,10 5-76-16,-10-4 64 15,5 8-64-15,-10-4 44 16,0 0-52-16,-4 0 32 16,4 9-40-16,-5 0 24 15,5 4-28-15,-9 0 16 16,9 5-24-16,-10-5 28 15,6 9-32-15,-6-9 20 16,5 4-20-16,-4-4 8 16,4 5-12-16,-5-1 12 15,11 1-16-15,-6 4 16 16,5 0-16-16,-4 0-12 16,9-1 0-16,-10-3 20 15,10 4-8-15,-5-5 16 16,6 5-16-16,-1 0 4 15,5 0-4-15,-5 0 12 16,10 0-12-16,-5 4 24 16,5 0-20-16,-5 5 24 15,10 4-24-15,-5 0-20 0,5-4 0 16,0 4 20-16,5 0-4 16,0 0 4-16,9-5-4 0,-9 1 4 15,5-5-8-15,0 0-4 16,4-4 4-16,1-4 12 15,0-1-8-15,-1-3-12 16,6 3 0-16,0-4 20 16,-1 0-8-16,-4-4-20 15,5 4 4-15,-1-4 20 16,1 4-4-16,-5-9-4 16,4 5 0-16,-4-4 4 15,0-1-4-15,-6-8-4 16,6 4 4-16,-5-5-4 15,4 10 0-15,1-5 0 16,0 0 0-16,0-5 8 16,-1 5-4-16,6-9-4 15,0 9 4-15,-1-4 12 16,6 4-8-16,-1-9-12 16,1 5 0-16,-6-9 20 15,6 8-8-15,-5-8-4 16,4 5 0-16,-9-6 12 15,4 6-8-15,-4-10-20 16,5 5 4-16,-6-9 20 16,1 9-4-16,-5-13-4 15,5 4 0-15,-11-9-4 16,6 5 0-16,-10-9 0 0,5 4 0 16,-10-8-12-16,5 13 8 0,-5-9 12 15,5 13-4-15,-5-9 8 16,5 9-8-16,-5-4-20 15,0 8 8-15,0-8 12 16,0 9 0-16,-5-5-4 16,5 4 4-16,-10-8-4 15,0 8 0-15,-5-3 8 16,6 3-4-16,-6 1-4 16,5 3 4-16,-10-3-4 15,10 4 0-15,-9-5 0 16,4 5 0-16,-5-9 0 15,5 9 0-15,-9-4 0 16,9 3 0-16,-10-7-12 16,11 7 8-16,-11-3 12 15,10 8-4-15,-9-13-4 16,9 9 4-16,-10-4-16 16,6 8 8-16,-6-4 12 15,10 4-4-15,-5-4-4 16,6 9 4-16,-6-1-16 15,5 5 8-15,-4-4 12 16,9 8-4-16,-10-4-12 16,10 9 4-16,-10-5-16 15,11 5 12-15,-6 0 20 16,5 0-4-16,-5-1-20 0,10 1 4 16,-10-5-144-16,11 5 80 15,-6-9-232-15,5 0 172 16</inkml:trace>
  <inkml:trace contextRef="#ctx0" brushRef="#br0" timeOffset="8648">1001 2277 560 0,'-5'-4'208'0,"5"4"-164"0,0 0-8 16,0 0 84 0,0 0-72-16,0 0 68 0,0 0-64 0,0 0 40 15,0 4-52-15,-5-4 24 16,0 0-36-16,-5 0 8 15,10 5-20-15,-10-1 28 16,10 1-28-16,-10-1 32 16,1 0-32-16,-11-4 40 15,10 5-32-15,-10-5 12 16,10 0-20-16,-4 0 8 16,4 8-12-16,-10-3 28 15,10 4-24-15,-9-5 20 16,4 0-20-16,-5 1-8 15,5 4-4-15,-9-1 20 16,9 5-12-16,-10 1 24 16,11-1-24-16,-11 4 4 15,10 1-8-15,-9 4 20 16,9-1-16-16,-10 1-4 16,10 0-4-16,-9 4-4 15,9 1 0-15,-5-1 24 16,6 0-12-16,-6 1-4 15,10 8-4-15,-5-9 4 16,5-4-4-16,-4 0-4 16,4 4 4-16,-5-9-16 15,10 5 8-15,-5 0 28 16,5 0-12-16,-5-4-4 16,5 3-4-16,-4-3-4 0,4-1 0 0,-5-3 44 15,10 3-24-15,-10-4-8 16,10 5-8-16,-10-1 4 15,10 1-4-15,-5-5-12 16,5 4 4-16,-5 1 12 16,5-1-4-16,-10 1 8 15,10-1-8-15,-4 5 8 16,8 0-8-16,-4 0 16 16,0 4-12-16,0-4-4 15,0 5 0-15,0-6 4 16,0 6-4-16,0-5 16 15,5 4-12-15,-5-4-4 16,5 4 0-16,0-9 4 16,5 5-4-16,-5-4-4 15,5 4 4-15,-5-9 20 16,5 4-12-16,-5-3-12 16,4-1-4-16,1 0 28 15,5 4-12-15,-5-4 4 16,5 5-8-16,-1-1-24 15,1-3 8-15,0-6 12 16,5 5 0-16,-6-4 8 16,6 0-8-16,-5 0-4 15,5-1 4-15,-1 1 4 16,1 0-4-16,0 0 8 16,-1-1-8-16,1 1-4 15,0 0 4-15,-1 0-16 0,6 0 8 0,-5-5 4 16,4 0 0-16,-4 1 0 15,5-1 0-15,-6 0 8 16,1 1-4-16,-5-1-4 16,5 1 4-16,-6-1-4 15,6 0 0-15,-5-4 8 16,5 5-4-16,-6-5-12 16,6 0 4-16,-5 0 4 15,4 0 0-15,-4 0 8 16,0 0-4-16,-5 0-4 15,5 0 4-15,-1 0-4 16,6 0 0-16,-5-5 0 16,5 5 0-16,-6-4 0 15,6 4 0-15,0-4 0 16,-1-1 0-16,1-4 24 16,5 5-12-16,-6-5-12 15,6 5-4-15,-5-5 4 16,4 9 0-16,1-9 16 15,0 9-8-15,-1-8-20 16,1 3 4-16,0-4 4 16,-1 5 4-16,-4-5 0 15,0 5 0-15,-6-9 0 16,1 8 0-16,0-8 24 16,0 9-12-16,-5-5-20 15,4 5 0-15,-4-5 4 0,5 5 4 0,-5-5 8 16,5 5-4-1,-6-10-4-15,1 1 4 0,0 0-4 16,0 4 0-16,-5-4-20 16,5 5 12-16,-5-6 12 15,0 10 0-15,-1-9 16 16,1 4-12-16,0-4-20 16,0 4 4-16,0-8 4 15,0 4 4-15,0-9 8 16,0 9-4-16,-5-14 8 15,5 10-8-15,-5-14-12 16,0 9 4-16,0-8 20 16,5 8-8-16,-5-9-12 15,5 9 0-15,-5-8 12 16,0 8-4-16,0-9-12 16,0 9 4-16,0-4 4 15,0 4 0-15,0-4-12 16,0 8 8-16,-5-4 20 15,5 9-8-15,-5-4-4 16,0 4 0-16,-5-5-4 16,10 5 0-16,-10-9-12 15,10 9 8-15,-10-9 12 16,10 9-4-16,-9-13-4 16,4 8 4-16,-5-4-16 15,5 5 8-15,-5-5 4 16,5 9 0-16,-5-9-12 0,5 4 8 0,-9-8 12 15,4 9-4 1,-10-14-4-16,10 13 4 0,-10-8-4 16,11 4 0-16,-11 0 8 15,5 5-4-15,-5-5-4 16,6 9 4-16,-11-5-16 16,10 5 8-16,-9-4 12 15,4 4-4-15,-5-5-12 16,6 9 4-16,-11-4 4 15,10 4 0-15,-9-8 0 16,9 8 0-16,-5-4 0 16,6 9 0-16,-6-5 0 15,5 5 0-15,1-5-20 16,4 4 12-16,-5 1 4 16,6 4 4-16,-6-4 0 15,10 4 0-15,-5-5 8 16,5 5-4-16,-9-4-20 15,9-1 8-15,-5 1 4 16,5 4 4-16,-5-4 8 16,10 8-4-16,-9-4-4 15,9 4 4-15,-10-4-16 16,10 5 8-16,-10-5 12 16,5 0-4-16,-9 0-12 15,4 0 4-15,0 0-268 16,5 0 144-16</inkml:trace>
  <inkml:trace contextRef="#ctx0" brushRef="#br0" timeOffset="11516">4492 2488 788 0,'-10'-5'292'0,"10"5"-228"0,-10-4-16 15,6-1 152 1,4 10-120-16,-5-5 100 15,10 0-104-15,-5 0 28 16,0 0-60-16,4 0 20 16,6 9-36-16,10-5 16 15,5 0-24-15,-1-4 28 0,6 5-32 0,-6-10-4 16,6 5-8-16,-5-4 12 16,4 4-8-16,-9-4 4 15,4-1-4-15,-4-4 12 16,0 9-12-16,-5-4-4 15,-1 4 0-15,-4-4 28 16,0 8-16-16,-10-4-4 16,0 0-8-16,-5 0-84 15,5 4 44-15,-10 1-152 16,5-1 104-16,-9 1-184 16,4 3 156-16,-10 1-196 15,5 0 176-15</inkml:trace>
  <inkml:trace contextRef="#ctx0" brushRef="#br0" timeOffset="11921">4581 2496 716 0,'-5'5'264'0,"5"-5"-204"0,5 4-16 0,-5-4 184 16,5 9-132-16,-5 0 132 16,5 8-136-16,-5 1 52 15,5-1-84-15,-5 5 44 16,0 4-60-16,-5 5 32 15,5 8-44-15,-10-4-8 16,10 0-16-16,-5 0 28 16,5 0-20-16,-5 0 4 15,0-4-12-15,0 0 4 16,5-5-8-16,0-4 16 16,5 0-12-16,0-5-12 0,10 5 0 15,0-9 12-15,-1 0-4 0,6-8-12 16,0-1 4-16,-1-4 12 15,1 0-4-15,0-4 8 16,-1 4-8-16,1-9 8 16,0 5-8-16,0-5-4 15,4 9 4-15,-9-9-4 16,5 5 0-16,-6-5 8 16,1 9-4-16,-10-9-80 15,5 9 40-15,-10-9-152 16,5 9 104-16,-10-8-260 15,0 8 192-15</inkml:trace>
  <inkml:trace contextRef="#ctx0" brushRef="#br0" timeOffset="12241">4546 2890 1100 0,'-5'-4'408'0,"5"4"-316"0,10 0-28 16,-5 0 108-1,5 4-108-15,10-4 52 16,-1 0-68-16,1 0 0 16,0 0-28-16,4-4 16 0,1 4-24 15,-5-9 4-15,4 9-8 0,-4-4 20 16,5 4-16-16,-10-5 12 15,4 1-12-15,-4-5 12 16,0 9-16-16,-5-4-28 16,-1 4 8-16,-4-4-172 15,0 4 104-15,-10-5-320 16,5 1 224-16</inkml:trace>
  <inkml:trace contextRef="#ctx0" brushRef="#br0" timeOffset="13528">4566 2238 652 0,'-10'-4'244'0,"10"4"-192"0,-19 0-12 0,9 0 128 15,5 0-100-15,-10 0 96 16,10 4-96-16,-15-4 64 15,10 4-76-15,-14 1 48 16,9-1-60-16,-10 5 48 16,11 0-52-16,-11 4 8 15,0 0-32-15,1 4 36 16,4 5-28-16,-4 9 4 16,9 0-16-16,-5 12 12 15,10 1-16-15,-5 4 48 16,6 1-28-16,-1-1-4 15,5 4-16-15,0-8-16 16,5 0 4-16,-5-5 40 16,10 1-24-16,-5-5 16 15,5-5-16-15,0 1 36 16,5-5-24-16,-6 0-24 16,6-4 0-16,0 0 16 15,5 0-8-15,-5 0 16 16,5 4-16-16,-1 0 24 15,6 1-20-15,0-1-12 16,-1 0-4-16,11 0 12 16,-5-4-4-16,4 0-12 15,1 0 4-15,-1-4 20 16,1 4-8-16,-6-9-4 16,6 0 0-16,-5-4 20 15,4-1-12-15,-9-3-4 0,4 3-4 16,-4-8 4-16,5 5-4 15,-6-10 16-15,6 5-12 0,-5-8-20 16,4 3 4-16,1-3 20 16,0 3-4-16,4-8 4 15,1 9-4-15,-6-9-8 16,6 4 4-16,-5-9 4 16,4 10-4-16,-4-10 8 15,4 5-8-15,-4-9 16 16,4 4-12-16,-9-8-12 15,5 9 0-15,-6-14 4 16,1 9 0-16,-5-4 16 16,5 4-8-16,-6-4-4 15,1 4 0-15,0-4-4 16,0 8 0-16,-10-8-12 16,5 4 8-16,-10-9 4 15,4 5 0-15,-4-9 24 16,0 4-12-16,0-8-20 15,0 8 0-15,-4-12 4 16,4 12 4-16,-5-17 8 16,0 17-4-16,-5-8 8 15,0 8-8-15,-5-8 8 16,5 12-8-16,-9-3-28 16,9 8 12-16,-15-4 12 15,10 4 4-15,-9 0 24 0,4 9-16 16,-9-5-20-16,9 9 0 0,-10-4-4 15,11 5 4-15,-11-6 24 16,5 10-8-16,-4-5-28 16,4 5 8-16,-4 0 12 15,9 4 4-15,-5-5-4 16,6 5 4-16,-6-4-16 16,10 4 8-16,-4 0 20 15,4 4-8-15,-5-4-20 16,5 5 4-16,-4-5 4 15,4 0 4-15,-10 0 0 16,10 4 0-16,-9-4-20 16,4 0 12-16,-4 0 4 15,4 0 4-15,-5-4-132 16,10 4 72-16,1-5-252 16,4 5 176-16,5-4-324 15,5-1 260-15,-5-3-576 16,5 8 436-16</inkml:trace>
  <inkml:trace contextRef="#ctx0" brushRef="#br0" timeOffset="15689">4615 2045 560 0,'-10'0'208'0,"10"0"-164"0,-4 0-8 0,-1 0 92 16,5 5-76-16,-10-1 68 15,10 1-68-15,-5-5 16 16,0 4-40-16,-5 0 16 15,0 1-24-15,-5-5 52 16,6 4-40-16,-6-4 28 16,5 4-32-16,-10 1 8 15,10 4-20-15,-9-5 28 16,4 5-28-16,-10-5 32 16,11 5-32-16,-11 0 12 15,0-1-16-15,1 1 36 16,4 4-24-16,-5-4 20 0,6 4-24 15,-1-4-16-15,5 0-8 0,-5-1 20 16,11 1-8-16,-11 0 4 16,10 4-4-16,-5 0-8 15,5 0 4-15,-9 0 12 16,9 5-8-16,-5-5 4 16,10 5-4-16,-5-1 12 15,5 1-12-15,-9-1 24 16,9 1-20-16,-5 4-4 15,5 4-4-15,-5 0 4 16,10 0-4-16,-10 1-4 16,10 3 4-16,-10 1 12 15,10 0-8-15,-9-1 24 16,9-4-20-16,-5 5-4 16,5-5-4-16,-5 1 20 15,5 3-12-15,-10-3-12 16,10-1-4-16,-5-4 28 15,5 0-12-15,-5-5-4 16,10 5-4-16,-5-5 12 16,0 5-8-16,0-4 16 15,0 4-16-15,0-5 4 16,0 1-4-16,0-5-16 16,5 4 4-16,0 1 12 15,0-1-4-15,-5 1-4 16,5-1 4-16,0 1-4 0,0 4 0 15,-1-5 24-15,1 5-12 16,0 0-4-16,5 0-4 0,-5 0-4 16,0 0 0-16,0-5 16 15,5 5-8-15,0-4-12 16,-1 4 0-16,1-5 12 16,5 5-4-16,-5-5-12 15,5 1 4-15,-1-5 20 16,6 5-8-16,-5-5-4 15,5 0 0-15,-1-4-4 16,1 4 0-16,0-4 0 16,4 4 0-16,1-5 8 15,0 1-4-15,4 0-4 16,-4 0 4-16,4-5-16 16,1 0 8-16,-6-4 20 15,6 5-8-15,-5-5-4 16,4 0 0-16,-9 0-4 15,5 4 0-15,-6 1 0 16,6-1 0-16,-10-4 8 16,4 0-4-16,-4 0 8 15,5 4-8-15,-5-4-20 16,-1 5 8-16,1-10 20 16,0 5-4-16,0-4-4 15,-1 4 0-15,6-4-16 16,0 8 8-16,4-8 4 15,1 4 0-15,0-5 0 0,-1 5 0 16,1-9 16-16,0 5-8 0,-1-5 16 16,6 5-16-16,-6-9-20 15,6 8 4-15,-5-8 12 16,4 9 0-16,-4-9-4 16,4 4 4-16,-4-8-16 15,4 8 8-15,-4-13 4 16,-5 9 0-16,-5-9 16 15,4 4-8-15,-4-8-4 16,5 9 0-16,-6-14 4 16,6 9-4-16,-10-9-20 15,5 10 8-15,-5-10 12 16,4 9 0-16,-4-4-12 16,0 4 4-16,0-4 12 15,0 8-4-15,-5-8-4 16,5 8 4-16,-6-4 4 15,6 5-4-15,-5-5-12 16,5 9 4-16,-5-5 28 16,5 5-12-16,-5-9-12 15,0 9-4-15,-5-9-4 16,5 9 0-16,-5-13 8 16,0 8 0-16,0-8 8 15,0 9-4-15,0-14 8 16,0 9-8-16,0-9-4 15,0 10 4-15,-5-14-16 0,5 4 8 0,-5-4 12 16,5 9-4-16,-5-9-12 16,0 8 4-16,-5-3 12 15,10 8-4-15,-10-4-4 16,10 8 4-16,-10-4-4 16,5 5 0-16,-4-1 0 15,4 5 0-15,-5-4 8 16,5 8-4-16,-10-4-12 15,5 4 4-15,-9-4 20 16,9 4-8-16,-10-4-20 16,5 8 4-16,-9-8 4 15,9 5 4-15,-15-6-12 16,11 6 8-16,-11-5 12 16,10 4-4-16,-14 0-4 15,9 5 4-15,-9-5 12 16,9 5-8-16,-9-5-28 15,9 4 8-15,-9-8 12 16,9 9 4-16,-5-9-12 16,6 8 4-16,-1-3 12 15,6 8-4-15,-6-5-20 16,5 5 8-16,1-4 12 16,4 4 0-16,-5-4-12 15,5 4 4-15,1-5 4 16,4 10 0-16,-5-5 0 15,5 0 0-15,-5 0 8 16,5 0-4-16,-4 0-20 0,4 0 8 16,-5 0 4-16,5 0 4 15,-10 0-12-15,11 4 8 0,-11 0 12 16,10 5-4-16,-10-5-12 16,6 5 4-16,-6-4 12 15,5 3-4-15,-9-3-4 16,9 3 4-16,-10-8-148 15,10 5 80-15,1-10-396 16,9 5 256-16</inkml:trace>
  <inkml:trace contextRef="#ctx0" brushRef="#br0" timeOffset="18347">4502 89 508 0,'0'-5'188'0,"0"5"-148"0,0-8-8 0,0 3 116 16,0 10-88-16,-5-5 80 16,5 0-80-16,-5 0 92 15,10 0-88-15,-5 0 68 16,0 0-76-16,0 0 40 16,0 0-56-16,0 0 40 15,0 0-44-15,0 0 32 16,0 8-36-16,0 1 24 15,0 4-28-15,0 0 8 16,0 5-20-16,-5 4 36 16,5 4-28-16,-5 5 12 15,10 4-20-15,-5 4-8 16,0 5-4-16,0 4 20 16,5 0-12-16,-5 0-4 0,5-4-4 0,0 0 12 15,0-5-8-15,0 1 4 16,0-5-4-16,-5 0 12 15,5 0-12-15,-5 4 24 16,0-4-20-16,0 5 12 16,0-1-12-16,0 5 0 15,0 0-4-15,0 4-8 16,5 0 4-16,-5 0 4 16,5-4-4-16,-5 0 8 15,4-5-8-15,-4 0-20 16,0-4 8-16,0-4 12 15,5 0 0-15,-5-5 8 16,0-4-8-16,0-5 16 16,5 5-12-16,-5-4-4 15,5 4 0-15,-5-5-16 16,5 5 8-16,-5-5 12 16,5 1-4-16,0-1-12 15,0 5 4-15,-5-4 12 16,0 4-4-16,0-5-4 15,0 5 4-15,0 4-4 16,0-4 0-16,0-4 24 16,5 4-12-16,-5-5-32 15,5 5 12-15,-5-9 8 16,0 5 4-16,0-1 8 16,0 1-8-16,0-5-20 0,0 4 8 0,0-8 20 15,0 0-4-15,0-5-20 16,0 1 4-16,0-5-112 15,0 0 68-15,0-9-192 16,0 0 140-16,0-17-264 16,0 4 212-16,-5-17-300 15,5 4 260-15</inkml:trace>
  <inkml:trace contextRef="#ctx0" brushRef="#br0" timeOffset="18903">4335 1516 684 0,'-10'4'252'0,"10"-4"-192"0,-5 5-20 0,0-5 136 16,10 0-104-16,-5 0 120 15,0 0-108-15,0 0 52 16,10 8-76-16,0 1 36 15,-1 0-56-15,6 0 60 16,0 4-60-16,0 0 20 16,-1 0-40-16,1 4 36 15,5 5-32-15,-5 9 20 16,4 0-24-16,-4 12 16 16,0-3-20-16,0-1 8 0,0-4-12 15,-1 0 12-15,1-4-16 16,-5-5 16-16,0 0-16 0,0-4 24 15,-1-4-20-15,-4-1-12 16,5 1-4-16,-10-9 28 16,5-5-12-16,-5-4-12 15,0 0-4-15,0 0 4 16,10 4 0-16,-5-8 8 16,5 0-4-16,-5-5-4 15,0 4 4-15,0-8 4 16,-1 9-4-16,-4-18 8 15,5 5-8-15,0-18-4 16,0 8 4-16,0-16 4 16,0 7-4-16,0-12-12 15,5 13 4-15,0-13 12 16,0 18-4-16,-6-5-116 16,1 8 60-16,-5 1-200 15,5 8 144-15,-5-3-316 16,0 7 240-16</inkml:trace>
  <inkml:trace contextRef="#ctx0" brushRef="#br0" timeOffset="19953">5211 894 664 0,'15'0'244'0,"-15"0"-188"0,15 0-16 15,-5 0 136 1,-1 0-104-16,6-4 60 16,0 4-76-16,-5-5 64 15,0 1-68-15,0-5 36 0,-1 9-52 16,-9-8 24-16,5 3-32 0,-5-4 8 15,0 5-20-15,-5-9 28 16,5 4-28-16,-9-4 48 16,4 4-36-16,-15-4 20 15,5 9-28-15,-10-5 16 16,6 5-20-16,-11-9 8 16,11 13-12-16,-11-5 12 15,10 10-16-15,-4-5 16 16,4 8-16-16,-5-3 40 15,6 8-24-15,-1 0 12 16,5 0-20-16,-5 5 8 16,11-1-12-16,-6 5 0 15,10 4-4-15,-5 9 28 16,5 0-20-16,0 5-4 16,5-5-8-16,0 0 4 15,10 0-4-15,-5-9-20 16,10-4 8-16,0-9 32 15,4 0-16-15,1-13 8 16,0 0-8-16,4-17-24 16,1-1 8-16,0-13 20 15,-1 10-4-15,-4-14-4 16,4 4 0-16,-4-4-16 16,0 9 8-16,-5-5 12 15,-1 9-4-15,1-4-4 16,0 8 4-16,-10 1-4 15,5 8 0-15,-5 0-12 0,0 5 8 16,-5 4 4-16,5 9 0 0,-1-5 44 16,1 5-24-16,0 8 24 15,5 5-24-15,-5 9 16 16,0 4-20-16,0 4 20 16,5 1-24-16,-5-1-20 15,5-4 0-15,-1-4 20 16,1-5-4-16,0-13 4 15,5 0-4-15,-5-17-208 16,0 0 108-16,-1-14-456 16,1 0 304-16</inkml:trace>
  <inkml:trace contextRef="#ctx0" brushRef="#br0" timeOffset="22746">2005 2982 580 0,'-10'-4'216'0,"10"4"-168"0,-4 0-12 0,-1 0 180 15,5 0-124-15,-5 0 124 16,5 0-128-16,-5 0 80 16,5 4-100-16,-5-4 36 15,10 0-60-15,-5 0 28 16,0 0-40-16,0 0 24 15,10 5-28-15,-1-1 0 16,6 0-16-16,-5-4 12 16,5 0-16-16,-5 0 16 15,4 5-16-15,1-5 24 0,5 0-20 0,0 0 24 16,-1 0-24-16,1 0 12 16,0 0-12-16,4 0 20 15,1 0-20-15,-5 0 12 16,4 4-12-16,1-4-24 15,0 0 4-15,-1 0 4 16,1 4 4-16,-5-4-12 16,4 5 8-16,-4-5 12 15,4 0-4-15,1-5-12 16,0 5 4-16,-6-4 12 16,6 4-4-16,0-4 16 15,-1 4-12-15,6-9 4 16,-1 9-4-16,1-4-16 15,4 8 4-15,1-8 20 16,-1 4-8-16,1-5-12 16,-1 5 0-16,6-4 4 15,-6 4 0-15,1-9 8 16,-1 9-4-16,1-4-20 16,-6 8 8-16,1-4 4 15,-6 0 4-15,-4 0 8 16,5 0-4-16,-6 0 8 15,6 0-8-15,-5-4-12 16,4 4 4-16,-4-5 12 16,0 5-4-16,-6-4 8 15,6 4-8-15,0-4 8 0,-1 8-8 16,6-8-12-16,0 4 4 0,-1-5-4 16,1 5 0-16,0-4 24 15,4-1-8-15,-4 1-12 16,-1 4 0-16,1-4 4 15,0 8 0-15,-6-4 0 16,6 0 0-16,-5-4 8 16,4 4-4-16,-4-5-12 15,0 5 4-15,-6-4 20 16,6 8-8-16,-5-4-12 16,0 0 0-16,-5 0 12 15,4 0-4-15,-4 0-4 16,0 0 4-16,0-4-4 15,0 4 0-15,-5-4 16 16,4 4-8-16,-9-5-20 16,5 5 4-16,-5-4 12 15,5 4 0-15,0-9-28 16,0 5 12-16,-5-1-232 16,5 5 132-16</inkml:trace>
  <inkml:trace contextRef="#ctx0" brushRef="#br0" timeOffset="23690">3404 2842 684 0,'-15'5'252'16,"15"-5"-192"-16,-5-5-20 0,0 1 144 16,10 8-108-16,-10-8 112 15,5 4-108-15,-5-5 64 16,10 10-84-16,-5-5 76 15,0 0-80-15,0 0 52 16,0 0-64-16,5 0 16 16,0 4-40-16,0 1 36 15,5-1-32-15,5 0-4 16,4 1-12-16,1-1 12 0,5 0-12 16,-1 1 4-16,1 4-4 0,4-5 20 15,1 5-16-15,0-1 24 16,-1 1-24-16,1-4 12 15,-1-1-12-15,1-4-8 16,-1 4 0-16,1-4-4 16,-6 0 0-16,-4 0 8 15,5 5-4-15,-6-1 16 16,1 5-12-16,-5-5-4 16,0 5 0-16,-10-9 12 15,0 4-8-15,-5-4 32 16,0 0-24-16,0 0 4 15,0 0-12-15,0 0-8 16,0 0 4-16,0 5 4 16,0-1-4-16,-5 0 16 15,5 1-12-15,-5-1 16 16,5 1-16-16,-5-1-4 16,5 0 0-16,-5-4 4 15,0 0-4-15,-5 0 16 16,5 0-12-16,-10 0-4 15,10 5 0-15,-14-1 4 16,4 5-4-16,-15 0-4 16,11-1 4-16,-16 1 4 15,11 0-4-15,-16 0-4 16,11-1 4-16,-6-3-16 16,11 4 8-16,-6-5 4 0,10 0 0 0,-4 1-56 15,9-1 32 1,-5-4-148-16,10 4 96 0,-4-4-268 15,4 0 196-15,5 0-524 16,10 0 376-16</inkml:trace>
  <inkml:trace contextRef="#ctx0" brushRef="#br0" timeOffset="24848">2877 2312 488 0,'10'-4'180'0,"-10"4"-140"0,15 0-12 0,-10 0 152 16,4 0-104-16,1 0 120 16,5 0-112-16,-5-4 64 15,5 4-88-15,-6-5 56 16,6 5-64-16,-15-4 32 16,5 0-48-16,-5-5 16 15,0 4-32-15,-5-3 44 16,5 8-36-16,-10-9 12 15,1 0-24-15,-11-4 44 16,10 9-32-16,-10-5 12 16,6 9-24-16,-11-9-36 15,5 9 12-15,-9-4 28 16,9 4-12-16,-10-5-28 16,6 10 12-16,-6-5 8 0,11 9 4 15,-6-1 24-15,5 1-16 16,-4 0 12-16,9 4-12 0,-5 0 12 15,10 0-16-15,-5 5 4 16,11-1-4-16,-11 1-8 16,10 4 4-16,0 0 4 15,5 4-4-15,-5 0 8 16,10 5-8-16,-5-1 16 16,5 1-12-16,0 0 16 15,5-1-16-15,-1-3-4 16,1-6 0-16,5-3-4 15,0-5 0-15,5-13 24 16,-1 4-12-16,1-12-4 16,0-1-4-16,-1-13 4 15,1 5-4-15,0-14-4 16,-1 5 4-16,-4-9-4 16,5 4 0-16,-5-8 8 15,4 12-4-15,-4-3-4 16,0 8 4-16,0-4-16 15,0 12 8-15,-6-3 12 16,1 8-4-16,-5 0-28 16,0 5 12-16,-5 0-4 15,0 4 8-15,0 4 32 16,5 5-12-16,-5 4 24 16,0 9-24-16,0 0 12 15,5 4-12-15,0 5 0 0,0 4-4 16,5 0 4-16,-1-5-8 15,6 1 8-15,0-5-8 16,0-4-4-16,4-4 4 0,-4-10-24 16,5-3 12-16,-5-14-312 15,4 5 172-15</inkml:trace>
</inkml:ink>
</file>

<file path=ppt/ink/ink6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4:16.542"/>
    </inkml:context>
    <inkml:brush xml:id="br0">
      <inkml:brushProperty name="width" value="0.05" units="cm"/>
      <inkml:brushProperty name="height" value="0.05" units="cm"/>
      <inkml:brushProperty name="fitToCurve" value="1"/>
    </inkml:brush>
  </inkml:definitions>
  <inkml:trace contextRef="#ctx0" brushRef="#br0">128 379 560 0,'-5'-8'208'0,"5"8"-164"0,0-5-8 16,0-4 112-1,0 9-88-15,0-4 124 16,0 4-104-16,0-4 48 16,0 4-72-16,0-9 36 15,5 5-52-15,-5-10 52 16,5 10-56-16,0-13 20 15,0 3-36-15,0-7 28 16,5 7-32-16,0-12 40 0,-1 9-32 16,1-5 20-16,5 4-24 0,-5-4 0 15,5 5-12-15,-1-5 28 16,6 9-20-16,-5-5-4 16,5 10-8-16,-6-6 20 15,6 6-12-15,0-5 24 16,-1 8-24-16,6-8-4 15,0 9-4-15,-1-5 20 16,6 9-12-16,-1-5-4 16,1 5-4-16,-1 0 12 15,-4 5-8-15,-5-5-20 16,4 0 4-16,1 0 20 16,0 4-4-16,-6 1-4 15,1 3 0-15,-5 1 12 16,5 0-8-16,-6-5-4 15,11 5 0-15,-10 0 12 16,4 4-8-16,-4 0-4 16,5 0 0-16,-5 0 4 15,4 5-4-15,-4-1-4 16,0 5 4-16,0 0 20 16,-1 4-12-16,1 5 4 15,5 4-8-15,-5 0-16 16,-1 0 4-16,-4 4 20 15,5-8-8-15,-5 0-4 16,5-1 0-16,-5-3 12 16,-1-1-8-16,-4 0-4 0,0 0 0 15,-5-4-4-15,5 5 0 0,-10-6 16 16,5 6-8-16,-5-5-4 16,0 0 0-16,-4 4-4 15,4 0 0-15,-10 5-12 16,5-1 8-16,-10 5 20 15,10 5-8-15,-9 4 4 16,4-5-4-16,-5 0 4 16,6-4-8-16,-6 0-12 15,5-4 4-15,-5-5 4 16,6 1 0-16,-6-6 8 16,10 1-4-16,-5-4 8 15,5 4-8-15,-4-5 8 16,4 1-8-16,-5-1-4 15,0-4 4-15,-9-4-4 16,9 4 0-16,-10-8 16 16,10 3-8-16,-9-3-12 15,4-1 0-15,-9 0-4 16,9 1 0-16,-10-1 16 16,11 5-4-16,-16-9-4 15,11 4 4-15,-11-4-4 16,10 5 0-16,-4-5 16 15,4 0-8-15,-4-5-20 16,4 5 4-16,-4-8 40 16,9 8-20-16,-5-5-8 0,6 5-8 0,-1-9 12 15,5 5-4-15,-5-9-4 16,6 9 4 0,-6-14-16-16,10 9 8 0,-5-8 4 15,5-1 0-15,-4-4 0 16,9 9 0-16,-10-9-12 15,5 9 8-15,-5-9 4 16,10 5 0-16,-4-5 0 16,9 9 0-16,-10-5-20 15,10 10 12-15,-10-10 20 16,10 9-4-16,-5 1-4 16,5 3 0-16,-5-4-4 15,5 9 0-15,-5-4 8 16,10 4-4-16,-5 0 16 15,0 9-12-15,0-5-4 16,0 5 0-16,0 0 4 16,0 4-4-16,0-4 8 15,0 4-8-15,0 0-12 16,5 4 4-16,0 1 20 16,0-1-8-16,0 1 4 15,0-1-4-15,-5 1 4 16,5-1-8-16,-5 1 8 15,0 4-8-15,0-9-4 16,0 4 4-16,0-3-4 16,4 3 0-16,-4-4 0 15,0 0 0-15,0-4 8 0,5 0-4 0,-5-5 8 16,5 1-8-16,-5-5-4 16,0 0 4-16,0 0 12 15,0 0-8-15,0 0-4 16,0 0 0-16,0-5-4 15,0 5 0-15,-5-9-12 16,5 1 8-16,-5-10 12 16,1 9-4-16,-1-8-4 15,5 8 4-15,-5-8-16 16,5 8 8-16,-5-9 4 16,0 1 0-16,-5-5 0 15,10 9 0-15,-5-9 0 16,10 9 0-16,-5-5 0 15,0 5 0-15,0-4-12 16,0 8 8-16,-5-4-4 16,5 4 0-16,-5 0 8 15,10 5 0-15,-5-5 0 16,0 9 0-16,0-9-20 16,0 9 12-16,0-4 4 15,0 4 4-15,5 0-12 16,0 4 8-16,0 1 4 15,0-1 0-15,5 1-12 16,-1-1 8-16,1 0 12 16,0 1-4-16,0-5 16 0,0 4-12 15,0-4-4-15,4 4 0 0,-4 1-4 16,5 4 0 0,0-5 16-16,0 5-8 0,-1-9-12 15,1 4 0-15,-5-4 20 16,5 0-8-16,-5 0 4 15,4 0-4-15,-4 0-148 16,0 0 76-16,-5 0-288 16,0 0 192-16</inkml:trace>
</inkml:ink>
</file>

<file path=ppt/ink/ink6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4:23.689"/>
    </inkml:context>
    <inkml:brush xml:id="br0">
      <inkml:brushProperty name="width" value="0.05" units="cm"/>
      <inkml:brushProperty name="height" value="0.05" units="cm"/>
      <inkml:brushProperty name="fitToCurve" value="1"/>
    </inkml:brush>
  </inkml:definitions>
  <inkml:trace contextRef="#ctx0" brushRef="#br0">342 140 664 0,'0'0'244'0,"0"0"-188"0,10-4-16 16,-10-1 136-1,0 10-104-15,0-5 60 0,10 0-76 0,-1-5 44 16,1 5-56-16,-10-4 32 16,5 0-44-16,-5-5 8 15,0 5-24-15,-5-5 8 16,5 4-12-16,-5-3 36 15,0 3-24-15,-4-3-4 16,4 3-12-16,-10-4 28 16,5 5-20-16,-5-5 20 15,5 5-20-15,-9-5 20 16,9 9-24-16,-10-9 12 16,10 9-12-16,-9-4-8 15,9 4 0-15,-5-4 28 16,5 4-16-16,-5-9 32 15,6 9-32-15,-6-5-4 16,10 5-8-16,-5-4 4 16,5 4-4-16,-5 0-28 15,5 4 12-15,-5-4 12 16,6 5 4-16,-6-1-12 16,5 5 4-16,-5 0 20 15,5 4-8-15,-5-4-4 16,10 4 0-16,-10-4 12 15,10 4-8-15,-10-5-4 16,6 6 0-16,-6-1-24 16,10 4 12-16,-5-4 40 15,5 5-20-15,-10-1 8 16,10 1-12-16,-5-1 20 0,5 5-16 16,-10-4 4-16,10 4-8 0,-5-5-16 15,10 5 4-15,-5-4 28 16,0-1-12-16,0-4 4 15,0 5-8-15,0-5-8 16,0 4 4-16,0-4 4 16,5 1-4-16,-5-1-12 15,0 0 4-15,0-4 20 16,5 4-8-16,0-4 4 16,0 4-4-16,0-5-8 15,0 1 4-15,0-9 12 16,0 5-8-16,-1-5-12 15,1 8 0-15,0-3 4 16,5-1 0-16,-5-4 0 16,0 4 0-16,5-4 24 15,0 5-12-15,-5-10-12 16,0 5-4-16,4-8 4 16,1 3 0-16,0-8 8 15,0 9-4-15,-5-14 24 16,5 10-16-16,0-14-20 15,-1 8 0-15,1-7-4 16,5 7 4-16,-5-12 24 16,0 9-8-16,0-10-12 15,-1 10 0-15,1-5 4 16,0 5 0-16,0-5-12 16,0 4 8-16,0-4 20 0,0 9-8 15,-6-4-4-15,6 3 0 16,-5 1-24-16,0 5 12 0,0-6 4 15,0 10 4-15,-5-5 8 16,5 5-4-16,0-5-12 16,0 5 4-16,-5-5 12 15,5 9-4-15,-5-4-12 16,0 4 4-16,0-5-4 16,0 10 0-16,0-5 24 15,0 0-8-15,0 0-28 16,0 0 8-16,0 0 12 15,0 0 4-15,0 4-4 16,0 0 4-16,0 1-16 16,0 4 8-16,0-1 12 15,0 5-4-15,0 1-12 16,0 3 4-16,0-4 12 16,0 5-4-16,0-5 24 15,0 4-16-15,0-3-12 16,0 3-4-16,0-4 20 15,0 5-8-15,0-5-20 16,0 4 4-16,0-4 32 16,5 5-16-16,0-5-16 15,-1 0 0-15,1 0 12 16,0 0 0-16,0 1 8 16,0-1-8-16,0 0 16 0,5 0-12 15,-5 0-12-15,0 0 0 16,0-4 4-16,0 0 0 0,-5-5 16 15,5 1-8-15,-5-1-4 16,9 0 0-16,1 1-4 16,0-1 0-16,-5 0 8 15,0 1-4-15,0-1-4 16,0 1 4-16,-5-1-4 16,5 0 0-16,-5-4 0 15,10 5 0-15,-1-5 8 16,1 4-4-16,0-4-12 15,0 0 4-15,-5 0 20 16,0 4-8-16,0-4-20 16,0 5 4-16,0-5 20 15,0 4-4-15,-1-4-4 16,1 0 0-16,0 0-4 16,0 0 0-16,5 0 0 15,0 0 0-15,-5 0 0 16,5 0 0-16,-10 0 8 15,0 0-4-15,0-4-4 16,5 4 4-16,-5-5-16 16,0 5 8-16,-5-4-192 15,5 8 108-15,-5-4-376 16,5 9 256-16</inkml:trace>
</inkml:ink>
</file>

<file path=ppt/ink/ink6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4:31.255"/>
    </inkml:context>
    <inkml:brush xml:id="br0">
      <inkml:brushProperty name="width" value="0.05" units="cm"/>
      <inkml:brushProperty name="height" value="0.05" units="cm"/>
      <inkml:brushProperty name="fitToCurve" value="1"/>
    </inkml:brush>
  </inkml:definitions>
  <inkml:trace contextRef="#ctx0" brushRef="#br0">1 39 424 0,'0'-13'156'0,"0"13"-120"0,-5-4-8 16,5-1 96-1,5 5-72-15,-5-9 96 16,5 5-88-16,-5 0 88 16,0 4-88-16,0-5 8 15,0 10-44-15,0-5 40 16,0 0-36-16,0 4 48 0,5 0-44 15,-5-4 28-15,0 0-32 0,5 0 16 16,-1 5-24-16,-4-5 28 16,5 9-32-16,0-1 40 15,0 1-32-15,-5 0 20 16,0 0-24-16,0-1 36 16,5-3-32-16,-5-1 20 15,0 0-24-15,0 5 8 16,0 4-16-16,0-4 20 15,0 4-20-15,0-4 12 16,0 4-12-16,0 0-8 16,10 0 0-16,-10 5 20 15,5-1-12-15,-5 5 40 16,0 0-28-16,0 4-12 16,0 5-8-16,0 0 20 15,5-1-12-15,0 1-4 16,0 0-4-16,0-1 20 15,0-3-12-15,-5 3-4 16,0-4-4-16,0-4-16 16,0 0 8-16,0-4 20 15,0-1-8-15,0-4-4 16,0 0 0-16,0-4 4 16,0 0-4-16,0 0-4 15,0 4 4-15,0-4 4 16,0 4-4-16,-5-4-4 0,5-1 4 0,-5-3-24 15,5 3 12 1,-5-8 20-16,10 0-4 0,-5 0-4 16,0 0 0-16,0-4 20 15,5 4-12-15,-5-4-20 16,0 4 0-16,0-5-4 16,0 5 4-16,0-4 24 15,0 0-8-15,0-5-4 16,0 4 0-16,0-8-16 15,5 4 8-15,-1-4 4 16,1 5 0-16,-5-10 8 16,5 9-4-16,-5-4-20 15,0 4 8-15,0-4 12 16,0 5 0-16,0-10 8 16,0 5-8-16,0-5-12 15,5 10 4-15,0-5-16 16,0 4 12-16,0-4 12 15,0 8 0-15,0-8-4 16,0 9 4-16,-5-5-4 16,5 5 0-16,-5-5 8 15,5 9-4-15,0-9-28 16,0 9 12-16,-1-9 24 16,6 9-8-16,-5-8 0 15,5 8 0-15,-5-9-16 16,5 9 8-16,-10-5 4 0,5 5 0 0,0 0 0 15,0 5 0 1,0-1-12-16,-1 1 8 0,6-1 4 16,0 5 0-16,0-5 0 15,0 5 0-15,0 0-12 16,0 4 8-16,-1 0 4 16,1 0 0-16,0 0 8 15,0 0-4-15,-5-4-4 16,0 4 4-16,0-4 4 15,0 0-4-15,0-1 8 16,-1 1-8-16,-4 0 8 16,5 4-8-16,-5 0-12 15,0 0 4-15,0 0 4 16,0 1 0-16,0-6 8 16,0 1-4-16,-5 0-4 15,5 4 4-15,-4-4-4 16,-1 0 0-16,-5-1 0 15,10 1 0-15,-10-5 0 16,10 5 0-16,-10-4 16 16,10 3-8-16,-10 1-12 15,5 0 0-15,-5-5 4 16,10 1 0-16,-9-1 0 16,9 0 0-16,-10 1 8 15,5 3-4-15,-5-3-4 16,5-1 4-16,-5-4-4 0,5 5 0 15,-5-5 0-15,10 0 0 0,-9 0 8 16,9 4-4-16,-10-4-12 16,10 4 4-16,-10 1 4 15,10-1 0-15,-10-4 0 16,10 4 0-16,-10-4 0 16,5 0 0-16,-5 0 8 15,6 0-4-15,-6 0-12 16,10 0 4-16,-10 0 12 15,10 0-4-15,-10 0 8 16,10 0-8-16,-10-4-12 16,5 4 4-16,0-4-4 15,5-1 0-15,-5 1 8 16,10 4 0-16,-10-4-20 16,5 8 12-16,-5-8 12 15,5 4 0-15,-5-5-56 16,10 1 28-16,-5-1-192 15,0 5 120-15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39.557"/>
    </inkml:context>
    <inkml:brush xml:id="br0">
      <inkml:brushProperty name="width" value="0.05" units="cm"/>
      <inkml:brushProperty name="height" value="0.05" units="cm"/>
      <inkml:brushProperty name="fitToCurve" value="1"/>
    </inkml:brush>
  </inkml:definitions>
  <inkml:trace contextRef="#ctx0" brushRef="#br0">198 31 464 0,'0'-5'176'0,"0"5"-140"0,0 0-8 15,4 0 120 1,1 5-88-16,-10-5 88 16,5 0-84-16,-4-5 48 15,4 5-68-15,-5-4 40 0,5-1-48 0,-5 1 44 16,10 4-48-16,-5-4 12 16,0 8-28-16,-5-8 28 15,5 4-28-15,-10-5 40 16,5 5-32-16,-5-4 32 15,5 8-32-15,-5-4 32 16,5 0-32-16,-5 0 12 16,6 5-20-16,-6-5 0 15,5 0-8-15,-5 0 20 16,5 4-16-16,-10 0-12 16,10 1-4-16,-5-1 12 15,10 1-4-15,-9-1 24 16,9 5-16-16,-10-1-12 15,10 1-4-15,-10 0 28 16,10 0-12-16,-10-1-4 16,10 1-4-16,-10 0 4 15,10 0-4-15,-5-1-4 16,5 1 4-16,-10 0 20 16,10 4-12-16,-4-4 4 15,8 4-8-15,-4-4 4 16,0 4-8-16,-4-4-12 15,4 4 4-15,-5 0 12 16,10 0-4-16,-5-4-12 16,0 4 4-16,0 0 28 15,0 0-12-15,0-4-12 0,0 4-4 16,0-4 4 0,0 4 0-16,0 0 0 0,4 0 0 15,-4-4 16-15,5 4-8 0,-5-4 16 16,0 0-16-16,0-5 4 15,5 5-4-15,0-1-16 16,0 1 4-16,0 0 28 16,0 0-12-16,-5-5 4 15,5 1-8-15,0-1-16 16,0 0 4-16,0 1 12 16,5 3-4-16,-10-3-12 15,4-1 4-15,-4-4 12 16,5 5-4-16,0-5-4 15,0 4 4-15,0-4 4 16,0 4-4-16,5-4 8 16,0 5-8-16,-5-10 8 15,5 5-8-15,-6-4-12 16,1 8 4-16,5-8 4 16,0 4 0-16,-5-4 8 15,0 4-4-15,-5-9-4 16,5 4 4-16,0-3 4 15,0 3-4-15,0-8-4 16,5 9 4-16,-6-9-16 16,6 8 8-16,-5-4-4 15,0 5 0-15,-5-9 16 16,0 4-4-16,0-4-4 16,5 4 4-16,0-4 12 0,0 4-8 15,0-4-12-15,0 5 0 0,-5-6 4 16,5 6 0-16,-5-5 0 15,5 4 0-15,-5-4 8 16,0 4-4-16,0-9 8 16,0 10-8-16,0-5-12 15,0 4 4-15,0-4 4 16,5 4 0-16,-5-4 0 16,4 8 0-16,-4-3-12 15,5 3 8-15,-5-4 12 16,0 5-4-16,0-9-12 15,0 9 4-15,0-5 12 16,0 9-4-16,0-9 16 16,0 9-12-16,0-9-28 15,0 5 8-15,-5-5 24 16,5 5-8-16,-4-9-16 16,8 8 4-16,-4-3 4 15,0 8 4-15,-4-5 16 16,4 5-8-16,-5-4-4 15,5-1 0-15,-10 1-4 16,10 4 0-16,-5-4 0 16,5 4 0-16,-5-5 0 15,5 10 0-15,-5-5-12 16,5 0 8-16,-10-5 12 16,5 5-4-16,-5-4-12 0,10 8 4 15,-9-4 12-15,9 0-4 0,-10 0-12 16,5 0 4-16,-5-4 4 15,10 4 0-15,-10-4 8 16,10 8-4-16,-10-4-152 16,10 0 80-16,-10 0-324 15,10 0 220-15</inkml:trace>
</inkml:ink>
</file>

<file path=ppt/ink/ink7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4:39.482"/>
    </inkml:context>
    <inkml:brush xml:id="br0">
      <inkml:brushProperty name="width" value="0.05" units="cm"/>
      <inkml:brushProperty name="height" value="0.05" units="cm"/>
      <inkml:brushProperty name="fitToCurve" value="1"/>
    </inkml:brush>
  </inkml:definitions>
  <inkml:trace contextRef="#ctx0" brushRef="#br0">15 27 384 0,'-10'-4'140'0,"10"4"-108"0,5 0-8 0,-5 0 100 15,0 0-72-15,0 0 40 16,0 0-52-16,5 0 40 16,0 4-48-16,-5-4 36 15,0 0-36-15,0 0 52 16,0 0-48-16,0 0 44 16,0 0-44-16,0 4 16 15,5 1-32-15,-5-5 0 16,0 0-12-16,0 0 20 15,0 0-16-15,5 4 32 16,0 0-28-16,-5-4 40 16,0 0-32-16,0 5 40 15,5-1-36-15,-5-4 20 0,0 0-28 16,0 0 16-16,0 0-20 16,0 5-8-16,5 3-4 0,-5 1 12 15,5 0-8-15,-5-5 4 16,0 1-4-16,0 3 20 15,5 6-16-15,-5-6 32 16,0 5-28-16,0-4 12 16,0 0-16-16,0 0 12 15,0 4-16-15,0-4 4 16,0 4-4-16,0 0-8 16,0 0 4-16,0 0 4 15,5 5-4-15,-5-5 16 16,0 4-12-16,0-4-12 15,4 5 0-15,-4-5 20 16,0 5-8-16,0-5 4 16,0 4-4-16,-4-4-8 15,4 5 4-15,-5-5 20 16,10 0-12-16,-5-4 4 16,4 4-8-16,-4-4-24 15,0 4 8-15,-4-4-4 16,4-1 4-16,-5 1 32 15,10 4-12-15,-5-4-20 16,0 0 0-16,-5-9 12 16,5 4 0-16,-5-4 16 15,10 0-12-15,-5 0 4 16,0 0-4-16,0-4-24 0,0-1 8 16,-5-8-48-16,5 4 28 0,-10-8-232 15,10 4 144-15</inkml:trace>
  <inkml:trace contextRef="#ctx0" brushRef="#br0" timeOffset="1170">0 44 560 0,'5'-4'208'0,"-5"4"-164"0,5 4-8 16,-5-4 84 0,0 0-72-16,0-4 68 15,5 4-64-15,0-4-12 16,0 4-24-16,0-5 52 0,0 10-40 0,5-5 16 16,5 0-28-16,-6-5 36 15,1 5-28-15,0-4 20 16,0 0-24-16,-5-5 44 15,0 4-36-15,0-3 12 16,5 8-24-16,-6-5 36 16,6 10-28-16,-5-5 4 15,5 4-16-15,0-4 20 16,0 4-20-16,0-8 12 16,0 4-12-16,-1-4 20 15,1 8-20-15,0-4-4 16,0 0-4-16,0 0 4 15,5 0-4-15,-6 0 16 16,6 4-12-16,-5 1 4 16,5-1-4-16,-5-4 12 15,4 0-12-15,-4 0 4 16,5 5-4-16,-5-5 12 16,5 4-12-16,-6 0 4 15,1 1-4-15,0-1-8 16,0 5 4-16,0-5 4 15,0 5-4-15,-5-5-12 16,0 1 4-16,-5-1 20 16,5 0-8-16,-5 5-12 15,4 4 0-15,-4-4 12 16,0 4-4-16,0 0 8 16,0 1-8-16,-4-1-4 0,4 4 4 15,-5-4-16-15,0 5 8 0,-5-5 4 16,10 4 0-16,-10-3 16 15,10 3-8-15,-10 1 4 16,10-1-4-16,-10-4-24 16,10 5 8-16,-10-5 12 15,10 4 0-15,-9-3-4 16,4 3 4-16,-5-4-16 16,10 0 8-16,-10-4 12 15,5 4-4-15,-5-4 16 16,5 0-12-16,-10-1-20 15,11 1 4-15,-11-4 12 16,10 3 0-16,-10-3-4 16,10 3 4-16,-10 1-4 15,10 0 0-15,-4-5 0 16,4 5 0-16,-10-5 0 16,10 1 0-16,-10-5 0 15,5 4 0-15,-4 1 0 16,9-1 0-16,-5 0 0 15,5 1 0-15,-5-5 8 16,5 4-4-16,-10-4-12 16,10 5 4-16,-4-5 28 15,9 0-12-15,-10-5-32 16,5 5 12-16,-10-4 20 16,10-1-8-16,-5-3-8 0,10 3 0 15,-5-4-4-15,5 5 0 0,-5-9 0 16,5 9 0-1,-5-5-132-15,5 9 72 0,0 0-392 16,5 4 256-16</inkml:trace>
</inkml:ink>
</file>

<file path=ppt/ink/ink7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6T08:54:49.767"/>
    </inkml:context>
    <inkml:brush xml:id="br0">
      <inkml:brushProperty name="width" value="0.05" units="cm"/>
      <inkml:brushProperty name="height" value="0.05" units="cm"/>
      <inkml:brushProperty name="fitToCurve" value="1"/>
    </inkml:brush>
  </inkml:definitions>
  <inkml:trace contextRef="#ctx0" brushRef="#br0">10 77 248 0,'0'-5'92'0,"0"5"-72"0,-5-4-4 0,0 0 104 16,10 4-68-16,-5-5 76 15,0 5-72-15,0-4 48 16,0 0-60-16,0-5 40 16,0 4-48-16,0-3 52 15,5 8-52-15,-5-9 0 16,5 5-20-16,-5-5 24 16,5 9-24-16,-5-5 56 15,0 5-40-15,0-4 36 16,0 8-36-16,0-4 36 15,0 0-40-15,0 0 28 16,0 0-28-16,0 0 8 0,0 0-20 0,0 0 36 16,0 0-28-16,0 0 32 15,0 0-32-15,0 5 4 16,0-1-16-16,0 1 20 16,0-1-20-16,0 0 24 15,5 1-24-15,-5-1 12 16,0 0-12-16,0 5 20 15,0 0-20-15,0 0 4 16,0 4-8-16,0-4 20 16,0-1-16-16,0 1-4 15,0 0-4-15,0 0 4 16,5 4-4-16,-5-4-4 16,5 4 4-16,-5-5 20 15,0 6-12-15,0-6 4 16,0 1-8-16,0 0 4 15,0 4-8-15,0-4 16 16,5 4-12-16,-5-4 32 16,0 4-24-16,0-5 12 15,0 6-16-15,0-6-8 16,0 1 0-16,0-5 4 16,0 5-4-16,0 0 16 15,0 0-12-15,0-1-4 16,0 1 0-16,0-4 12 15,0-1-8-15,0 0-12 16,0 5 0-16,0 0 28 16,5 0-12-16,-5-5-4 0,0 0-4 15,0 5 12-15,0 0-8 0,0 0 4 16,0-1-4-16,0-3 4 16,0-1-8-16,0 5 8 15,0 0-8-15,0-5 8 16,0 0-8-16,0 1-12 15,0 4 4-15,0-1 28 16,0 5-12-16,0-4-4 16,0 0-4-16,0 0 12 15,0-1-8-15,0-3-12 16,0-1 0-16,-5 5 4 16,5 0 0-16,-5-1 16 15,10 1-8-15,-5 0-4 16,0 0 0-16,0-9-16 15,0 4 8-15,0-4 20 16,0 0-8-16,0 0-4 16,0 0 0-16,0 0 4 15,0 5-4-15,0-5-20 16,0 0 8-16,-5-5 32 16,5 5-16-16,-5-9-80 15,5 5 40-15,-5-9-184 16,5 4 120-16,-5-8-264 15,5 8 204-15,-5-9-424 16,10 5 328-16</inkml:trace>
  <inkml:trace contextRef="#ctx0" brushRef="#br0" timeOffset="1651">35 72 496 0,'0'0'184'0,"0"0"-140"0,0 0-16 15,0 0 100 1,0 0-76-16,0 0 96 15,0 0-88-15,0-4 60 16,5 4-68-16,0-9 32 16,0 9-48-16,0-4 24 15,0 4-32-15,-1-4 16 0,1 4-24 0,5-5 44 16,0 1-36-16,0-5 4 16,5 5-20-16,-5-5 28 15,4 9-24-15,-4-4 48 16,0 4-36-16,0-5-4 15,0 10-16-15,0-5 20 16,4 0-16-16,-4 0 24 16,5 0-24-16,-5 0-4 15,0 0-4-15,0 0 20 16,-1 0-12-16,1 0 24 16,5 0-24-16,-5 0-12 15,0 4-4-15,0 0 40 16,-1 5-24-16,-4-5 8 15,0 1-12-15,-5 4 4 16,5 4-8-16,-5-5 16 16,5 6-12-16,-5-6 16 15,5 5-16-15,-5 1 4 16,5-1-4-16,-5-4 20 16,5 4-16-16,-5-5 12 15,0 6-12-15,0-1 0 16,0 0-4-16,0 0 12 15,0 0-12-15,0-4-4 16,0 4 0-16,-5-9 20 16,5 1-12-16,-10 3-12 15,5 1-4-15,-10 0 4 16,10 0 0-16,-9-1 8 0,4 6-4 0,-5-6-12 16,5 5 4-1,-5-4 4-15,11 0 0 0,-11-5 0 16,5 1 0-16,-5-1 8 15,5 1-4-15,-4-5-12 16,9 4 4-16,-5-4-4 16,5 0 0-16,-5 0 16 15,10 0-4-15,-5 0-12 16,5 0 4-16,-5 0 12 16,10 0-4-16,-5-4-12 15,0 4 4-15,0-5-4 16,0 10 0-16,0-5 0 15,0 0 0-15,0-5 16 16,5 5-4-16,0-4 8 16,5 4-8-16,0-5-12 15,-1 5 4-15,1-8 4 16,0 8 0-16,0-5 8 16,0 10-4-16,-5-10-4 15,0 5 4-15,5-4 4 16,4 8-4-16,-4-4 8 15,5 0-8-15,-5 0 16 16,5 0-12-16,-6 0-12 16,1 0 0-16,-5 0 4 15,0 0 0-15,0 5 8 16,0-1-4-16,0 0-12 16,0 1 4-16,0-1 20 0,5 5-8 0,-6-9-20 15,1 4 4-15,0 1 32 16,0-1-16-16,-5 0 16 15,5 5-12-15,-5 0-24 16,5 0 4-16,-5-1 20 16,5 1-4-16,-5-4-4 15,0 3 0-15,0 1 4 16,0 0-4-16,0-5 8 16,0 5-8-16,0 0-12 15,0-1 4-15,-5 1 12 16,5 4-4-16,-5-4 16 15,0 4-12-15,-5-4-12 16,10 4 0-16,-9-4 4 16,9 0 0-16,-10-1 8 15,10 1-4-15,-10 0-12 16,5 0 4-16,-5-1 12 16,5 1-4-16,-5 0-4 15,5 0 4-15,-9-1 12 16,9 1-8-16,-5-4-12 15,5-1 0-15,-5-4 4 16,5 4 0-16,-5-4 16 16,5 0-8-16,-9-4-4 15,4 4 0-15,-5-9-4 16,5 5 0-16,-5-5 16 0,6 5-8 16,-6-9-12-16,5 4 0 0,-10-4-4 15,10 4 0-15,-9-4 0 16,9 8 0-16,-10-3 8 15,10 3 0-15,0-4-20 16,5 5 12-16,-4-5-136 16,9 9 76-16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41.538"/>
    </inkml:context>
    <inkml:brush xml:id="br0">
      <inkml:brushProperty name="width" value="0.05" units="cm"/>
      <inkml:brushProperty name="height" value="0.05" units="cm"/>
      <inkml:brushProperty name="fitToCurve" value="1"/>
    </inkml:brush>
  </inkml:definitions>
  <inkml:trace contextRef="#ctx0" brushRef="#br0">138 13 572 0,'-5'-4'208'0,"5"4"-160"0,-5-4-12 0,0-1 112 16,10 10-88-16,-5-5 80 16,0 0-80-16,0 0 20 15,0 0-44-15,0 0 40 16,0 0-44-16,0 0 20 15,0 0-32-15,0 0 52 16,0 0-40-16,0 0 28 16,0 0-32-16,0 0 8 15,0 0-20-15,0 0 20 16,0 0-24-16,0 0 32 16,0 0-28-16,-5 0 32 15,5 4-32-15,-5 0 20 16,10 1-20-16,-10-1 8 0,5 0-12 0,-4-4 12 15,4 5-16 1,-5-5 16-16,5 4-16 0,-5-4-12 16,5 5 0-16,-5-5 20 15,5 4-8-15,-5 0-4 16,10 1 0-16,-5-1 4 16,0 0-4-16,-5 5-4 15,5 0 4-15,-5 0 12 16,5-1-8-16,-5-3 4 15,5 4-4-15,-10-5 4 16,10 5-8-16,-5-1 24 16,10 1-16-16,-10 0-4 15,5 4-4-15,-5-4-16 16,5 4 8-16,-5 0 28 16,5 5-12-16,-5-5-12 15,5 0-4-15,-4 0 4 16,4 5 0-16,-5-5-12 15,5 0 8-15,-10 0 28 16,10 0-12-16,-5 0-4 16,5 0-4-16,-5-4-4 15,5 4 0-15,-5-4 8 16,10 4-4-16,-5 0 16 16,0 0-12-16,0-4-20 15,0 0 4-15,-5 0 20 16,5-1-4-16,-5 1-12 0,0 0 0 15,0-5-16-15,5 5 12 16,-5-5 32-16,10 5-16 0,-5-9-16 16,0 5 0-16,0-1 12 15,0 0 0-15,0-4 8 16,0 0-8-16,0 0-4 16,0 0 4-16,0 0-4 15,0 0 0-15,0 0 8 16,0 0-4-16,0-4-4 15,0 4 4-15,0-4-236 16,0-1 128-16,5-8-492 16,5 4 328-16</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3-03T02:41:44.107"/>
    </inkml:context>
    <inkml:brush xml:id="br0">
      <inkml:brushProperty name="width" value="0.05" units="cm"/>
      <inkml:brushProperty name="height" value="0.05" units="cm"/>
      <inkml:brushProperty name="fitToCurve" value="1"/>
    </inkml:brush>
  </inkml:definitions>
  <inkml:trace contextRef="#ctx0" brushRef="#br0">64 83 464 0,'-5'-4'176'0,"5"4"-140"0,0 0-8 0,0 0 92 16,0 0-72-16,0 0 76 16,0 0-68-16,0 0 76 15,0 0-76-15,0 0 24 16,0 0-44-16,0 0 56 16,0 0-52-16,0-5 0 15,0 5-24-15,0-4 32 16,0-1-24-16,0-3 12 15,0 8-20-15,0-9 36 16,0 9-28-16,0-4-12 16,0 4-8-16,0-5 20 15,5 5-12-15,0-4 24 16,5-1-24-16,-6-3 12 16,6 8-12-16,-5-9 12 15,0 5-16-15,0-5 4 16,0 9-4-16,-5-5-8 15,5 10 4-15,-5-5 20 16,10 0-12-16,0 0-20 0,0 0 0 16,-1 0 20-16,1 0-4 0,-5 0-4 15,5 0 0-15,-5 0 4 16,0 0-4-16,0 0 8 16,0 0-8-16,0 0 8 15,0 4-8-15,-1-4 8 16,1 5-8-16,0-5 8 15,0 0-8-15,0 0-4 16,0 0 4-16,-5 4 12 16,5 0-8-16,0-4 4 15,0 5-4-15,-5-1-8 16,5 0 4-16,-5 1-4 16,0-1 0-16,0 1 0 15,5-1 0-15,0 5 0 16,0-1 0-16,-5-3 0 15,0-1 0-15,0 1 0 16,0-1 0-16,-5 0 16 16,5 5-8-16,-5 0-4 15,5 0 0-15,-5-1-4 16,0 5 0-16,-5-4 0 16,10 4 0-16,-10-4 0 15,10 4 0-15,-10 0 8 16,10 1-4-16,-10-1 8 15,6 4-8-15,-6-4 8 16,5 5-8-16,-5-5-12 16,5 4 4-16,-10 1 20 0,10-1-8 15,-9 1-4-15,9-1 0 0,-10 1-24 16,10-1 12 0,-10-3 32-16,10-1-16 0,-5-4-8 15,5-1-4-15,-4 1 20 16,4 4-8-16,-10-4-20 15,10 4 4-15,-5-4 4 16,10 0 4-16,-10-5 0 16,10 0 0-16,-10 1-12 15,10-1 8-15,-9 0 4 16,9 1 0-16,-5-5 24 16,5 4-12-16,-5-4-12 15,10 0-4-15,-10 0 40 16,5 0-24-16,-5 0-8 15,5 0-8-15,-5 0 20 16,10 0-8-16,-5 0-12 16,0 0 0-16,0 0-4 15,0 0 0-15,5 0 32 16,0 0-12-16,0-4-20 16,4 4 0-16,1-5 12 15,5 5 0-15,-5-4 32 16,0 8-20-16,0-8-12 15,4 4-8-15,-4-4 12 16,5 8-4-16,-5-4 8 16,5 0-8-16,-6 0 8 15,1 0-8-15,-5 0-12 0,0 0 4 16,5 0 12-16,0 0-4 0,-5-4-4 16,5 4 4-16,-5-5 12 15,4 5-8-15,-4-4-12 16,0 8 0-16,0-4-4 15,0 0 0-15,5 0 16 16,0 0-4-16,-5 0 8 16,0 0-8-16,0 0 8 15,-1 0-8-15,1 0-4 16,5 0 4-16,-5 0-24 16,0 0 12-16,-5 0 32 15,5 0-16-15,0 0-8 16,0 5-4-16,0-5 4 15,0 0 0-15,0 0 0 16,0 0 0-16,-5 0-12 16,0 0 8-16,4 0 4 15,1 4 0-15,0-4 0 16,0 4 0-16,0-4 8 16,0 0-4-16,0 0 8 15,0 0-8-15,-5 0-12 16,0 0 4-16,5 0-4 15,0 0 0-15,-5 0 8 16,0 0 0-16,0 0 8 16,0 0-4-16,0 0 16 15,0 0-12-15,0 0 16 0,0 0-16 16,0-4-20-16,0 4 4 16,-5-4-144-16,5 4 80 0,-5-5-320 15,5 10 220-15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809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825CEE83-8A2A-48C4-91B1-F00C976E2AEA}" type="slidenum">
              <a:rPr lang="en-US" altLang="zh-CN"/>
              <a:pPr>
                <a:defRPr/>
              </a:pPr>
              <a:t>‹#›</a:t>
            </a:fld>
            <a:endParaRPr lang="en-US" altLang="zh-CN"/>
          </a:p>
        </p:txBody>
      </p:sp>
    </p:spTree>
    <p:extLst>
      <p:ext uri="{BB962C8B-B14F-4D97-AF65-F5344CB8AC3E}">
        <p14:creationId xmlns:p14="http://schemas.microsoft.com/office/powerpoint/2010/main" val="1238540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*指的是多读入了一个不属于这个记号的字符需要回退，也可以用</a:t>
            </a:r>
            <a:r>
              <a:rPr lang="en-US" altLang="zh-CN" dirty="0"/>
              <a:t>[</a:t>
            </a:r>
            <a:r>
              <a:rPr lang="zh-CN" altLang="en-US" dirty="0"/>
              <a:t>其他</a:t>
            </a:r>
            <a:r>
              <a:rPr lang="en-US" altLang="zh-CN" dirty="0"/>
              <a:t>]</a:t>
            </a:r>
            <a:r>
              <a:rPr lang="zh-CN" altLang="en-US" dirty="0"/>
              <a:t>表示。</a:t>
            </a:r>
            <a:endParaRPr lang="en-US" altLang="zh-CN" dirty="0"/>
          </a:p>
          <a:p>
            <a:r>
              <a:rPr lang="zh-CN" altLang="en-US" dirty="0"/>
              <a:t>出错状态没有画出来。</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825CEE83-8A2A-48C4-91B1-F00C976E2AEA}" type="slidenum">
              <a:rPr lang="en-US" altLang="zh-CN" smtClean="0"/>
              <a:pPr>
                <a:defRPr/>
              </a:pPr>
              <a:t>15</a:t>
            </a:fld>
            <a:endParaRPr lang="en-US" altLang="zh-CN"/>
          </a:p>
        </p:txBody>
      </p:sp>
    </p:spTree>
    <p:extLst>
      <p:ext uri="{BB962C8B-B14F-4D97-AF65-F5344CB8AC3E}">
        <p14:creationId xmlns:p14="http://schemas.microsoft.com/office/powerpoint/2010/main" val="1177526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25CEE83-8A2A-48C4-91B1-F00C976E2AEA}" type="slidenum">
              <a:rPr lang="en-US" altLang="zh-CN" smtClean="0"/>
              <a:pPr>
                <a:defRPr/>
              </a:pPr>
              <a:t>17</a:t>
            </a:fld>
            <a:endParaRPr lang="en-US" altLang="zh-CN"/>
          </a:p>
        </p:txBody>
      </p:sp>
    </p:spTree>
    <p:extLst>
      <p:ext uri="{BB962C8B-B14F-4D97-AF65-F5344CB8AC3E}">
        <p14:creationId xmlns:p14="http://schemas.microsoft.com/office/powerpoint/2010/main" val="286809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25CEE83-8A2A-48C4-91B1-F00C976E2AEA}" type="slidenum">
              <a:rPr lang="en-US" altLang="zh-CN" smtClean="0"/>
              <a:pPr>
                <a:defRPr/>
              </a:pPr>
              <a:t>49</a:t>
            </a:fld>
            <a:endParaRPr lang="en-US" altLang="zh-CN"/>
          </a:p>
        </p:txBody>
      </p:sp>
    </p:spTree>
    <p:extLst>
      <p:ext uri="{BB962C8B-B14F-4D97-AF65-F5344CB8AC3E}">
        <p14:creationId xmlns:p14="http://schemas.microsoft.com/office/powerpoint/2010/main" val="51865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p:nvGrpSpPr>
        <p:grpSpPr bwMode="auto">
          <a:xfrm>
            <a:off x="-9525" y="2708275"/>
            <a:ext cx="9183688" cy="1501775"/>
            <a:chOff x="-23" y="1319"/>
            <a:chExt cx="5799" cy="946"/>
          </a:xfrm>
        </p:grpSpPr>
        <p:sp>
          <p:nvSpPr>
            <p:cNvPr id="5" name="Freeform 18"/>
            <p:cNvSpPr>
              <a:spLocks/>
            </p:cNvSpPr>
            <p:nvPr/>
          </p:nvSpPr>
          <p:spPr bwMode="gray">
            <a:xfrm>
              <a:off x="-20" y="1319"/>
              <a:ext cx="5779" cy="946"/>
            </a:xfrm>
            <a:custGeom>
              <a:avLst/>
              <a:gdLst>
                <a:gd name="T0" fmla="*/ 6 w 5779"/>
                <a:gd name="T1" fmla="*/ 454 h 946"/>
                <a:gd name="T2" fmla="*/ 355 w 5779"/>
                <a:gd name="T3" fmla="*/ 454 h 946"/>
                <a:gd name="T4" fmla="*/ 757 w 5779"/>
                <a:gd name="T5" fmla="*/ 1 h 946"/>
                <a:gd name="T6" fmla="*/ 2511 w 5779"/>
                <a:gd name="T7" fmla="*/ 0 h 946"/>
                <a:gd name="T8" fmla="*/ 2646 w 5779"/>
                <a:gd name="T9" fmla="*/ 144 h 946"/>
                <a:gd name="T10" fmla="*/ 5779 w 5779"/>
                <a:gd name="T11" fmla="*/ 137 h 946"/>
                <a:gd name="T12" fmla="*/ 5779 w 5779"/>
                <a:gd name="T13" fmla="*/ 772 h 946"/>
                <a:gd name="T14" fmla="*/ 2899 w 5779"/>
                <a:gd name="T15" fmla="*/ 765 h 946"/>
                <a:gd name="T16" fmla="*/ 2757 w 5779"/>
                <a:gd name="T17" fmla="*/ 946 h 946"/>
                <a:gd name="T18" fmla="*/ 1883 w 5779"/>
                <a:gd name="T19" fmla="*/ 946 h 946"/>
                <a:gd name="T20" fmla="*/ 1663 w 5779"/>
                <a:gd name="T21" fmla="*/ 687 h 946"/>
                <a:gd name="T22" fmla="*/ 0 w 5779"/>
                <a:gd name="T23" fmla="*/ 687 h 946"/>
                <a:gd name="T24" fmla="*/ 35 w 5779"/>
                <a:gd name="T25" fmla="*/ 480 h 9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79" h="946">
                  <a:moveTo>
                    <a:pt x="6" y="454"/>
                  </a:moveTo>
                  <a:lnTo>
                    <a:pt x="355" y="454"/>
                  </a:lnTo>
                  <a:lnTo>
                    <a:pt x="757" y="1"/>
                  </a:lnTo>
                  <a:lnTo>
                    <a:pt x="2511" y="0"/>
                  </a:lnTo>
                  <a:lnTo>
                    <a:pt x="2646" y="144"/>
                  </a:lnTo>
                  <a:lnTo>
                    <a:pt x="5779" y="137"/>
                  </a:lnTo>
                  <a:lnTo>
                    <a:pt x="5779" y="772"/>
                  </a:lnTo>
                  <a:lnTo>
                    <a:pt x="2899" y="765"/>
                  </a:lnTo>
                  <a:lnTo>
                    <a:pt x="2757" y="946"/>
                  </a:lnTo>
                  <a:lnTo>
                    <a:pt x="1883" y="946"/>
                  </a:lnTo>
                  <a:lnTo>
                    <a:pt x="1663" y="687"/>
                  </a:lnTo>
                  <a:lnTo>
                    <a:pt x="0" y="687"/>
                  </a:lnTo>
                  <a:lnTo>
                    <a:pt x="35" y="480"/>
                  </a:lnTo>
                </a:path>
              </a:pathLst>
            </a:custGeom>
            <a:solidFill>
              <a:schemeClr val="bg1"/>
            </a:solidFill>
            <a:ln w="9525">
              <a:noFill/>
              <a:round/>
              <a:headEnd/>
              <a:tailEnd/>
            </a:ln>
            <a:effectLst>
              <a:outerShdw dist="77251" dir="4832261" algn="ctr" rotWithShape="0">
                <a:srgbClr val="000066">
                  <a:alpha val="18999"/>
                </a:srgbClr>
              </a:outerShdw>
            </a:effectLst>
          </p:spPr>
          <p:txBody>
            <a:bodyPr/>
            <a:lstStyle/>
            <a:p>
              <a:pPr>
                <a:defRPr/>
              </a:pPr>
              <a:endParaRPr lang="zh-CN" altLang="en-US">
                <a:ea typeface="+mn-ea"/>
              </a:endParaRPr>
            </a:p>
          </p:txBody>
        </p:sp>
        <p:sp>
          <p:nvSpPr>
            <p:cNvPr id="6" name="Freeform 19" descr="01_img(Global Digtal Desigm(imageState)"/>
            <p:cNvSpPr>
              <a:spLocks/>
            </p:cNvSpPr>
            <p:nvPr/>
          </p:nvSpPr>
          <p:spPr bwMode="gray">
            <a:xfrm>
              <a:off x="-23" y="1344"/>
              <a:ext cx="5799" cy="895"/>
            </a:xfrm>
            <a:custGeom>
              <a:avLst/>
              <a:gdLst>
                <a:gd name="T0" fmla="*/ 0 w 5799"/>
                <a:gd name="T1" fmla="*/ 455 h 895"/>
                <a:gd name="T2" fmla="*/ 369 w 5799"/>
                <a:gd name="T3" fmla="*/ 454 h 895"/>
                <a:gd name="T4" fmla="*/ 776 w 5799"/>
                <a:gd name="T5" fmla="*/ 0 h 895"/>
                <a:gd name="T6" fmla="*/ 2496 w 5799"/>
                <a:gd name="T7" fmla="*/ 0 h 895"/>
                <a:gd name="T8" fmla="*/ 2632 w 5799"/>
                <a:gd name="T9" fmla="*/ 136 h 895"/>
                <a:gd name="T10" fmla="*/ 5799 w 5799"/>
                <a:gd name="T11" fmla="*/ 136 h 895"/>
                <a:gd name="T12" fmla="*/ 5788 w 5799"/>
                <a:gd name="T13" fmla="*/ 727 h 895"/>
                <a:gd name="T14" fmla="*/ 2883 w 5799"/>
                <a:gd name="T15" fmla="*/ 708 h 895"/>
                <a:gd name="T16" fmla="*/ 2747 w 5799"/>
                <a:gd name="T17" fmla="*/ 895 h 895"/>
                <a:gd name="T18" fmla="*/ 1899 w 5799"/>
                <a:gd name="T19" fmla="*/ 895 h 895"/>
                <a:gd name="T20" fmla="*/ 1681 w 5799"/>
                <a:gd name="T21" fmla="*/ 635 h 895"/>
                <a:gd name="T22" fmla="*/ 7 w 5799"/>
                <a:gd name="T23" fmla="*/ 635 h 895"/>
                <a:gd name="T24" fmla="*/ 7 w 5799"/>
                <a:gd name="T25" fmla="*/ 454 h 8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9" h="895">
                  <a:moveTo>
                    <a:pt x="0" y="455"/>
                  </a:moveTo>
                  <a:lnTo>
                    <a:pt x="369" y="454"/>
                  </a:lnTo>
                  <a:lnTo>
                    <a:pt x="776" y="0"/>
                  </a:lnTo>
                  <a:lnTo>
                    <a:pt x="2496" y="0"/>
                  </a:lnTo>
                  <a:lnTo>
                    <a:pt x="2632" y="136"/>
                  </a:lnTo>
                  <a:lnTo>
                    <a:pt x="5799" y="136"/>
                  </a:lnTo>
                  <a:lnTo>
                    <a:pt x="5788" y="727"/>
                  </a:lnTo>
                  <a:lnTo>
                    <a:pt x="2883" y="708"/>
                  </a:lnTo>
                  <a:lnTo>
                    <a:pt x="2747" y="895"/>
                  </a:lnTo>
                  <a:lnTo>
                    <a:pt x="1899" y="895"/>
                  </a:lnTo>
                  <a:lnTo>
                    <a:pt x="1681" y="635"/>
                  </a:lnTo>
                  <a:lnTo>
                    <a:pt x="7" y="635"/>
                  </a:lnTo>
                  <a:lnTo>
                    <a:pt x="7" y="454"/>
                  </a:lnTo>
                </a:path>
              </a:pathLst>
            </a:custGeom>
            <a:blipFill dpi="0" rotWithShape="1">
              <a:blip r:embed="rId2" cstate="print"/>
              <a:srcRect/>
              <a:stretch>
                <a:fillRect/>
              </a:stretch>
            </a:blipFill>
            <a:ln w="9525">
              <a:noFill/>
              <a:round/>
              <a:headEnd/>
              <a:tailEnd/>
            </a:ln>
            <a:effectLst/>
          </p:spPr>
          <p:txBody>
            <a:bodyPr/>
            <a:lstStyle/>
            <a:p>
              <a:pPr>
                <a:defRPr/>
              </a:pPr>
              <a:endParaRPr lang="zh-CN" altLang="en-US">
                <a:ea typeface="+mn-ea"/>
              </a:endParaRPr>
            </a:p>
          </p:txBody>
        </p:sp>
      </p:grpSp>
      <p:sp>
        <p:nvSpPr>
          <p:cNvPr id="79874" name="Rectangle 3"/>
          <p:cNvSpPr>
            <a:spLocks noGrp="1" noChangeArrowheads="1"/>
          </p:cNvSpPr>
          <p:nvPr>
            <p:ph type="subTitle" idx="1"/>
          </p:nvPr>
        </p:nvSpPr>
        <p:spPr>
          <a:xfrm>
            <a:off x="2195513" y="4365625"/>
            <a:ext cx="6400800" cy="1752600"/>
          </a:xfrm>
        </p:spPr>
        <p:txBody>
          <a:bodyPr/>
          <a:lstStyle>
            <a:lvl1pPr marL="0" indent="0" algn="r">
              <a:buFont typeface="Wingdings" pitchFamily="2" charset="2"/>
              <a:buNone/>
              <a:defRPr sz="3200"/>
            </a:lvl1pPr>
          </a:lstStyle>
          <a:p>
            <a:r>
              <a:rPr lang="zh-CN" altLang="en-US"/>
              <a:t>单击此处编辑母版副标题样式</a:t>
            </a:r>
          </a:p>
        </p:txBody>
      </p:sp>
      <p:sp>
        <p:nvSpPr>
          <p:cNvPr id="79875" name="Rectangle 2"/>
          <p:cNvSpPr>
            <a:spLocks noGrp="1" noChangeArrowheads="1"/>
          </p:cNvSpPr>
          <p:nvPr>
            <p:ph type="ctrTitle"/>
          </p:nvPr>
        </p:nvSpPr>
        <p:spPr>
          <a:xfrm>
            <a:off x="900113" y="1196975"/>
            <a:ext cx="7772400" cy="1470025"/>
          </a:xfrm>
        </p:spPr>
        <p:txBody>
          <a:bodyPr/>
          <a:lstStyle>
            <a:lvl1pPr>
              <a:defRPr sz="4400">
                <a:solidFill>
                  <a:schemeClr val="tx1"/>
                </a:solidFill>
              </a:defRPr>
            </a:lvl1pPr>
          </a:lstStyle>
          <a:p>
            <a:r>
              <a:rPr lang="zh-CN" altLang="en-US"/>
              <a:t>单击此处编辑母版标题样式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79438"/>
            <a:ext cx="2057400" cy="59007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79438"/>
            <a:ext cx="6019800" cy="59007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78486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43025"/>
            <a:ext cx="4038600" cy="5137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914400" y="16764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914400" y="3695700"/>
            <a:ext cx="66294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579438"/>
            <a:ext cx="78486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43025"/>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87800"/>
            <a:ext cx="4038600" cy="2492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8400"/>
            <a:ext cx="1905000" cy="457200"/>
          </a:xfrm>
          <a:prstGeom prst="rect">
            <a:avLst/>
          </a:prstGeom>
        </p:spPr>
        <p:txBody>
          <a:bodyPr/>
          <a:lstStyle>
            <a:lvl1pPr>
              <a:defRPr/>
            </a:lvl1pPr>
          </a:lstStyle>
          <a:p>
            <a:fld id="{AFC6AE96-43E9-4D4A-B7B7-8F9A2F2ADEFE}"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3025"/>
            <a:ext cx="4038600" cy="513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026" name="Freeform 16"/>
          <p:cNvSpPr>
            <a:spLocks/>
          </p:cNvSpPr>
          <p:nvPr/>
        </p:nvSpPr>
        <p:spPr bwMode="gray">
          <a:xfrm>
            <a:off x="0" y="360363"/>
            <a:ext cx="9148763" cy="900112"/>
          </a:xfrm>
          <a:custGeom>
            <a:avLst/>
            <a:gdLst>
              <a:gd name="T0" fmla="*/ 0 w 5763"/>
              <a:gd name="T1" fmla="*/ 584200 h 567"/>
              <a:gd name="T2" fmla="*/ 698500 w 5763"/>
              <a:gd name="T3" fmla="*/ 584200 h 567"/>
              <a:gd name="T4" fmla="*/ 1233488 w 5763"/>
              <a:gd name="T5" fmla="*/ 0 h 567"/>
              <a:gd name="T6" fmla="*/ 3432175 w 5763"/>
              <a:gd name="T7" fmla="*/ 0 h 567"/>
              <a:gd name="T8" fmla="*/ 3595688 w 5763"/>
              <a:gd name="T9" fmla="*/ 184150 h 567"/>
              <a:gd name="T10" fmla="*/ 9137650 w 5763"/>
              <a:gd name="T11" fmla="*/ 177800 h 567"/>
              <a:gd name="T12" fmla="*/ 9148763 w 5763"/>
              <a:gd name="T13" fmla="*/ 900112 h 567"/>
              <a:gd name="T14" fmla="*/ 9525 w 5763"/>
              <a:gd name="T15" fmla="*/ 882650 h 56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3" h="567">
                <a:moveTo>
                  <a:pt x="0" y="368"/>
                </a:moveTo>
                <a:lnTo>
                  <a:pt x="440" y="368"/>
                </a:lnTo>
                <a:lnTo>
                  <a:pt x="777" y="0"/>
                </a:lnTo>
                <a:lnTo>
                  <a:pt x="2162" y="0"/>
                </a:lnTo>
                <a:lnTo>
                  <a:pt x="2265" y="116"/>
                </a:lnTo>
                <a:lnTo>
                  <a:pt x="5756" y="112"/>
                </a:lnTo>
                <a:lnTo>
                  <a:pt x="5763" y="567"/>
                </a:lnTo>
                <a:lnTo>
                  <a:pt x="6" y="556"/>
                </a:lnTo>
              </a:path>
            </a:pathLst>
          </a:custGeom>
          <a:solidFill>
            <a:schemeClr val="bg2"/>
          </a:solidFill>
          <a:ln w="9525">
            <a:noFill/>
            <a:round/>
            <a:headEnd/>
            <a:tailEnd/>
          </a:ln>
          <a:effectLst/>
        </p:spPr>
        <p:txBody>
          <a:bodyPr/>
          <a:lstStyle/>
          <a:p>
            <a:pPr>
              <a:defRPr/>
            </a:pPr>
            <a:endParaRPr lang="zh-CN" altLang="en-US">
              <a:ea typeface="+mn-ea"/>
            </a:endParaRPr>
          </a:p>
        </p:txBody>
      </p:sp>
      <p:sp>
        <p:nvSpPr>
          <p:cNvPr id="1027" name="Freeform 15" descr="01b_img(Global Digtal Desigm(imageState)"/>
          <p:cNvSpPr>
            <a:spLocks/>
          </p:cNvSpPr>
          <p:nvPr/>
        </p:nvSpPr>
        <p:spPr bwMode="gray">
          <a:xfrm>
            <a:off x="-9525" y="336550"/>
            <a:ext cx="9182100" cy="838200"/>
          </a:xfrm>
          <a:custGeom>
            <a:avLst/>
            <a:gdLst>
              <a:gd name="T0" fmla="*/ 712788 w 5784"/>
              <a:gd name="T1" fmla="*/ 587375 h 528"/>
              <a:gd name="T2" fmla="*/ 1219200 w 5784"/>
              <a:gd name="T3" fmla="*/ 1588 h 528"/>
              <a:gd name="T4" fmla="*/ 3425825 w 5784"/>
              <a:gd name="T5" fmla="*/ 0 h 528"/>
              <a:gd name="T6" fmla="*/ 3584575 w 5784"/>
              <a:gd name="T7" fmla="*/ 182563 h 528"/>
              <a:gd name="T8" fmla="*/ 9182100 w 5784"/>
              <a:gd name="T9" fmla="*/ 182563 h 528"/>
              <a:gd name="T10" fmla="*/ 9174163 w 5784"/>
              <a:gd name="T11" fmla="*/ 838200 h 528"/>
              <a:gd name="T12" fmla="*/ 0 w 5784"/>
              <a:gd name="T13" fmla="*/ 823913 h 528"/>
              <a:gd name="T14" fmla="*/ 0 w 5784"/>
              <a:gd name="T15" fmla="*/ 588963 h 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84" h="528">
                <a:moveTo>
                  <a:pt x="449" y="370"/>
                </a:moveTo>
                <a:lnTo>
                  <a:pt x="768" y="1"/>
                </a:lnTo>
                <a:lnTo>
                  <a:pt x="2158" y="0"/>
                </a:lnTo>
                <a:lnTo>
                  <a:pt x="2258" y="115"/>
                </a:lnTo>
                <a:lnTo>
                  <a:pt x="5784" y="115"/>
                </a:lnTo>
                <a:lnTo>
                  <a:pt x="5779" y="528"/>
                </a:lnTo>
                <a:lnTo>
                  <a:pt x="0" y="519"/>
                </a:lnTo>
                <a:lnTo>
                  <a:pt x="0" y="371"/>
                </a:lnTo>
              </a:path>
            </a:pathLst>
          </a:custGeom>
          <a:blipFill dpi="0" rotWithShape="1">
            <a:blip r:embed="rId20" cstate="print"/>
            <a:srcRect/>
            <a:stretch>
              <a:fillRect/>
            </a:stretch>
          </a:blipFill>
          <a:ln w="9525">
            <a:noFill/>
            <a:round/>
            <a:headEnd/>
            <a:tailEnd/>
          </a:ln>
          <a:effectLst/>
        </p:spPr>
        <p:txBody>
          <a:bodyPr/>
          <a:lstStyle/>
          <a:p>
            <a:pPr>
              <a:defRPr/>
            </a:pPr>
            <a:endParaRPr lang="zh-CN" altLang="en-US">
              <a:ea typeface="+mn-ea"/>
            </a:endParaRPr>
          </a:p>
        </p:txBody>
      </p:sp>
      <p:sp>
        <p:nvSpPr>
          <p:cNvPr id="5124" name="Rectangle 3"/>
          <p:cNvSpPr>
            <a:spLocks noGrp="1" noChangeArrowheads="1"/>
          </p:cNvSpPr>
          <p:nvPr>
            <p:ph type="body" idx="1"/>
          </p:nvPr>
        </p:nvSpPr>
        <p:spPr bwMode="auto">
          <a:xfrm>
            <a:off x="457200" y="1343025"/>
            <a:ext cx="8229600" cy="5137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5125" name="Rectangle 2"/>
          <p:cNvSpPr>
            <a:spLocks noGrp="1" noChangeArrowheads="1"/>
          </p:cNvSpPr>
          <p:nvPr>
            <p:ph type="title"/>
          </p:nvPr>
        </p:nvSpPr>
        <p:spPr bwMode="white">
          <a:xfrm>
            <a:off x="609600" y="579438"/>
            <a:ext cx="7848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31"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2" r:id="rId17"/>
  </p:sldLayoutIdLst>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5.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5.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5.tmp"/><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5.tmp"/><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6.png"/><Relationship Id="rId7" Type="http://schemas.openxmlformats.org/officeDocument/2006/relationships/customXml" Target="../ink/ink1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customXml" Target="../ink/ink1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1.emf"/><Relationship Id="rId12" Type="http://schemas.openxmlformats.org/officeDocument/2006/relationships/customXml" Target="../ink/ink26.xml"/><Relationship Id="rId17" Type="http://schemas.openxmlformats.org/officeDocument/2006/relationships/image" Target="../media/image56.emf"/><Relationship Id="rId2" Type="http://schemas.openxmlformats.org/officeDocument/2006/relationships/customXml" Target="../ink/ink21.xml"/><Relationship Id="rId16"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52.emf"/><Relationship Id="rId14" Type="http://schemas.openxmlformats.org/officeDocument/2006/relationships/customXml" Target="../ink/ink27.xml"/></Relationships>
</file>

<file path=ppt/slides/_rels/slide2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54.emf"/><Relationship Id="rId18" Type="http://schemas.openxmlformats.org/officeDocument/2006/relationships/customXml" Target="../ink/ink38.xml"/><Relationship Id="rId3" Type="http://schemas.openxmlformats.org/officeDocument/2006/relationships/image" Target="../media/image49.emf"/><Relationship Id="rId21" Type="http://schemas.openxmlformats.org/officeDocument/2006/relationships/image" Target="../media/image61.emf"/><Relationship Id="rId7" Type="http://schemas.openxmlformats.org/officeDocument/2006/relationships/image" Target="../media/image51.emf"/><Relationship Id="rId12" Type="http://schemas.openxmlformats.org/officeDocument/2006/relationships/customXml" Target="../ink/ink35.xml"/><Relationship Id="rId17" Type="http://schemas.openxmlformats.org/officeDocument/2006/relationships/image" Target="../media/image56.emf"/><Relationship Id="rId2" Type="http://schemas.openxmlformats.org/officeDocument/2006/relationships/customXml" Target="../ink/ink30.xml"/><Relationship Id="rId16" Type="http://schemas.openxmlformats.org/officeDocument/2006/relationships/customXml" Target="../ink/ink37.xml"/><Relationship Id="rId20"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59.emf"/><Relationship Id="rId5" Type="http://schemas.openxmlformats.org/officeDocument/2006/relationships/image" Target="../media/image50.emf"/><Relationship Id="rId15" Type="http://schemas.openxmlformats.org/officeDocument/2006/relationships/image" Target="../media/image55.emf"/><Relationship Id="rId23" Type="http://schemas.openxmlformats.org/officeDocument/2006/relationships/image" Target="../media/image62.emf"/><Relationship Id="rId10" Type="http://schemas.openxmlformats.org/officeDocument/2006/relationships/customXml" Target="../ink/ink34.xml"/><Relationship Id="rId19" Type="http://schemas.openxmlformats.org/officeDocument/2006/relationships/image" Target="../media/image60.emf"/><Relationship Id="rId4" Type="http://schemas.openxmlformats.org/officeDocument/2006/relationships/customXml" Target="../ink/ink31.xml"/><Relationship Id="rId9" Type="http://schemas.openxmlformats.org/officeDocument/2006/relationships/image" Target="../media/image52.emf"/><Relationship Id="rId14" Type="http://schemas.openxmlformats.org/officeDocument/2006/relationships/customXml" Target="../ink/ink36.xml"/><Relationship Id="rId22" Type="http://schemas.openxmlformats.org/officeDocument/2006/relationships/customXml" Target="../ink/ink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68.emf"/><Relationship Id="rId7" Type="http://schemas.openxmlformats.org/officeDocument/2006/relationships/image" Target="../media/image64.emf"/><Relationship Id="rId12" Type="http://schemas.openxmlformats.org/officeDocument/2006/relationships/customXml" Target="../ink/ink45.xml"/><Relationship Id="rId2"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67.emf"/><Relationship Id="rId5" Type="http://schemas.openxmlformats.org/officeDocument/2006/relationships/image" Target="../media/image65.emf"/><Relationship Id="rId15" Type="http://schemas.openxmlformats.org/officeDocument/2006/relationships/image" Target="../media/image69.emf"/><Relationship Id="rId10" Type="http://schemas.openxmlformats.org/officeDocument/2006/relationships/customXml" Target="../ink/ink44.xml"/><Relationship Id="rId9" Type="http://schemas.openxmlformats.org/officeDocument/2006/relationships/image" Target="../media/image66.emf"/><Relationship Id="rId14" Type="http://schemas.openxmlformats.org/officeDocument/2006/relationships/customXml" Target="../ink/ink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68.emf"/><Relationship Id="rId7" Type="http://schemas.openxmlformats.org/officeDocument/2006/relationships/image" Target="../media/image64.emf"/><Relationship Id="rId12" Type="http://schemas.openxmlformats.org/officeDocument/2006/relationships/customXml" Target="../ink/ink51.xml"/><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67.emf"/><Relationship Id="rId5" Type="http://schemas.openxmlformats.org/officeDocument/2006/relationships/image" Target="../media/image65.emf"/><Relationship Id="rId10" Type="http://schemas.openxmlformats.org/officeDocument/2006/relationships/customXml" Target="../ink/ink50.xml"/><Relationship Id="rId9" Type="http://schemas.openxmlformats.org/officeDocument/2006/relationships/image" Target="../media/image6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3.emf"/><Relationship Id="rId2"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54.xml"/><Relationship Id="rId5" Type="http://schemas.openxmlformats.org/officeDocument/2006/relationships/image" Target="../media/image72.emf"/><Relationship Id="rId4" Type="http://schemas.openxmlformats.org/officeDocument/2006/relationships/customXml" Target="../ink/ink53.xml"/></Relationships>
</file>

<file path=ppt/slides/_rels/slide39.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3.emf"/><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5" Type="http://schemas.openxmlformats.org/officeDocument/2006/relationships/image" Target="../media/image72.emf"/><Relationship Id="rId4" Type="http://schemas.openxmlformats.org/officeDocument/2006/relationships/customXml" Target="../ink/ink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79.emf"/><Relationship Id="rId12" Type="http://schemas.openxmlformats.org/officeDocument/2006/relationships/customXml" Target="../ink/ink63.xml"/><Relationship Id="rId2"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customXml" Target="../ink/ink60.xml"/><Relationship Id="rId11" Type="http://schemas.openxmlformats.org/officeDocument/2006/relationships/image" Target="../media/image81.e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80.emf"/><Relationship Id="rId14" Type="http://schemas.openxmlformats.org/officeDocument/2006/relationships/customXml" Target="../ink/ink6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emf"/><Relationship Id="rId4" Type="http://schemas.openxmlformats.org/officeDocument/2006/relationships/customXml" Target="../ink/ink2.xml"/><Relationship Id="rId9" Type="http://schemas.openxmlformats.org/officeDocument/2006/relationships/image" Target="../media/image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91.emf"/><Relationship Id="rId3" Type="http://schemas.openxmlformats.org/officeDocument/2006/relationships/image" Target="../media/image86.emf"/><Relationship Id="rId7" Type="http://schemas.openxmlformats.org/officeDocument/2006/relationships/image" Target="../media/image88.emf"/><Relationship Id="rId12" Type="http://schemas.openxmlformats.org/officeDocument/2006/relationships/customXml" Target="../ink/ink70.xml"/><Relationship Id="rId2" Type="http://schemas.openxmlformats.org/officeDocument/2006/relationships/customXml" Target="../ink/ink65.xml"/><Relationship Id="rId1" Type="http://schemas.openxmlformats.org/officeDocument/2006/relationships/slideLayout" Target="../slideLayouts/slideLayout2.xml"/><Relationship Id="rId6" Type="http://schemas.openxmlformats.org/officeDocument/2006/relationships/customXml" Target="../ink/ink67.xml"/><Relationship Id="rId11" Type="http://schemas.openxmlformats.org/officeDocument/2006/relationships/image" Target="../media/image90.emf"/><Relationship Id="rId5" Type="http://schemas.openxmlformats.org/officeDocument/2006/relationships/image" Target="../media/image87.emf"/><Relationship Id="rId15" Type="http://schemas.openxmlformats.org/officeDocument/2006/relationships/image" Target="../media/image92.emf"/><Relationship Id="rId10" Type="http://schemas.openxmlformats.org/officeDocument/2006/relationships/customXml" Target="../ink/ink69.xml"/><Relationship Id="rId4" Type="http://schemas.openxmlformats.org/officeDocument/2006/relationships/customXml" Target="../ink/ink66.xml"/><Relationship Id="rId9" Type="http://schemas.openxmlformats.org/officeDocument/2006/relationships/image" Target="../media/image89.emf"/><Relationship Id="rId14" Type="http://schemas.openxmlformats.org/officeDocument/2006/relationships/customXml" Target="../ink/ink7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2.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6.emf"/><Relationship Id="rId12" Type="http://schemas.openxmlformats.org/officeDocument/2006/relationships/customXml" Target="../ink/ink15.xml"/><Relationship Id="rId17" Type="http://schemas.openxmlformats.org/officeDocument/2006/relationships/image" Target="../media/image21.emf"/><Relationship Id="rId2" Type="http://schemas.openxmlformats.org/officeDocument/2006/relationships/customXml" Target="../ink/ink10.xml"/><Relationship Id="rId16"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7.emf"/><Relationship Id="rId14" Type="http://schemas.openxmlformats.org/officeDocument/2006/relationships/customXml" Target="../ink/ink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B3C87-DFC5-4876-8763-FB8032B3C7D7}"/>
              </a:ext>
            </a:extLst>
          </p:cNvPr>
          <p:cNvSpPr>
            <a:spLocks noGrp="1"/>
          </p:cNvSpPr>
          <p:nvPr>
            <p:ph type="title"/>
          </p:nvPr>
        </p:nvSpPr>
        <p:spPr/>
        <p:txBody>
          <a:bodyPr/>
          <a:lstStyle/>
          <a:p>
            <a:r>
              <a:rPr lang="zh-CN" altLang="en-US" dirty="0"/>
              <a:t>确定有限自动机</a:t>
            </a:r>
            <a:r>
              <a:rPr lang="en-US" altLang="zh-CN" dirty="0"/>
              <a:t>(</a:t>
            </a:r>
            <a:r>
              <a:rPr lang="en-US" altLang="zh-CN" dirty="0" err="1"/>
              <a:t>DFA</a:t>
            </a:r>
            <a:r>
              <a:rPr lang="en-US" altLang="zh-CN" dirty="0"/>
              <a:t>)</a:t>
            </a:r>
            <a:endParaRPr lang="zh-CN" altLang="en-US" dirty="0"/>
          </a:p>
        </p:txBody>
      </p:sp>
      <p:sp>
        <p:nvSpPr>
          <p:cNvPr id="37891" name="Rectangle 3"/>
          <p:cNvSpPr>
            <a:spLocks noGrp="1" noChangeArrowheads="1"/>
          </p:cNvSpPr>
          <p:nvPr>
            <p:ph idx="1"/>
          </p:nvPr>
        </p:nvSpPr>
        <p:spPr>
          <a:xfrm>
            <a:off x="251520" y="1343025"/>
            <a:ext cx="8568952" cy="5137150"/>
          </a:xfrm>
          <a:solidFill>
            <a:schemeClr val="bg1"/>
          </a:solidFill>
          <a:ln w="28575">
            <a:solidFill>
              <a:srgbClr val="9999FF"/>
            </a:solidFill>
          </a:ln>
        </p:spPr>
        <p:txBody>
          <a:bodyPr/>
          <a:lstStyle/>
          <a:p>
            <a:pPr algn="just" eaLnBrk="1" hangingPunct="1"/>
            <a:r>
              <a:rPr lang="zh-CN" altLang="en-US" dirty="0">
                <a:solidFill>
                  <a:srgbClr val="FF0000"/>
                </a:solidFill>
                <a:latin typeface="Arial" panose="020B0604020202020204" pitchFamily="34" charset="0"/>
                <a:cs typeface="Arial" panose="020B0604020202020204" pitchFamily="34" charset="0"/>
              </a:rPr>
              <a:t>确定有限自动机</a:t>
            </a:r>
            <a:r>
              <a:rPr lang="en-US" altLang="zh-CN" dirty="0">
                <a:solidFill>
                  <a:srgbClr val="FF0000"/>
                </a:solidFill>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是一个五元式</a:t>
            </a:r>
            <a:r>
              <a:rPr lang="en-US" altLang="zh-CN" dirty="0">
                <a:latin typeface="Arial" panose="020B0604020202020204" pitchFamily="34" charset="0"/>
                <a:cs typeface="Arial" panose="020B0604020202020204" pitchFamily="34" charset="0"/>
              </a:rPr>
              <a:t>M=(S, </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sym typeface="Symbol" pitchFamily="18" charset="2"/>
              </a:rPr>
              <a:t>f</a:t>
            </a:r>
            <a:r>
              <a:rPr lang="en-US" altLang="zh-CN" dirty="0">
                <a:latin typeface="Arial" panose="020B0604020202020204" pitchFamily="34" charset="0"/>
                <a:cs typeface="Arial" panose="020B0604020202020204" pitchFamily="34" charset="0"/>
              </a:rPr>
              <a:t>, S</a:t>
            </a:r>
            <a:r>
              <a:rPr lang="en-US" altLang="zh-CN" baseline="-25000" dirty="0">
                <a:latin typeface="Arial" panose="020B0604020202020204" pitchFamily="34" charset="0"/>
                <a:cs typeface="Arial" panose="020B0604020202020204" pitchFamily="34" charset="0"/>
              </a:rPr>
              <a:t>0</a:t>
            </a:r>
            <a:r>
              <a:rPr lang="en-US" altLang="zh-CN" dirty="0">
                <a:latin typeface="Arial" panose="020B0604020202020204" pitchFamily="34" charset="0"/>
                <a:cs typeface="Arial" panose="020B0604020202020204" pitchFamily="34" charset="0"/>
              </a:rPr>
              <a:t>, F),</a:t>
            </a:r>
            <a:r>
              <a:rPr lang="zh-CN" altLang="en-US" dirty="0">
                <a:latin typeface="Arial" panose="020B0604020202020204" pitchFamily="34" charset="0"/>
                <a:cs typeface="Arial" panose="020B0604020202020204" pitchFamily="34" charset="0"/>
              </a:rPr>
              <a:t>其中：</a:t>
            </a:r>
          </a:p>
          <a:p>
            <a:pPr lvl="1" algn="just" eaLnBrk="1" hangingPunct="1">
              <a:buFont typeface="Wingdings" pitchFamily="2" charset="2"/>
              <a:buNone/>
            </a:pPr>
            <a:r>
              <a:rPr lang="en-US" altLang="zh-CN" dirty="0">
                <a:latin typeface="Arial" panose="020B0604020202020204" pitchFamily="34" charset="0"/>
                <a:cs typeface="Arial" panose="020B0604020202020204" pitchFamily="34" charset="0"/>
              </a:rPr>
              <a:t>1. </a:t>
            </a:r>
            <a:r>
              <a:rPr lang="en-US" altLang="zh-CN" dirty="0">
                <a:solidFill>
                  <a:srgbClr val="FF0000"/>
                </a:solidFill>
                <a:latin typeface="Arial" panose="020B0604020202020204" pitchFamily="34" charset="0"/>
                <a:cs typeface="Arial" panose="020B0604020202020204" pitchFamily="34" charset="0"/>
              </a:rPr>
              <a:t>S</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有穷状态集，</a:t>
            </a:r>
          </a:p>
          <a:p>
            <a:pPr lvl="1" algn="just" eaLnBrk="1" hangingPunct="1">
              <a:buFont typeface="Wingdings" pitchFamily="2" charset="2"/>
              <a:buNone/>
            </a:pPr>
            <a:r>
              <a:rPr lang="en-US" altLang="zh-CN" dirty="0">
                <a:latin typeface="Arial" panose="020B0604020202020204" pitchFamily="34" charset="0"/>
                <a:cs typeface="Arial" panose="020B0604020202020204" pitchFamily="34" charset="0"/>
              </a:rPr>
              <a:t>2. </a:t>
            </a:r>
            <a:r>
              <a:rPr lang="en-US" altLang="zh-CN" dirty="0">
                <a:solidFill>
                  <a:srgbClr val="FF0000"/>
                </a:solidFill>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：输入字母表</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有穷</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p>
          <a:p>
            <a:pPr lvl="1" algn="just" eaLnBrk="1" hangingPunct="1">
              <a:buFont typeface="Wingdings" pitchFamily="2" charset="2"/>
              <a:buNone/>
            </a:pPr>
            <a:r>
              <a:rPr lang="en-US" altLang="zh-CN" dirty="0">
                <a:latin typeface="Arial" panose="020B0604020202020204" pitchFamily="34" charset="0"/>
                <a:cs typeface="Arial" panose="020B0604020202020204" pitchFamily="34" charset="0"/>
              </a:rPr>
              <a:t>3. </a:t>
            </a:r>
            <a:r>
              <a:rPr lang="en-US" altLang="zh-CN" dirty="0">
                <a:solidFill>
                  <a:srgbClr val="FF0000"/>
                </a:solidFill>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状态转换函数，为</a:t>
            </a:r>
            <a:r>
              <a:rPr lang="en-US" altLang="zh-CN" dirty="0">
                <a:latin typeface="Arial" panose="020B0604020202020204" pitchFamily="34" charset="0"/>
                <a:cs typeface="Arial" panose="020B0604020202020204" pitchFamily="34" charset="0"/>
              </a:rPr>
              <a:t>S</a:t>
            </a:r>
            <a:r>
              <a:rPr lang="en-US" altLang="zh-CN" dirty="0">
                <a:latin typeface="Arial" panose="020B0604020202020204" pitchFamily="34" charset="0"/>
                <a:cs typeface="Arial" panose="020B0604020202020204" pitchFamily="34" charset="0"/>
                <a:sym typeface="Symbol" pitchFamily="18" charset="2"/>
              </a:rPr>
              <a:t>S</a:t>
            </a:r>
            <a:r>
              <a:rPr lang="zh-CN" altLang="en-US" dirty="0">
                <a:latin typeface="Arial" panose="020B0604020202020204" pitchFamily="34" charset="0"/>
                <a:cs typeface="Arial" panose="020B0604020202020204" pitchFamily="34" charset="0"/>
              </a:rPr>
              <a:t>的</a:t>
            </a:r>
            <a:r>
              <a:rPr lang="zh-CN" altLang="en-US" dirty="0">
                <a:solidFill>
                  <a:srgbClr val="FF0000"/>
                </a:solidFill>
                <a:latin typeface="Arial" panose="020B0604020202020204" pitchFamily="34" charset="0"/>
                <a:cs typeface="Arial" panose="020B0604020202020204" pitchFamily="34" charset="0"/>
              </a:rPr>
              <a:t>单值部分映射</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f(s</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a)=s</a:t>
            </a:r>
            <a:r>
              <a:rPr lang="en-US" altLang="zh-CN" dirty="0">
                <a:latin typeface="Arial" panose="020B0604020202020204" pitchFamily="34" charset="0"/>
                <a:ea typeface="楷体_GB2312" pitchFamily="49" charset="-122"/>
                <a:cs typeface="Arial" panose="020B0604020202020204" pitchFamily="34" charset="0"/>
              </a:rPr>
              <a:t>’</a:t>
            </a:r>
            <a:r>
              <a:rPr lang="zh-CN" altLang="en-US" dirty="0">
                <a:latin typeface="Arial" panose="020B0604020202020204" pitchFamily="34" charset="0"/>
                <a:cs typeface="Arial" panose="020B0604020202020204" pitchFamily="34" charset="0"/>
              </a:rPr>
              <a:t>表示：当现行状态为</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，输入字符为</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时，将状态转换到下一状态</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。我们把</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称为</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的一个后继状态。</a:t>
            </a:r>
          </a:p>
          <a:p>
            <a:pPr lvl="1" algn="just" eaLnBrk="1" hangingPunct="1">
              <a:buFont typeface="Wingdings" pitchFamily="2" charset="2"/>
              <a:buNone/>
            </a:pPr>
            <a:r>
              <a:rPr lang="en-US" altLang="zh-CN" dirty="0">
                <a:latin typeface="Arial" panose="020B0604020202020204" pitchFamily="34" charset="0"/>
                <a:cs typeface="Arial" panose="020B0604020202020204" pitchFamily="34" charset="0"/>
              </a:rPr>
              <a:t>4. </a:t>
            </a:r>
            <a:r>
              <a:rPr lang="en-US" altLang="zh-CN" dirty="0">
                <a:solidFill>
                  <a:srgbClr val="FF0000"/>
                </a:solidFill>
                <a:latin typeface="Arial" panose="020B0604020202020204" pitchFamily="34" charset="0"/>
                <a:cs typeface="Arial" panose="020B0604020202020204" pitchFamily="34" charset="0"/>
              </a:rPr>
              <a:t>S</a:t>
            </a:r>
            <a:r>
              <a:rPr lang="en-US" altLang="zh-CN" baseline="-25000" dirty="0">
                <a:solidFill>
                  <a:srgbClr val="FF0000"/>
                </a:solidFill>
                <a:latin typeface="Arial" panose="020B0604020202020204" pitchFamily="34" charset="0"/>
                <a:cs typeface="Arial" panose="020B0604020202020204" pitchFamily="34" charset="0"/>
              </a:rPr>
              <a:t>0</a:t>
            </a:r>
            <a:r>
              <a:rPr lang="en-US" altLang="zh-CN" dirty="0">
                <a:latin typeface="Arial" panose="020B0604020202020204" pitchFamily="34" charset="0"/>
                <a:cs typeface="Arial" panose="020B0604020202020204" pitchFamily="34" charset="0"/>
                <a:sym typeface="Symbol" pitchFamily="18" charset="2"/>
              </a:rPr>
              <a:t>S</a:t>
            </a:r>
            <a:r>
              <a:rPr lang="zh-CN" altLang="en-US" dirty="0">
                <a:latin typeface="Arial" panose="020B0604020202020204" pitchFamily="34" charset="0"/>
                <a:cs typeface="Arial" panose="020B0604020202020204" pitchFamily="34" charset="0"/>
              </a:rPr>
              <a:t>是唯一的一个初态；   </a:t>
            </a:r>
          </a:p>
          <a:p>
            <a:pPr lvl="1" algn="just" eaLnBrk="1" hangingPunct="1">
              <a:buFont typeface="Wingdings" pitchFamily="2" charset="2"/>
              <a:buNone/>
            </a:pPr>
            <a:r>
              <a:rPr lang="en-US" altLang="zh-CN" dirty="0">
                <a:latin typeface="Arial" panose="020B0604020202020204" pitchFamily="34" charset="0"/>
                <a:cs typeface="Arial" panose="020B0604020202020204" pitchFamily="34" charset="0"/>
              </a:rPr>
              <a:t>5. </a:t>
            </a:r>
            <a:r>
              <a:rPr lang="en-US" altLang="zh-CN" dirty="0">
                <a:solidFill>
                  <a:srgbClr val="FF0000"/>
                </a:solidFill>
                <a:latin typeface="Arial" panose="020B0604020202020204" pitchFamily="34" charset="0"/>
                <a:cs typeface="Arial" panose="020B0604020202020204" pitchFamily="34" charset="0"/>
              </a:rPr>
              <a:t>F</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S </a:t>
            </a:r>
            <a:r>
              <a:rPr lang="zh-CN" altLang="en-US" dirty="0">
                <a:latin typeface="Arial" panose="020B0604020202020204" pitchFamily="34" charset="0"/>
                <a:cs typeface="Arial" panose="020B0604020202020204" pitchFamily="34" charset="0"/>
              </a:rPr>
              <a:t>：终态集</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可空</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F83E25C-7D14-4A2A-81A3-B9BDCA911D9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effectLst/>
                <a:latin typeface="+mn-ea"/>
                <a:ea typeface="+mn-ea"/>
                <a:cs typeface="Times New Roman" panose="02020603050405020304" pitchFamily="18" charset="0"/>
              </a:rPr>
              <a:t>正则表达式和</a:t>
            </a:r>
            <a:r>
              <a:rPr lang="en-US" altLang="zh-CN" sz="2800" dirty="0" err="1">
                <a:effectLst/>
                <a:latin typeface="+mn-ea"/>
                <a:ea typeface="+mn-ea"/>
                <a:cs typeface="Times New Roman" panose="02020603050405020304" pitchFamily="18" charset="0"/>
              </a:rPr>
              <a:t>DFA</a:t>
            </a:r>
            <a:r>
              <a:rPr lang="zh-CN" altLang="zh-CN" sz="2800" dirty="0">
                <a:effectLst/>
                <a:latin typeface="+mn-ea"/>
                <a:ea typeface="+mn-ea"/>
                <a:cs typeface="Times New Roman" panose="02020603050405020304" pitchFamily="18" charset="0"/>
              </a:rPr>
              <a:t>是一一对应的关系。</a:t>
            </a:r>
            <a:endParaRPr lang="zh-CN" altLang="en-US" sz="3600" dirty="0">
              <a:solidFill>
                <a:srgbClr val="000000"/>
              </a:solidFill>
              <a:latin typeface="+mn-ea"/>
              <a:ea typeface="+mn-ea"/>
              <a:sym typeface="Microsoft Yahei" panose="020B0503020204020204" pitchFamily="34" charset="-122"/>
            </a:endParaRPr>
          </a:p>
        </p:txBody>
      </p:sp>
      <p:sp>
        <p:nvSpPr>
          <p:cNvPr id="7" name="文本框 6">
            <a:extLst>
              <a:ext uri="{FF2B5EF4-FFF2-40B4-BE49-F238E27FC236}">
                <a16:creationId xmlns:a16="http://schemas.microsoft.com/office/drawing/2014/main" id="{DA17E501-8559-4887-9ABF-43325F51F404}"/>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8" name="文本框 7">
            <a:extLst>
              <a:ext uri="{FF2B5EF4-FFF2-40B4-BE49-F238E27FC236}">
                <a16:creationId xmlns:a16="http://schemas.microsoft.com/office/drawing/2014/main" id="{B910CC42-40D9-4E23-A6BC-0335D33EC467}"/>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11" name="椭圆 10">
            <a:extLst>
              <a:ext uri="{FF2B5EF4-FFF2-40B4-BE49-F238E27FC236}">
                <a16:creationId xmlns:a16="http://schemas.microsoft.com/office/drawing/2014/main" id="{46102A48-A3BA-4F68-BA82-DC0CAC8A01FD}"/>
              </a:ext>
            </a:extLst>
          </p:cNvPr>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B98487-5E59-4E48-9FBE-32D25E1F73E4}"/>
              </a:ext>
            </a:extLst>
          </p:cNvPr>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FB6F9CBA-F7C7-49AB-9D1E-B3492D688F7C}"/>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5E16635B-DF33-43C8-9304-D2BC9D637FC4}"/>
              </a:ext>
            </a:extLst>
          </p:cNvPr>
          <p:cNvGrpSpPr/>
          <p:nvPr>
            <p:custDataLst>
              <p:tags r:id="rId8"/>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67CCD48A-65CC-4D9B-B6A7-9D907058A7DD}"/>
                </a:ext>
              </a:extLst>
            </p:cNvPr>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7" name="ColorBlock">
              <a:extLst>
                <a:ext uri="{FF2B5EF4-FFF2-40B4-BE49-F238E27FC236}">
                  <a16:creationId xmlns:a16="http://schemas.microsoft.com/office/drawing/2014/main" id="{00DC5E54-51D3-4DEB-A1D5-04CED295D6A4}"/>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8" name="TypeText">
              <a:extLst>
                <a:ext uri="{FF2B5EF4-FFF2-40B4-BE49-F238E27FC236}">
                  <a16:creationId xmlns:a16="http://schemas.microsoft.com/office/drawing/2014/main" id="{D8E78983-B373-4AD4-B8E7-0D33C9E2780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09FB68CF-5B4E-448C-8693-F148E651E382}"/>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E97D1DA9-B995-4BAF-A90E-C5F9DC46EB96}"/>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7293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7C8FAD-FC41-4102-838A-DAA7A7AB247B}"/>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zh-CN" sz="2800" dirty="0">
                <a:effectLst/>
                <a:latin typeface="+mn-ea"/>
                <a:ea typeface="+mn-ea"/>
                <a:cs typeface="Times New Roman" panose="02020603050405020304" pitchFamily="18" charset="0"/>
              </a:rPr>
              <a:t>一个</a:t>
            </a:r>
            <a:r>
              <a:rPr lang="en-US" altLang="zh-CN" sz="2800" dirty="0" err="1">
                <a:effectLst/>
                <a:latin typeface="+mn-ea"/>
                <a:ea typeface="+mn-ea"/>
                <a:cs typeface="Times New Roman" panose="02020603050405020304" pitchFamily="18" charset="0"/>
              </a:rPr>
              <a:t>DFA</a:t>
            </a:r>
            <a:r>
              <a:rPr lang="zh-CN" altLang="zh-CN" sz="2800" dirty="0">
                <a:effectLst/>
                <a:latin typeface="+mn-ea"/>
                <a:ea typeface="+mn-ea"/>
                <a:cs typeface="Times New Roman" panose="02020603050405020304" pitchFamily="18" charset="0"/>
              </a:rPr>
              <a:t>只能有一个终态。</a:t>
            </a:r>
            <a:endParaRPr lang="zh-CN" altLang="en-US" sz="3600" dirty="0">
              <a:solidFill>
                <a:srgbClr val="000000"/>
              </a:solidFill>
              <a:latin typeface="+mn-ea"/>
              <a:ea typeface="+mn-ea"/>
              <a:sym typeface="Microsoft Yahei" panose="020B0503020204020204" pitchFamily="34" charset="-122"/>
            </a:endParaRPr>
          </a:p>
        </p:txBody>
      </p:sp>
      <p:sp>
        <p:nvSpPr>
          <p:cNvPr id="5" name="文本框 4">
            <a:extLst>
              <a:ext uri="{FF2B5EF4-FFF2-40B4-BE49-F238E27FC236}">
                <a16:creationId xmlns:a16="http://schemas.microsoft.com/office/drawing/2014/main" id="{457E9E78-E093-48C3-B230-FCD18A91B3B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6" name="文本框 5">
            <a:extLst>
              <a:ext uri="{FF2B5EF4-FFF2-40B4-BE49-F238E27FC236}">
                <a16:creationId xmlns:a16="http://schemas.microsoft.com/office/drawing/2014/main" id="{BA261396-67C8-4EF3-B3E0-3D57B54DD805}"/>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9" name="椭圆 8">
            <a:extLst>
              <a:ext uri="{FF2B5EF4-FFF2-40B4-BE49-F238E27FC236}">
                <a16:creationId xmlns:a16="http://schemas.microsoft.com/office/drawing/2014/main" id="{E9F47D95-B3F6-4243-8764-E56FC9648EAE}"/>
              </a:ext>
            </a:extLst>
          </p:cNvPr>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6CD3360-618E-4B7C-A177-C31E493C058A}"/>
              </a:ext>
            </a:extLst>
          </p:cNvPr>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1E955B9-5D19-4974-BB0A-7E2465FCC42D}"/>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9769631-4027-41AC-B1B3-E4A3ADA476F2}"/>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7260966-5AD3-40B3-8643-0DF81162DFDE}"/>
                </a:ext>
              </a:extLst>
            </p:cNvPr>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ColorBlock">
              <a:extLst>
                <a:ext uri="{FF2B5EF4-FFF2-40B4-BE49-F238E27FC236}">
                  <a16:creationId xmlns:a16="http://schemas.microsoft.com/office/drawing/2014/main" id="{74D67A99-FF87-43D2-BC9E-D4C71CB9D958}"/>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TypeText">
              <a:extLst>
                <a:ext uri="{FF2B5EF4-FFF2-40B4-BE49-F238E27FC236}">
                  <a16:creationId xmlns:a16="http://schemas.microsoft.com/office/drawing/2014/main" id="{092319A1-0D07-4E34-A824-A3D933FBF0F6}"/>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2C392063-3480-466D-AEA8-440CE08BFE37}"/>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67B69CE2-193B-4072-AFE9-200A41AF6832}"/>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1601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328C32-3B09-4F4C-891A-02888B77E979}"/>
              </a:ext>
            </a:extLst>
          </p:cNvPr>
          <p:cNvSpPr txBox="1"/>
          <p:nvPr>
            <p:custDataLst>
              <p:tags r:id="rId2"/>
            </p:custDataLst>
          </p:nvPr>
        </p:nvSpPr>
        <p:spPr>
          <a:xfrm>
            <a:off x="914400" y="960120"/>
            <a:ext cx="7315200" cy="1818005"/>
          </a:xfrm>
          <a:prstGeom prst="rect">
            <a:avLst/>
          </a:prstGeom>
          <a:noFill/>
        </p:spPr>
        <p:txBody>
          <a:bodyPr vert="horz" wrap="square" rtlCol="0" anchor="ctr" anchorCtr="0">
            <a:noAutofit/>
          </a:bodyPr>
          <a:lstStyle/>
          <a:p>
            <a:r>
              <a:rPr lang="zh-CN" altLang="zh-CN" sz="2800" dirty="0">
                <a:effectLst/>
                <a:ea typeface="微软雅黑" panose="020B0503020204020204" pitchFamily="34" charset="-122"/>
                <a:cs typeface="Times New Roman" panose="02020603050405020304" pitchFamily="18" charset="0"/>
              </a:rPr>
              <a:t>自动机</a:t>
            </a:r>
            <a:r>
              <a:rPr lang="en-US" altLang="zh-CN" sz="2800" dirty="0" err="1">
                <a:effectLst/>
                <a:ea typeface="微软雅黑" panose="020B0503020204020204" pitchFamily="34" charset="-122"/>
                <a:cs typeface="Times New Roman" panose="02020603050405020304" pitchFamily="18" charset="0"/>
              </a:rPr>
              <a:t>M1</a:t>
            </a:r>
            <a:r>
              <a:rPr lang="zh-CN" altLang="zh-CN" sz="2800" dirty="0">
                <a:effectLst/>
                <a:ea typeface="微软雅黑" panose="020B0503020204020204" pitchFamily="34" charset="-122"/>
                <a:cs typeface="Times New Roman" panose="02020603050405020304" pitchFamily="18" charset="0"/>
              </a:rPr>
              <a:t>和</a:t>
            </a:r>
            <a:r>
              <a:rPr lang="en-US" altLang="zh-CN" sz="2800" dirty="0" err="1">
                <a:effectLst/>
                <a:ea typeface="微软雅黑" panose="020B0503020204020204" pitchFamily="34" charset="-122"/>
                <a:cs typeface="Times New Roman" panose="02020603050405020304" pitchFamily="18" charset="0"/>
              </a:rPr>
              <a:t>M2</a:t>
            </a:r>
            <a:r>
              <a:rPr lang="zh-CN" altLang="zh-CN" sz="2800" dirty="0">
                <a:effectLst/>
                <a:ea typeface="微软雅黑" panose="020B0503020204020204" pitchFamily="34" charset="-122"/>
                <a:cs typeface="Times New Roman" panose="02020603050405020304" pitchFamily="18" charset="0"/>
              </a:rPr>
              <a:t>状态数不同，则两者不等价。</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545FE988-5F16-4C68-B52C-78EF098FE91F}"/>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6" name="文本框 5">
            <a:extLst>
              <a:ext uri="{FF2B5EF4-FFF2-40B4-BE49-F238E27FC236}">
                <a16:creationId xmlns:a16="http://schemas.microsoft.com/office/drawing/2014/main" id="{4A374FF0-497C-4F53-B52B-5DAA8A3B5C5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9" name="椭圆 8">
            <a:extLst>
              <a:ext uri="{FF2B5EF4-FFF2-40B4-BE49-F238E27FC236}">
                <a16:creationId xmlns:a16="http://schemas.microsoft.com/office/drawing/2014/main" id="{BBBA6378-EC1B-426C-97DD-168AC3CE908E}"/>
              </a:ext>
            </a:extLst>
          </p:cNvPr>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CB57F2C-7AFC-42F9-9CE2-EFC118D4F798}"/>
              </a:ext>
            </a:extLst>
          </p:cNvPr>
          <p:cNvSpPr>
            <a:spLocks noChangeAspect="1"/>
          </p:cNvSpPr>
          <p:nvPr>
            <p:custDataLst>
              <p:tags r:id="rId6"/>
            </p:custDataLst>
          </p:nvPr>
        </p:nvSpPr>
        <p:spPr bwMode="auto">
          <a:xfrm>
            <a:off x="1114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33B693B-B21D-4ED7-85C7-1748805162E5}"/>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6A23997-BCF1-42F9-9F8F-AC035E3CFE02}"/>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9EA2D4A-FDC4-413D-9EEF-D800E53D5680}"/>
                </a:ext>
              </a:extLst>
            </p:cNvPr>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ColorBlock">
              <a:extLst>
                <a:ext uri="{FF2B5EF4-FFF2-40B4-BE49-F238E27FC236}">
                  <a16:creationId xmlns:a16="http://schemas.microsoft.com/office/drawing/2014/main" id="{A26AFF09-3D41-4120-8ACD-DD869C6414F9}"/>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TypeText">
              <a:extLst>
                <a:ext uri="{FF2B5EF4-FFF2-40B4-BE49-F238E27FC236}">
                  <a16:creationId xmlns:a16="http://schemas.microsoft.com/office/drawing/2014/main" id="{0DF6E0E4-5D27-48B3-A95E-895CF720964E}"/>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A437346-65C9-4189-9F4A-BE8BADC0497F}"/>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C5B3C9E-39FA-4900-B55B-1F0E69E01B47}"/>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486573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CCB5793-7C91-444D-A465-661289E0B077}"/>
              </a:ext>
            </a:extLst>
          </p:cNvPr>
          <p:cNvSpPr txBox="1"/>
          <p:nvPr>
            <p:custDataLst>
              <p:tags r:id="rId2"/>
            </p:custDataLst>
          </p:nvPr>
        </p:nvSpPr>
        <p:spPr>
          <a:xfrm>
            <a:off x="914400" y="1064260"/>
            <a:ext cx="7315200" cy="1713865"/>
          </a:xfrm>
          <a:prstGeom prst="rect">
            <a:avLst/>
          </a:prstGeom>
          <a:noFill/>
        </p:spPr>
        <p:txBody>
          <a:bodyPr vert="horz" wrap="square" rtlCol="0" anchor="ctr" anchorCtr="0">
            <a:noAutofit/>
          </a:bodyPr>
          <a:lstStyle/>
          <a:p>
            <a:r>
              <a:rPr lang="zh-CN" altLang="zh-CN" sz="2800" dirty="0">
                <a:effectLst/>
                <a:ea typeface="微软雅黑" panose="020B0503020204020204" pitchFamily="34" charset="-122"/>
                <a:cs typeface="Times New Roman" panose="02020603050405020304" pitchFamily="18" charset="0"/>
              </a:rPr>
              <a:t>一个有限自动机能识别的语言是一个无限集合，则该自动机一定含有回路。</a:t>
            </a:r>
            <a:endParaRPr lang="zh-CN" altLang="en-US" sz="3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81C82FE0-1A7A-4648-981A-6FC59277573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6" name="文本框 5">
            <a:extLst>
              <a:ext uri="{FF2B5EF4-FFF2-40B4-BE49-F238E27FC236}">
                <a16:creationId xmlns:a16="http://schemas.microsoft.com/office/drawing/2014/main" id="{8EBF645A-9E4C-4B59-A873-91DE39A6D9E2}"/>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9" name="椭圆 8">
            <a:extLst>
              <a:ext uri="{FF2B5EF4-FFF2-40B4-BE49-F238E27FC236}">
                <a16:creationId xmlns:a16="http://schemas.microsoft.com/office/drawing/2014/main" id="{25450A8B-24E2-4639-8A85-F79057E8EAAB}"/>
              </a:ext>
            </a:extLst>
          </p:cNvPr>
          <p:cNvSpPr>
            <a:spLocks noChangeAspect="1"/>
          </p:cNvSpPr>
          <p:nvPr>
            <p:custDataLst>
              <p:tags r:id="rId5"/>
            </p:custDataLst>
          </p:nvPr>
        </p:nvSpPr>
        <p:spPr bwMode="auto">
          <a:xfrm>
            <a:off x="1114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0A65B47-E485-4EF4-BBB9-86C62407B303}"/>
              </a:ext>
            </a:extLst>
          </p:cNvPr>
          <p:cNvSpPr>
            <a:spLocks noChangeAspect="1"/>
          </p:cNvSpPr>
          <p:nvPr>
            <p:custDataLst>
              <p:tags r:id="rId6"/>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C50C68-EF4F-427B-A3D3-24D5EF6CF3CE}"/>
              </a:ext>
            </a:extLst>
          </p:cNvPr>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29064956-89A9-49A5-AF01-9427E098B1A1}"/>
              </a:ext>
            </a:extLst>
          </p:cNvPr>
          <p:cNvGrpSpPr/>
          <p:nvPr>
            <p:custDataLst>
              <p:tags r:id="rId8"/>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DEFF30A1-0CC4-49D3-82F3-E4EA251645EA}"/>
                </a:ext>
              </a:extLst>
            </p:cNvPr>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5" name="ColorBlock">
              <a:extLst>
                <a:ext uri="{FF2B5EF4-FFF2-40B4-BE49-F238E27FC236}">
                  <a16:creationId xmlns:a16="http://schemas.microsoft.com/office/drawing/2014/main" id="{E24AFE0A-2BCF-4B9E-880B-82B529A5CD0D}"/>
                </a:ext>
              </a:extLst>
            </p:cNvPr>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16" name="TypeText">
              <a:extLst>
                <a:ext uri="{FF2B5EF4-FFF2-40B4-BE49-F238E27FC236}">
                  <a16:creationId xmlns:a16="http://schemas.microsoft.com/office/drawing/2014/main" id="{95404C11-10F5-49BC-9D16-8A57FD0B76B2}"/>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1B54CB9-3B1C-41EF-A708-2651F0FD04FC}"/>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9255C9C-25EC-42CF-977F-AD81475E720A}"/>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4045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dirty="0"/>
              <a:t>程序词法中</a:t>
            </a:r>
            <a:r>
              <a:rPr lang="en-US" altLang="zh-CN" dirty="0"/>
              <a:t>DFA</a:t>
            </a:r>
            <a:r>
              <a:rPr lang="zh-CN" altLang="en-US" dirty="0"/>
              <a:t>的处理</a:t>
            </a:r>
          </a:p>
        </p:txBody>
      </p:sp>
      <p:sp>
        <p:nvSpPr>
          <p:cNvPr id="209923" name="Rectangle 3"/>
          <p:cNvSpPr>
            <a:spLocks noGrp="1" noChangeArrowheads="1"/>
          </p:cNvSpPr>
          <p:nvPr>
            <p:ph idx="1"/>
          </p:nvPr>
        </p:nvSpPr>
        <p:spPr>
          <a:solidFill>
            <a:schemeClr val="bg1"/>
          </a:solidFill>
          <a:ln w="28575">
            <a:solidFill>
              <a:srgbClr val="9999FF"/>
            </a:solidFill>
          </a:ln>
        </p:spPr>
        <p:txBody>
          <a:bodyPr/>
          <a:lstStyle/>
          <a:p>
            <a:pPr marL="609600" indent="-609600">
              <a:lnSpc>
                <a:spcPct val="150000"/>
              </a:lnSpc>
            </a:pPr>
            <a:r>
              <a:rPr lang="zh-CN" altLang="en-US" dirty="0"/>
              <a:t>什么时候扫描一个单词符号成功？</a:t>
            </a:r>
            <a:endParaRPr lang="en-US" altLang="zh-CN" dirty="0"/>
          </a:p>
          <a:p>
            <a:pPr marL="609600" indent="-609600">
              <a:lnSpc>
                <a:spcPct val="150000"/>
              </a:lnSpc>
            </a:pPr>
            <a:r>
              <a:rPr lang="zh-CN" altLang="en-US" dirty="0"/>
              <a:t>什么时候报错？</a:t>
            </a:r>
          </a:p>
        </p:txBody>
      </p:sp>
      <p:grpSp>
        <p:nvGrpSpPr>
          <p:cNvPr id="2" name="Group 4"/>
          <p:cNvGrpSpPr>
            <a:grpSpLocks/>
          </p:cNvGrpSpPr>
          <p:nvPr/>
        </p:nvGrpSpPr>
        <p:grpSpPr bwMode="auto">
          <a:xfrm>
            <a:off x="726282" y="4284555"/>
            <a:ext cx="6324070" cy="2088232"/>
            <a:chOff x="1815" y="4213"/>
            <a:chExt cx="6660" cy="2184"/>
          </a:xfrm>
          <a:noFill/>
        </p:grpSpPr>
        <p:sp>
          <p:nvSpPr>
            <p:cNvPr id="209925" name="Line 5"/>
            <p:cNvSpPr>
              <a:spLocks noChangeShapeType="1"/>
            </p:cNvSpPr>
            <p:nvPr/>
          </p:nvSpPr>
          <p:spPr bwMode="auto">
            <a:xfrm>
              <a:off x="1815" y="5305"/>
              <a:ext cx="720" cy="0"/>
            </a:xfrm>
            <a:prstGeom prst="line">
              <a:avLst/>
            </a:prstGeom>
            <a:grpFill/>
            <a:ln w="9525">
              <a:solidFill>
                <a:srgbClr val="000000"/>
              </a:solidFill>
              <a:round/>
              <a:headEnd/>
              <a:tailEnd type="triangle" w="med" len="med"/>
            </a:ln>
          </p:spPr>
          <p:txBody>
            <a:bodyPr/>
            <a:lstStyle/>
            <a:p>
              <a:endParaRPr lang="zh-CN" altLang="en-US" sz="1600"/>
            </a:p>
          </p:txBody>
        </p:sp>
        <p:sp>
          <p:nvSpPr>
            <p:cNvPr id="209926" name="Oval 6"/>
            <p:cNvSpPr>
              <a:spLocks noChangeArrowheads="1"/>
            </p:cNvSpPr>
            <p:nvPr/>
          </p:nvSpPr>
          <p:spPr bwMode="auto">
            <a:xfrm>
              <a:off x="2535" y="4993"/>
              <a:ext cx="900" cy="624"/>
            </a:xfrm>
            <a:prstGeom prst="ellipse">
              <a:avLst/>
            </a:prstGeom>
            <a:grpFill/>
            <a:ln w="9525">
              <a:solidFill>
                <a:srgbClr val="000000"/>
              </a:solidFill>
              <a:round/>
              <a:headEnd/>
              <a:tailEnd/>
            </a:ln>
          </p:spPr>
          <p:txBody>
            <a:bodyPr/>
            <a:lstStyle/>
            <a:p>
              <a:pPr algn="just"/>
              <a:r>
                <a:rPr lang="en-US" altLang="zh-CN" sz="1600" dirty="0"/>
                <a:t>start</a:t>
              </a:r>
            </a:p>
          </p:txBody>
        </p:sp>
        <p:sp>
          <p:nvSpPr>
            <p:cNvPr id="209927" name="Line 7"/>
            <p:cNvSpPr>
              <a:spLocks noChangeShapeType="1"/>
            </p:cNvSpPr>
            <p:nvPr/>
          </p:nvSpPr>
          <p:spPr bwMode="auto">
            <a:xfrm>
              <a:off x="3435" y="5305"/>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209928" name="Rectangle 8"/>
            <p:cNvSpPr>
              <a:spLocks noChangeArrowheads="1"/>
            </p:cNvSpPr>
            <p:nvPr/>
          </p:nvSpPr>
          <p:spPr bwMode="auto">
            <a:xfrm>
              <a:off x="3600" y="4872"/>
              <a:ext cx="723" cy="312"/>
            </a:xfrm>
            <a:prstGeom prst="rect">
              <a:avLst/>
            </a:prstGeom>
            <a:grpFill/>
            <a:ln w="9525">
              <a:noFill/>
              <a:miter lim="800000"/>
              <a:headEnd/>
              <a:tailEnd/>
            </a:ln>
          </p:spPr>
          <p:txBody>
            <a:bodyPr lIns="0" tIns="0" rIns="0" bIns="0"/>
            <a:lstStyle/>
            <a:p>
              <a:pPr algn="just"/>
              <a:r>
                <a:rPr lang="en-US" altLang="zh-CN" sz="1600"/>
                <a:t>letter</a:t>
              </a:r>
            </a:p>
          </p:txBody>
        </p:sp>
        <p:sp>
          <p:nvSpPr>
            <p:cNvPr id="209929" name="Oval 9"/>
            <p:cNvSpPr>
              <a:spLocks noChangeArrowheads="1"/>
            </p:cNvSpPr>
            <p:nvPr/>
          </p:nvSpPr>
          <p:spPr bwMode="auto">
            <a:xfrm>
              <a:off x="7035" y="4837"/>
              <a:ext cx="1440" cy="936"/>
            </a:xfrm>
            <a:prstGeom prst="ellipse">
              <a:avLst/>
            </a:prstGeom>
            <a:grpFill/>
            <a:ln w="9525">
              <a:solidFill>
                <a:srgbClr val="000000"/>
              </a:solidFill>
              <a:round/>
              <a:headEnd/>
              <a:tailEnd/>
            </a:ln>
          </p:spPr>
          <p:txBody>
            <a:bodyPr/>
            <a:lstStyle/>
            <a:p>
              <a:endParaRPr lang="zh-CN" altLang="en-US" sz="1600"/>
            </a:p>
          </p:txBody>
        </p:sp>
        <p:sp>
          <p:nvSpPr>
            <p:cNvPr id="209930" name="Oval 10"/>
            <p:cNvSpPr>
              <a:spLocks noChangeArrowheads="1"/>
            </p:cNvSpPr>
            <p:nvPr/>
          </p:nvSpPr>
          <p:spPr bwMode="auto">
            <a:xfrm>
              <a:off x="7215" y="4993"/>
              <a:ext cx="1080" cy="624"/>
            </a:xfrm>
            <a:prstGeom prst="ellipse">
              <a:avLst/>
            </a:prstGeom>
            <a:grpFill/>
            <a:ln w="9525">
              <a:solidFill>
                <a:srgbClr val="000000"/>
              </a:solidFill>
              <a:round/>
              <a:headEnd/>
              <a:tailEnd/>
            </a:ln>
          </p:spPr>
          <p:txBody>
            <a:bodyPr/>
            <a:lstStyle/>
            <a:p>
              <a:pPr algn="just"/>
              <a:r>
                <a:rPr lang="en-US" altLang="zh-CN" sz="1600"/>
                <a:t>finish</a:t>
              </a:r>
            </a:p>
          </p:txBody>
        </p:sp>
        <p:grpSp>
          <p:nvGrpSpPr>
            <p:cNvPr id="3" name="Group 11"/>
            <p:cNvGrpSpPr>
              <a:grpSpLocks/>
            </p:cNvGrpSpPr>
            <p:nvPr/>
          </p:nvGrpSpPr>
          <p:grpSpPr bwMode="auto">
            <a:xfrm rot="-642287">
              <a:off x="4875" y="4369"/>
              <a:ext cx="649" cy="634"/>
              <a:chOff x="5680" y="3755"/>
              <a:chExt cx="649" cy="634"/>
            </a:xfrm>
            <a:grpFill/>
          </p:grpSpPr>
          <p:sp>
            <p:nvSpPr>
              <p:cNvPr id="209932" name="Arc 12"/>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a:p>
            </p:txBody>
          </p:sp>
          <p:sp>
            <p:nvSpPr>
              <p:cNvPr id="209933" name="Line 13"/>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600"/>
              </a:p>
            </p:txBody>
          </p:sp>
        </p:grpSp>
        <p:sp>
          <p:nvSpPr>
            <p:cNvPr id="209934" name="Rectangle 14"/>
            <p:cNvSpPr>
              <a:spLocks noChangeArrowheads="1"/>
            </p:cNvSpPr>
            <p:nvPr/>
          </p:nvSpPr>
          <p:spPr bwMode="auto">
            <a:xfrm>
              <a:off x="5595" y="4213"/>
              <a:ext cx="540" cy="312"/>
            </a:xfrm>
            <a:prstGeom prst="rect">
              <a:avLst/>
            </a:prstGeom>
            <a:grpFill/>
            <a:ln w="9525">
              <a:noFill/>
              <a:miter lim="800000"/>
              <a:headEnd/>
              <a:tailEnd/>
            </a:ln>
          </p:spPr>
          <p:txBody>
            <a:bodyPr lIns="0" tIns="0" rIns="0" bIns="0"/>
            <a:lstStyle/>
            <a:p>
              <a:pPr algn="just"/>
              <a:r>
                <a:rPr lang="en-US" altLang="zh-CN" sz="1600"/>
                <a:t>letter</a:t>
              </a:r>
            </a:p>
          </p:txBody>
        </p:sp>
        <p:sp>
          <p:nvSpPr>
            <p:cNvPr id="209935" name="Oval 15"/>
            <p:cNvSpPr>
              <a:spLocks noChangeArrowheads="1"/>
            </p:cNvSpPr>
            <p:nvPr/>
          </p:nvSpPr>
          <p:spPr bwMode="auto">
            <a:xfrm>
              <a:off x="4695" y="4993"/>
              <a:ext cx="1080" cy="624"/>
            </a:xfrm>
            <a:prstGeom prst="ellipse">
              <a:avLst/>
            </a:prstGeom>
            <a:grpFill/>
            <a:ln w="9525">
              <a:solidFill>
                <a:srgbClr val="000000"/>
              </a:solidFill>
              <a:round/>
              <a:headEnd/>
              <a:tailEnd/>
            </a:ln>
          </p:spPr>
          <p:txBody>
            <a:bodyPr/>
            <a:lstStyle/>
            <a:p>
              <a:pPr algn="just"/>
              <a:r>
                <a:rPr lang="en-US" altLang="zh-CN" sz="1600"/>
                <a:t>in_id</a:t>
              </a:r>
            </a:p>
          </p:txBody>
        </p:sp>
        <p:grpSp>
          <p:nvGrpSpPr>
            <p:cNvPr id="4" name="Group 16"/>
            <p:cNvGrpSpPr>
              <a:grpSpLocks/>
            </p:cNvGrpSpPr>
            <p:nvPr/>
          </p:nvGrpSpPr>
          <p:grpSpPr bwMode="auto">
            <a:xfrm rot="10150247">
              <a:off x="4875" y="5617"/>
              <a:ext cx="649" cy="634"/>
              <a:chOff x="5680" y="3755"/>
              <a:chExt cx="649" cy="634"/>
            </a:xfrm>
            <a:grpFill/>
          </p:grpSpPr>
          <p:sp>
            <p:nvSpPr>
              <p:cNvPr id="209937" name="Arc 1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a:p>
            </p:txBody>
          </p:sp>
          <p:sp>
            <p:nvSpPr>
              <p:cNvPr id="209938" name="Line 1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600"/>
              </a:p>
            </p:txBody>
          </p:sp>
        </p:grpSp>
        <p:sp>
          <p:nvSpPr>
            <p:cNvPr id="209939" name="Rectangle 19"/>
            <p:cNvSpPr>
              <a:spLocks noChangeArrowheads="1"/>
            </p:cNvSpPr>
            <p:nvPr/>
          </p:nvSpPr>
          <p:spPr bwMode="auto">
            <a:xfrm>
              <a:off x="5595" y="6085"/>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09940" name="Line 20"/>
            <p:cNvSpPr>
              <a:spLocks noChangeShapeType="1"/>
            </p:cNvSpPr>
            <p:nvPr/>
          </p:nvSpPr>
          <p:spPr bwMode="auto">
            <a:xfrm>
              <a:off x="5775" y="5305"/>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209941" name="Rectangle 21"/>
            <p:cNvSpPr>
              <a:spLocks noChangeArrowheads="1"/>
            </p:cNvSpPr>
            <p:nvPr/>
          </p:nvSpPr>
          <p:spPr bwMode="auto">
            <a:xfrm>
              <a:off x="5955" y="4837"/>
              <a:ext cx="720" cy="312"/>
            </a:xfrm>
            <a:prstGeom prst="rect">
              <a:avLst/>
            </a:prstGeom>
            <a:grpFill/>
            <a:ln w="9525">
              <a:noFill/>
              <a:miter lim="800000"/>
              <a:headEnd/>
              <a:tailEnd/>
            </a:ln>
          </p:spPr>
          <p:txBody>
            <a:bodyPr lIns="0" tIns="0" rIns="0" bIns="0"/>
            <a:lstStyle/>
            <a:p>
              <a:pPr algn="just"/>
              <a:r>
                <a:rPr lang="en-US" altLang="zh-CN" sz="1600" dirty="0">
                  <a:solidFill>
                    <a:srgbClr val="FF0000"/>
                  </a:solidFill>
                </a:rPr>
                <a:t>[other]</a:t>
              </a:r>
            </a:p>
          </p:txBody>
        </p:sp>
      </p:grpSp>
      <p:grpSp>
        <p:nvGrpSpPr>
          <p:cNvPr id="23" name="Group 4"/>
          <p:cNvGrpSpPr>
            <a:grpSpLocks/>
          </p:cNvGrpSpPr>
          <p:nvPr/>
        </p:nvGrpSpPr>
        <p:grpSpPr bwMode="auto">
          <a:xfrm>
            <a:off x="4075079" y="2260969"/>
            <a:ext cx="4102099" cy="2088232"/>
            <a:chOff x="1815" y="4213"/>
            <a:chExt cx="4320" cy="2184"/>
          </a:xfrm>
          <a:noFill/>
        </p:grpSpPr>
        <p:sp>
          <p:nvSpPr>
            <p:cNvPr id="24" name="Line 5"/>
            <p:cNvSpPr>
              <a:spLocks noChangeShapeType="1"/>
            </p:cNvSpPr>
            <p:nvPr/>
          </p:nvSpPr>
          <p:spPr bwMode="auto">
            <a:xfrm>
              <a:off x="1815" y="5305"/>
              <a:ext cx="720" cy="0"/>
            </a:xfrm>
            <a:prstGeom prst="line">
              <a:avLst/>
            </a:prstGeom>
            <a:grpFill/>
            <a:ln w="9525">
              <a:solidFill>
                <a:srgbClr val="000000"/>
              </a:solidFill>
              <a:round/>
              <a:headEnd/>
              <a:tailEnd type="triangle" w="med" len="med"/>
            </a:ln>
          </p:spPr>
          <p:txBody>
            <a:bodyPr/>
            <a:lstStyle/>
            <a:p>
              <a:endParaRPr lang="zh-CN" altLang="en-US" sz="1600"/>
            </a:p>
          </p:txBody>
        </p:sp>
        <p:sp>
          <p:nvSpPr>
            <p:cNvPr id="25" name="Oval 6"/>
            <p:cNvSpPr>
              <a:spLocks noChangeArrowheads="1"/>
            </p:cNvSpPr>
            <p:nvPr/>
          </p:nvSpPr>
          <p:spPr bwMode="auto">
            <a:xfrm>
              <a:off x="2535" y="4993"/>
              <a:ext cx="900" cy="624"/>
            </a:xfrm>
            <a:prstGeom prst="ellipse">
              <a:avLst/>
            </a:prstGeom>
            <a:grpFill/>
            <a:ln w="9525">
              <a:solidFill>
                <a:srgbClr val="000000"/>
              </a:solidFill>
              <a:round/>
              <a:headEnd/>
              <a:tailEnd/>
            </a:ln>
          </p:spPr>
          <p:txBody>
            <a:bodyPr/>
            <a:lstStyle/>
            <a:p>
              <a:pPr algn="just"/>
              <a:r>
                <a:rPr lang="en-US" altLang="zh-CN" sz="1600" dirty="0"/>
                <a:t>start</a:t>
              </a:r>
            </a:p>
          </p:txBody>
        </p:sp>
        <p:sp>
          <p:nvSpPr>
            <p:cNvPr id="26" name="Line 7"/>
            <p:cNvSpPr>
              <a:spLocks noChangeShapeType="1"/>
            </p:cNvSpPr>
            <p:nvPr/>
          </p:nvSpPr>
          <p:spPr bwMode="auto">
            <a:xfrm>
              <a:off x="3435" y="5305"/>
              <a:ext cx="1034" cy="0"/>
            </a:xfrm>
            <a:prstGeom prst="line">
              <a:avLst/>
            </a:prstGeom>
            <a:grpFill/>
            <a:ln w="9525">
              <a:solidFill>
                <a:srgbClr val="000000"/>
              </a:solidFill>
              <a:round/>
              <a:headEnd/>
              <a:tailEnd type="triangle" w="med" len="med"/>
            </a:ln>
          </p:spPr>
          <p:txBody>
            <a:bodyPr/>
            <a:lstStyle/>
            <a:p>
              <a:endParaRPr lang="zh-CN" altLang="en-US" sz="1600"/>
            </a:p>
          </p:txBody>
        </p:sp>
        <p:sp>
          <p:nvSpPr>
            <p:cNvPr id="27" name="Rectangle 8"/>
            <p:cNvSpPr>
              <a:spLocks noChangeArrowheads="1"/>
            </p:cNvSpPr>
            <p:nvPr/>
          </p:nvSpPr>
          <p:spPr bwMode="auto">
            <a:xfrm>
              <a:off x="3600" y="4872"/>
              <a:ext cx="723" cy="312"/>
            </a:xfrm>
            <a:prstGeom prst="rect">
              <a:avLst/>
            </a:prstGeom>
            <a:grpFill/>
            <a:ln w="9525">
              <a:noFill/>
              <a:miter lim="800000"/>
              <a:headEnd/>
              <a:tailEnd/>
            </a:ln>
          </p:spPr>
          <p:txBody>
            <a:bodyPr lIns="0" tIns="0" rIns="0" bIns="0"/>
            <a:lstStyle/>
            <a:p>
              <a:pPr algn="just"/>
              <a:r>
                <a:rPr lang="en-US" altLang="zh-CN" sz="1600" dirty="0"/>
                <a:t>letter</a:t>
              </a:r>
            </a:p>
          </p:txBody>
        </p:sp>
        <p:sp>
          <p:nvSpPr>
            <p:cNvPr id="28" name="Oval 9"/>
            <p:cNvSpPr>
              <a:spLocks noChangeArrowheads="1"/>
            </p:cNvSpPr>
            <p:nvPr/>
          </p:nvSpPr>
          <p:spPr bwMode="auto">
            <a:xfrm>
              <a:off x="4469" y="4815"/>
              <a:ext cx="1440" cy="936"/>
            </a:xfrm>
            <a:prstGeom prst="ellipse">
              <a:avLst/>
            </a:prstGeom>
            <a:grpFill/>
            <a:ln w="9525">
              <a:solidFill>
                <a:srgbClr val="000000"/>
              </a:solidFill>
              <a:round/>
              <a:headEnd/>
              <a:tailEnd/>
            </a:ln>
          </p:spPr>
          <p:txBody>
            <a:bodyPr/>
            <a:lstStyle/>
            <a:p>
              <a:endParaRPr lang="zh-CN" altLang="en-US" sz="1600"/>
            </a:p>
          </p:txBody>
        </p:sp>
        <p:grpSp>
          <p:nvGrpSpPr>
            <p:cNvPr id="30" name="Group 11"/>
            <p:cNvGrpSpPr>
              <a:grpSpLocks/>
            </p:cNvGrpSpPr>
            <p:nvPr/>
          </p:nvGrpSpPr>
          <p:grpSpPr bwMode="auto">
            <a:xfrm rot="-642287">
              <a:off x="4978" y="4301"/>
              <a:ext cx="516" cy="585"/>
              <a:chOff x="5800" y="3696"/>
              <a:chExt cx="516" cy="585"/>
            </a:xfrm>
            <a:grpFill/>
          </p:grpSpPr>
          <p:sp>
            <p:nvSpPr>
              <p:cNvPr id="40" name="Arc 12"/>
              <p:cNvSpPr>
                <a:spLocks/>
              </p:cNvSpPr>
              <p:nvPr/>
            </p:nvSpPr>
            <p:spPr bwMode="auto">
              <a:xfrm rot="2886807" flipH="1">
                <a:off x="5765" y="3731"/>
                <a:ext cx="585" cy="516"/>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a:p>
            </p:txBody>
          </p:sp>
          <p:sp>
            <p:nvSpPr>
              <p:cNvPr id="41" name="Line 13"/>
              <p:cNvSpPr>
                <a:spLocks noChangeShapeType="1"/>
              </p:cNvSpPr>
              <p:nvPr/>
            </p:nvSpPr>
            <p:spPr bwMode="auto">
              <a:xfrm rot="20582887" flipH="1">
                <a:off x="6169" y="4185"/>
                <a:ext cx="145" cy="68"/>
              </a:xfrm>
              <a:prstGeom prst="line">
                <a:avLst/>
              </a:prstGeom>
              <a:grpFill/>
              <a:ln w="9525">
                <a:solidFill>
                  <a:srgbClr val="000000"/>
                </a:solidFill>
                <a:round/>
                <a:headEnd/>
                <a:tailEnd type="triangle" w="med" len="med"/>
              </a:ln>
            </p:spPr>
            <p:txBody>
              <a:bodyPr/>
              <a:lstStyle/>
              <a:p>
                <a:endParaRPr lang="zh-CN" altLang="en-US" sz="1600"/>
              </a:p>
            </p:txBody>
          </p:sp>
        </p:grpSp>
        <p:sp>
          <p:nvSpPr>
            <p:cNvPr id="31" name="Rectangle 14"/>
            <p:cNvSpPr>
              <a:spLocks noChangeArrowheads="1"/>
            </p:cNvSpPr>
            <p:nvPr/>
          </p:nvSpPr>
          <p:spPr bwMode="auto">
            <a:xfrm>
              <a:off x="5595" y="4213"/>
              <a:ext cx="540" cy="312"/>
            </a:xfrm>
            <a:prstGeom prst="rect">
              <a:avLst/>
            </a:prstGeom>
            <a:grpFill/>
            <a:ln w="9525">
              <a:noFill/>
              <a:miter lim="800000"/>
              <a:headEnd/>
              <a:tailEnd/>
            </a:ln>
          </p:spPr>
          <p:txBody>
            <a:bodyPr lIns="0" tIns="0" rIns="0" bIns="0"/>
            <a:lstStyle/>
            <a:p>
              <a:pPr algn="just"/>
              <a:r>
                <a:rPr lang="en-US" altLang="zh-CN" sz="1600"/>
                <a:t>letter</a:t>
              </a:r>
            </a:p>
          </p:txBody>
        </p:sp>
        <p:sp>
          <p:nvSpPr>
            <p:cNvPr id="32" name="Oval 15"/>
            <p:cNvSpPr>
              <a:spLocks noChangeArrowheads="1"/>
            </p:cNvSpPr>
            <p:nvPr/>
          </p:nvSpPr>
          <p:spPr bwMode="auto">
            <a:xfrm>
              <a:off x="4695" y="4993"/>
              <a:ext cx="1080" cy="624"/>
            </a:xfrm>
            <a:prstGeom prst="ellipse">
              <a:avLst/>
            </a:prstGeom>
            <a:grpFill/>
            <a:ln w="9525">
              <a:solidFill>
                <a:srgbClr val="000000"/>
              </a:solidFill>
              <a:round/>
              <a:headEnd/>
              <a:tailEnd/>
            </a:ln>
          </p:spPr>
          <p:txBody>
            <a:bodyPr/>
            <a:lstStyle/>
            <a:p>
              <a:pPr algn="just"/>
              <a:r>
                <a:rPr lang="en-US" altLang="zh-CN" sz="1600" dirty="0" err="1"/>
                <a:t>in_id</a:t>
              </a:r>
              <a:endParaRPr lang="en-US" altLang="zh-CN" sz="1600" dirty="0"/>
            </a:p>
          </p:txBody>
        </p:sp>
        <p:grpSp>
          <p:nvGrpSpPr>
            <p:cNvPr id="33" name="Group 16"/>
            <p:cNvGrpSpPr>
              <a:grpSpLocks/>
            </p:cNvGrpSpPr>
            <p:nvPr/>
          </p:nvGrpSpPr>
          <p:grpSpPr bwMode="auto">
            <a:xfrm rot="10150247">
              <a:off x="4700" y="5749"/>
              <a:ext cx="855" cy="577"/>
              <a:chOff x="5668" y="3696"/>
              <a:chExt cx="855" cy="577"/>
            </a:xfrm>
            <a:grpFill/>
          </p:grpSpPr>
          <p:sp>
            <p:nvSpPr>
              <p:cNvPr id="38" name="Arc 17"/>
              <p:cNvSpPr>
                <a:spLocks/>
              </p:cNvSpPr>
              <p:nvPr/>
            </p:nvSpPr>
            <p:spPr bwMode="auto">
              <a:xfrm rot="3833882" flipH="1">
                <a:off x="5820" y="3544"/>
                <a:ext cx="551" cy="855"/>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dirty="0"/>
              </a:p>
            </p:txBody>
          </p:sp>
          <p:sp>
            <p:nvSpPr>
              <p:cNvPr id="39" name="Line 18"/>
              <p:cNvSpPr>
                <a:spLocks noChangeShapeType="1"/>
              </p:cNvSpPr>
              <p:nvPr/>
            </p:nvSpPr>
            <p:spPr bwMode="auto">
              <a:xfrm rot="20582887" flipH="1">
                <a:off x="6142" y="4165"/>
                <a:ext cx="239" cy="108"/>
              </a:xfrm>
              <a:prstGeom prst="line">
                <a:avLst/>
              </a:prstGeom>
              <a:grpFill/>
              <a:ln w="9525">
                <a:solidFill>
                  <a:srgbClr val="000000"/>
                </a:solidFill>
                <a:round/>
                <a:headEnd/>
                <a:tailEnd type="triangle" w="med" len="med"/>
              </a:ln>
            </p:spPr>
            <p:txBody>
              <a:bodyPr/>
              <a:lstStyle/>
              <a:p>
                <a:endParaRPr lang="zh-CN" altLang="en-US" sz="1600" dirty="0"/>
              </a:p>
            </p:txBody>
          </p:sp>
        </p:grpSp>
        <p:sp>
          <p:nvSpPr>
            <p:cNvPr id="34" name="Rectangle 19"/>
            <p:cNvSpPr>
              <a:spLocks noChangeArrowheads="1"/>
            </p:cNvSpPr>
            <p:nvPr/>
          </p:nvSpPr>
          <p:spPr bwMode="auto">
            <a:xfrm>
              <a:off x="5595" y="6085"/>
              <a:ext cx="540" cy="312"/>
            </a:xfrm>
            <a:prstGeom prst="rect">
              <a:avLst/>
            </a:prstGeom>
            <a:grpFill/>
            <a:ln w="9525">
              <a:noFill/>
              <a:miter lim="800000"/>
              <a:headEnd/>
              <a:tailEnd/>
            </a:ln>
          </p:spPr>
          <p:txBody>
            <a:bodyPr lIns="0" tIns="0" rIns="0" bIns="0"/>
            <a:lstStyle/>
            <a:p>
              <a:pPr algn="just"/>
              <a:r>
                <a:rPr lang="en-US" altLang="zh-CN" sz="1600"/>
                <a:t>digit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bwMode="auto">
          <a:xfrm>
            <a:off x="323850" y="1124744"/>
            <a:ext cx="8568630" cy="5184576"/>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1530" name="Rectangle 26"/>
          <p:cNvSpPr>
            <a:spLocks noChangeArrowheads="1"/>
          </p:cNvSpPr>
          <p:nvPr/>
        </p:nvSpPr>
        <p:spPr bwMode="auto">
          <a:xfrm>
            <a:off x="3166021" y="5621858"/>
            <a:ext cx="3200400" cy="533400"/>
          </a:xfrm>
          <a:prstGeom prst="rect">
            <a:avLst/>
          </a:prstGeom>
          <a:noFill/>
          <a:ln w="9525">
            <a:noFill/>
            <a:miter lim="800000"/>
            <a:headEnd/>
            <a:tailEnd/>
          </a:ln>
        </p:spPr>
        <p:txBody>
          <a:bodyPr wrap="none" anchor="ctr"/>
          <a:lstStyle/>
          <a:p>
            <a:pPr algn="ctr"/>
            <a:r>
              <a:rPr kumimoji="1" lang="zh-CN" altLang="en-US" sz="2400" b="1" noProof="1">
                <a:latin typeface="Times New Roman" pitchFamily="18" charset="0"/>
              </a:rPr>
              <a:t>识别标识符的状态转换图</a:t>
            </a:r>
            <a:endParaRPr kumimoji="1" lang="zh-CN" altLang="en-US" sz="2400" b="1">
              <a:latin typeface="Times New Roman" pitchFamily="18" charset="0"/>
            </a:endParaRPr>
          </a:p>
        </p:txBody>
      </p:sp>
      <p:sp>
        <p:nvSpPr>
          <p:cNvPr id="21544" name="Rectangle 40"/>
          <p:cNvSpPr>
            <a:spLocks noChangeArrowheads="1"/>
          </p:cNvSpPr>
          <p:nvPr/>
        </p:nvSpPr>
        <p:spPr bwMode="auto">
          <a:xfrm>
            <a:off x="3100934" y="3085108"/>
            <a:ext cx="3200400" cy="533400"/>
          </a:xfrm>
          <a:prstGeom prst="rect">
            <a:avLst/>
          </a:prstGeom>
          <a:noFill/>
          <a:ln w="9525">
            <a:noFill/>
            <a:miter lim="800000"/>
            <a:headEnd/>
            <a:tailEnd/>
          </a:ln>
        </p:spPr>
        <p:txBody>
          <a:bodyPr wrap="none" anchor="ctr"/>
          <a:lstStyle/>
          <a:p>
            <a:pPr algn="ctr"/>
            <a:r>
              <a:rPr kumimoji="1" lang="zh-CN" altLang="en-US" sz="2400" b="1" noProof="1">
                <a:latin typeface="Times New Roman" pitchFamily="18" charset="0"/>
              </a:rPr>
              <a:t>识别</a:t>
            </a:r>
            <a:r>
              <a:rPr kumimoji="1" lang="zh-CN" altLang="en-US" sz="2400" b="1" noProof="1">
                <a:latin typeface="宋体" pitchFamily="2" charset="-122"/>
              </a:rPr>
              <a:t>整常数</a:t>
            </a:r>
            <a:r>
              <a:rPr kumimoji="1" lang="zh-CN" altLang="en-US" sz="2400" b="1" noProof="1">
                <a:latin typeface="Times New Roman" pitchFamily="18" charset="0"/>
              </a:rPr>
              <a:t>的状态转换图</a:t>
            </a:r>
            <a:endParaRPr kumimoji="1" lang="zh-CN" altLang="en-US" sz="2400" b="1" dirty="0">
              <a:latin typeface="Times New Roman" pitchFamily="18" charset="0"/>
            </a:endParaRPr>
          </a:p>
        </p:txBody>
      </p:sp>
      <p:grpSp>
        <p:nvGrpSpPr>
          <p:cNvPr id="2" name="Group 48"/>
          <p:cNvGrpSpPr>
            <a:grpSpLocks/>
          </p:cNvGrpSpPr>
          <p:nvPr/>
        </p:nvGrpSpPr>
        <p:grpSpPr bwMode="auto">
          <a:xfrm>
            <a:off x="2338934" y="1256308"/>
            <a:ext cx="4648200" cy="1716087"/>
            <a:chOff x="1440" y="2544"/>
            <a:chExt cx="2928" cy="1081"/>
          </a:xfrm>
        </p:grpSpPr>
        <p:sp>
          <p:nvSpPr>
            <p:cNvPr id="20498" name="Oval 31"/>
            <p:cNvSpPr>
              <a:spLocks noChangeArrowheads="1"/>
            </p:cNvSpPr>
            <p:nvPr/>
          </p:nvSpPr>
          <p:spPr bwMode="auto">
            <a:xfrm>
              <a:off x="1440" y="3264"/>
              <a:ext cx="400" cy="361"/>
            </a:xfrm>
            <a:prstGeom prst="ellipse">
              <a:avLst/>
            </a:prstGeom>
            <a:noFill/>
            <a:ln w="9525">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1</a:t>
              </a:r>
              <a:endParaRPr kumimoji="1" lang="en-US" altLang="zh-CN" sz="1600" b="1">
                <a:latin typeface="Times New Roman" pitchFamily="18" charset="0"/>
              </a:endParaRPr>
            </a:p>
          </p:txBody>
        </p:sp>
        <p:sp>
          <p:nvSpPr>
            <p:cNvPr id="20499" name="Freeform 32"/>
            <p:cNvSpPr>
              <a:spLocks/>
            </p:cNvSpPr>
            <p:nvPr/>
          </p:nvSpPr>
          <p:spPr bwMode="auto">
            <a:xfrm>
              <a:off x="2688" y="2880"/>
              <a:ext cx="288" cy="384"/>
            </a:xfrm>
            <a:custGeom>
              <a:avLst/>
              <a:gdLst>
                <a:gd name="T0" fmla="*/ 173 w 480"/>
                <a:gd name="T1" fmla="*/ 205 h 720"/>
                <a:gd name="T2" fmla="*/ 86 w 480"/>
                <a:gd name="T3" fmla="*/ 0 h 720"/>
                <a:gd name="T4" fmla="*/ 0 w 480"/>
                <a:gd name="T5" fmla="*/ 205 h 720"/>
                <a:gd name="T6" fmla="*/ 0 60000 65536"/>
                <a:gd name="T7" fmla="*/ 0 60000 65536"/>
                <a:gd name="T8" fmla="*/ 0 60000 65536"/>
                <a:gd name="T9" fmla="*/ 0 w 480"/>
                <a:gd name="T10" fmla="*/ 0 h 720"/>
                <a:gd name="T11" fmla="*/ 480 w 480"/>
                <a:gd name="T12" fmla="*/ 720 h 720"/>
              </a:gdLst>
              <a:ahLst/>
              <a:cxnLst>
                <a:cxn ang="T6">
                  <a:pos x="T0" y="T1"/>
                </a:cxn>
                <a:cxn ang="T7">
                  <a:pos x="T2" y="T3"/>
                </a:cxn>
                <a:cxn ang="T8">
                  <a:pos x="T4" y="T5"/>
                </a:cxn>
              </a:cxnLst>
              <a:rect l="T9" t="T10" r="T11" b="T12"/>
              <a:pathLst>
                <a:path w="480" h="720">
                  <a:moveTo>
                    <a:pt x="480" y="720"/>
                  </a:moveTo>
                  <a:cubicBezTo>
                    <a:pt x="400" y="360"/>
                    <a:pt x="320" y="0"/>
                    <a:pt x="240" y="0"/>
                  </a:cubicBezTo>
                  <a:cubicBezTo>
                    <a:pt x="160" y="0"/>
                    <a:pt x="80" y="360"/>
                    <a:pt x="0" y="720"/>
                  </a:cubicBezTo>
                </a:path>
              </a:pathLst>
            </a:custGeom>
            <a:noFill/>
            <a:ln w="19050">
              <a:solidFill>
                <a:schemeClr val="tx1"/>
              </a:solidFill>
              <a:round/>
              <a:headEnd/>
              <a:tailEnd type="stealth" w="lg" len="lg"/>
            </a:ln>
          </p:spPr>
          <p:txBody>
            <a:bodyPr lIns="72000" tIns="0" rIns="0" bIns="0"/>
            <a:lstStyle/>
            <a:p>
              <a:endParaRPr lang="zh-CN" altLang="en-US"/>
            </a:p>
          </p:txBody>
        </p:sp>
        <p:sp>
          <p:nvSpPr>
            <p:cNvPr id="20500" name="Oval 33"/>
            <p:cNvSpPr>
              <a:spLocks noChangeArrowheads="1"/>
            </p:cNvSpPr>
            <p:nvPr/>
          </p:nvSpPr>
          <p:spPr bwMode="auto">
            <a:xfrm>
              <a:off x="2640" y="3264"/>
              <a:ext cx="400" cy="361"/>
            </a:xfrm>
            <a:prstGeom prst="ellipse">
              <a:avLst/>
            </a:prstGeom>
            <a:noFill/>
            <a:ln w="9525">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2</a:t>
              </a:r>
              <a:endParaRPr kumimoji="1" lang="en-US" altLang="zh-CN" sz="1600" b="1">
                <a:latin typeface="Times New Roman" pitchFamily="18" charset="0"/>
              </a:endParaRPr>
            </a:p>
          </p:txBody>
        </p:sp>
        <p:sp>
          <p:nvSpPr>
            <p:cNvPr id="20501" name="Oval 34"/>
            <p:cNvSpPr>
              <a:spLocks noChangeArrowheads="1"/>
            </p:cNvSpPr>
            <p:nvPr/>
          </p:nvSpPr>
          <p:spPr bwMode="auto">
            <a:xfrm>
              <a:off x="3792" y="3264"/>
              <a:ext cx="400" cy="361"/>
            </a:xfrm>
            <a:prstGeom prst="ellipse">
              <a:avLst/>
            </a:prstGeom>
            <a:noFill/>
            <a:ln w="92075" cmpd="dbl">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3</a:t>
              </a:r>
              <a:endParaRPr kumimoji="1" lang="en-US" altLang="zh-CN" sz="1600" b="1">
                <a:latin typeface="Times New Roman" pitchFamily="18" charset="0"/>
              </a:endParaRPr>
            </a:p>
          </p:txBody>
        </p:sp>
        <p:sp>
          <p:nvSpPr>
            <p:cNvPr id="20502" name="Line 35"/>
            <p:cNvSpPr>
              <a:spLocks noChangeShapeType="1"/>
            </p:cNvSpPr>
            <p:nvPr/>
          </p:nvSpPr>
          <p:spPr bwMode="auto">
            <a:xfrm>
              <a:off x="1872" y="3456"/>
              <a:ext cx="764" cy="1"/>
            </a:xfrm>
            <a:prstGeom prst="line">
              <a:avLst/>
            </a:prstGeom>
            <a:noFill/>
            <a:ln w="19050">
              <a:solidFill>
                <a:schemeClr val="tx1"/>
              </a:solidFill>
              <a:round/>
              <a:headEnd/>
              <a:tailEnd type="stealth" w="lg" len="lg"/>
            </a:ln>
          </p:spPr>
          <p:txBody>
            <a:bodyPr lIns="144000" tIns="108000" rIns="108000" bIns="108000"/>
            <a:lstStyle/>
            <a:p>
              <a:endParaRPr lang="zh-CN" altLang="en-US"/>
            </a:p>
          </p:txBody>
        </p:sp>
        <p:sp>
          <p:nvSpPr>
            <p:cNvPr id="20503" name="Line 36"/>
            <p:cNvSpPr>
              <a:spLocks noChangeShapeType="1"/>
            </p:cNvSpPr>
            <p:nvPr/>
          </p:nvSpPr>
          <p:spPr bwMode="auto">
            <a:xfrm>
              <a:off x="3024" y="3456"/>
              <a:ext cx="764" cy="1"/>
            </a:xfrm>
            <a:prstGeom prst="line">
              <a:avLst/>
            </a:prstGeom>
            <a:noFill/>
            <a:ln w="19050">
              <a:solidFill>
                <a:schemeClr val="tx1"/>
              </a:solidFill>
              <a:round/>
              <a:headEnd/>
              <a:tailEnd type="stealth" w="lg" len="lg"/>
            </a:ln>
          </p:spPr>
          <p:txBody>
            <a:bodyPr lIns="144000" tIns="108000" rIns="108000" bIns="108000"/>
            <a:lstStyle/>
            <a:p>
              <a:endParaRPr lang="zh-CN" altLang="en-US"/>
            </a:p>
          </p:txBody>
        </p:sp>
        <p:sp>
          <p:nvSpPr>
            <p:cNvPr id="20504" name="Rectangle 37"/>
            <p:cNvSpPr>
              <a:spLocks noChangeArrowheads="1"/>
            </p:cNvSpPr>
            <p:nvPr/>
          </p:nvSpPr>
          <p:spPr bwMode="auto">
            <a:xfrm>
              <a:off x="1968" y="3120"/>
              <a:ext cx="480" cy="336"/>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数字</a:t>
              </a:r>
            </a:p>
          </p:txBody>
        </p:sp>
        <p:sp>
          <p:nvSpPr>
            <p:cNvPr id="20505" name="Rectangle 38"/>
            <p:cNvSpPr>
              <a:spLocks noChangeArrowheads="1"/>
            </p:cNvSpPr>
            <p:nvPr/>
          </p:nvSpPr>
          <p:spPr bwMode="auto">
            <a:xfrm>
              <a:off x="3168" y="3120"/>
              <a:ext cx="480" cy="336"/>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其他</a:t>
              </a:r>
            </a:p>
          </p:txBody>
        </p:sp>
        <p:sp>
          <p:nvSpPr>
            <p:cNvPr id="20506" name="Rectangle 39"/>
            <p:cNvSpPr>
              <a:spLocks noChangeArrowheads="1"/>
            </p:cNvSpPr>
            <p:nvPr/>
          </p:nvSpPr>
          <p:spPr bwMode="auto">
            <a:xfrm>
              <a:off x="2352" y="2544"/>
              <a:ext cx="912" cy="336"/>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数字</a:t>
              </a:r>
            </a:p>
          </p:txBody>
        </p:sp>
        <p:sp>
          <p:nvSpPr>
            <p:cNvPr id="20507" name="Rectangle 42"/>
            <p:cNvSpPr>
              <a:spLocks noChangeArrowheads="1"/>
            </p:cNvSpPr>
            <p:nvPr/>
          </p:nvSpPr>
          <p:spPr bwMode="auto">
            <a:xfrm>
              <a:off x="4032" y="3168"/>
              <a:ext cx="336" cy="240"/>
            </a:xfrm>
            <a:prstGeom prst="rect">
              <a:avLst/>
            </a:prstGeom>
            <a:noFill/>
            <a:ln w="9525">
              <a:noFill/>
              <a:miter lim="800000"/>
              <a:headEnd/>
              <a:tailEnd/>
            </a:ln>
          </p:spPr>
          <p:txBody>
            <a:bodyPr wrap="none" anchor="ctr"/>
            <a:lstStyle/>
            <a:p>
              <a:pPr algn="ctr"/>
              <a:r>
                <a:rPr kumimoji="1" lang="en-US" altLang="zh-CN" sz="2400" b="1">
                  <a:latin typeface="Times New Roman" pitchFamily="18" charset="0"/>
                </a:rPr>
                <a:t>*</a:t>
              </a:r>
            </a:p>
          </p:txBody>
        </p:sp>
      </p:grpSp>
      <p:sp>
        <p:nvSpPr>
          <p:cNvPr id="21553" name="AutoShape 49"/>
          <p:cNvSpPr>
            <a:spLocks noChangeArrowheads="1"/>
          </p:cNvSpPr>
          <p:nvPr/>
        </p:nvSpPr>
        <p:spPr bwMode="auto">
          <a:xfrm>
            <a:off x="1835696" y="2551708"/>
            <a:ext cx="431800" cy="287337"/>
          </a:xfrm>
          <a:prstGeom prst="rightArrow">
            <a:avLst>
              <a:gd name="adj1" fmla="val 50000"/>
              <a:gd name="adj2" fmla="val 37569"/>
            </a:avLst>
          </a:prstGeom>
          <a:noFill/>
          <a:ln w="12700">
            <a:solidFill>
              <a:schemeClr val="tx1"/>
            </a:solidFill>
            <a:miter lim="800000"/>
            <a:headEnd/>
            <a:tailEnd type="none" w="lg" len="lg"/>
          </a:ln>
        </p:spPr>
        <p:txBody>
          <a:bodyPr wrap="none" anchor="ctr"/>
          <a:lstStyle/>
          <a:p>
            <a:endParaRPr lang="zh-CN" altLang="en-US"/>
          </a:p>
        </p:txBody>
      </p:sp>
      <p:grpSp>
        <p:nvGrpSpPr>
          <p:cNvPr id="4" name="组合 3"/>
          <p:cNvGrpSpPr/>
          <p:nvPr/>
        </p:nvGrpSpPr>
        <p:grpSpPr>
          <a:xfrm>
            <a:off x="1907134" y="3716858"/>
            <a:ext cx="5068887" cy="1716088"/>
            <a:chOff x="2195513" y="3716858"/>
            <a:chExt cx="5068887" cy="1716088"/>
          </a:xfrm>
        </p:grpSpPr>
        <p:sp>
          <p:nvSpPr>
            <p:cNvPr id="21517" name="Oval 13"/>
            <p:cNvSpPr>
              <a:spLocks noChangeArrowheads="1"/>
            </p:cNvSpPr>
            <p:nvPr/>
          </p:nvSpPr>
          <p:spPr bwMode="auto">
            <a:xfrm>
              <a:off x="2692400" y="4859858"/>
              <a:ext cx="635000" cy="573088"/>
            </a:xfrm>
            <a:prstGeom prst="ellipse">
              <a:avLst/>
            </a:prstGeom>
            <a:noFill/>
            <a:ln w="9525">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1</a:t>
              </a:r>
              <a:endParaRPr kumimoji="1" lang="en-US" altLang="zh-CN" sz="1600" b="1">
                <a:latin typeface="Times New Roman" pitchFamily="18" charset="0"/>
              </a:endParaRPr>
            </a:p>
          </p:txBody>
        </p:sp>
        <p:sp>
          <p:nvSpPr>
            <p:cNvPr id="21522" name="Freeform 18"/>
            <p:cNvSpPr>
              <a:spLocks/>
            </p:cNvSpPr>
            <p:nvPr/>
          </p:nvSpPr>
          <p:spPr bwMode="auto">
            <a:xfrm>
              <a:off x="4673600" y="4250258"/>
              <a:ext cx="457200" cy="609600"/>
            </a:xfrm>
            <a:custGeom>
              <a:avLst/>
              <a:gdLst>
                <a:gd name="T0" fmla="*/ 435483008 w 480"/>
                <a:gd name="T1" fmla="*/ 516128037 h 720"/>
                <a:gd name="T2" fmla="*/ 217741504 w 480"/>
                <a:gd name="T3" fmla="*/ 0 h 720"/>
                <a:gd name="T4" fmla="*/ 0 w 480"/>
                <a:gd name="T5" fmla="*/ 516128037 h 720"/>
                <a:gd name="T6" fmla="*/ 0 60000 65536"/>
                <a:gd name="T7" fmla="*/ 0 60000 65536"/>
                <a:gd name="T8" fmla="*/ 0 60000 65536"/>
                <a:gd name="T9" fmla="*/ 0 w 480"/>
                <a:gd name="T10" fmla="*/ 0 h 720"/>
                <a:gd name="T11" fmla="*/ 480 w 480"/>
                <a:gd name="T12" fmla="*/ 720 h 720"/>
              </a:gdLst>
              <a:ahLst/>
              <a:cxnLst>
                <a:cxn ang="T6">
                  <a:pos x="T0" y="T1"/>
                </a:cxn>
                <a:cxn ang="T7">
                  <a:pos x="T2" y="T3"/>
                </a:cxn>
                <a:cxn ang="T8">
                  <a:pos x="T4" y="T5"/>
                </a:cxn>
              </a:cxnLst>
              <a:rect l="T9" t="T10" r="T11" b="T12"/>
              <a:pathLst>
                <a:path w="480" h="720">
                  <a:moveTo>
                    <a:pt x="480" y="720"/>
                  </a:moveTo>
                  <a:cubicBezTo>
                    <a:pt x="400" y="360"/>
                    <a:pt x="320" y="0"/>
                    <a:pt x="240" y="0"/>
                  </a:cubicBezTo>
                  <a:cubicBezTo>
                    <a:pt x="160" y="0"/>
                    <a:pt x="80" y="360"/>
                    <a:pt x="0" y="720"/>
                  </a:cubicBezTo>
                </a:path>
              </a:pathLst>
            </a:custGeom>
            <a:noFill/>
            <a:ln w="19050">
              <a:solidFill>
                <a:schemeClr val="tx1"/>
              </a:solidFill>
              <a:round/>
              <a:headEnd/>
              <a:tailEnd type="stealth" w="lg" len="lg"/>
            </a:ln>
          </p:spPr>
          <p:txBody>
            <a:bodyPr lIns="72000" tIns="0" rIns="0" bIns="0"/>
            <a:lstStyle/>
            <a:p>
              <a:endParaRPr lang="zh-CN" altLang="en-US"/>
            </a:p>
          </p:txBody>
        </p:sp>
        <p:sp>
          <p:nvSpPr>
            <p:cNvPr id="21523" name="Oval 19"/>
            <p:cNvSpPr>
              <a:spLocks noChangeArrowheads="1"/>
            </p:cNvSpPr>
            <p:nvPr/>
          </p:nvSpPr>
          <p:spPr bwMode="auto">
            <a:xfrm>
              <a:off x="4597400" y="4859858"/>
              <a:ext cx="635000" cy="573088"/>
            </a:xfrm>
            <a:prstGeom prst="ellipse">
              <a:avLst/>
            </a:prstGeom>
            <a:noFill/>
            <a:ln w="9525">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2</a:t>
              </a:r>
              <a:endParaRPr kumimoji="1" lang="en-US" altLang="zh-CN" sz="1600" b="1">
                <a:latin typeface="Times New Roman" pitchFamily="18" charset="0"/>
              </a:endParaRPr>
            </a:p>
          </p:txBody>
        </p:sp>
        <p:sp>
          <p:nvSpPr>
            <p:cNvPr id="21524" name="Oval 20"/>
            <p:cNvSpPr>
              <a:spLocks noChangeArrowheads="1"/>
            </p:cNvSpPr>
            <p:nvPr/>
          </p:nvSpPr>
          <p:spPr bwMode="auto">
            <a:xfrm>
              <a:off x="6426200" y="4859858"/>
              <a:ext cx="635000" cy="573088"/>
            </a:xfrm>
            <a:prstGeom prst="ellipse">
              <a:avLst/>
            </a:prstGeom>
            <a:noFill/>
            <a:ln w="92075" cmpd="dbl">
              <a:solidFill>
                <a:schemeClr val="tx1"/>
              </a:solidFill>
              <a:round/>
              <a:headEnd/>
              <a:tailEnd/>
            </a:ln>
          </p:spPr>
          <p:txBody>
            <a:bodyPr lIns="144000" tIns="0" rIns="144000" bIns="0"/>
            <a:lstStyle/>
            <a:p>
              <a:pPr algn="just" eaLnBrk="0" hangingPunct="0"/>
              <a:r>
                <a:rPr kumimoji="1" lang="en-US" altLang="zh-CN" sz="2400" b="1">
                  <a:latin typeface="Times New Roman" pitchFamily="18" charset="0"/>
                </a:rPr>
                <a:t>3</a:t>
              </a:r>
              <a:endParaRPr kumimoji="1" lang="en-US" altLang="zh-CN" sz="1600" b="1">
                <a:latin typeface="Times New Roman" pitchFamily="18" charset="0"/>
              </a:endParaRPr>
            </a:p>
          </p:txBody>
        </p:sp>
        <p:sp>
          <p:nvSpPr>
            <p:cNvPr id="21525" name="Line 21"/>
            <p:cNvSpPr>
              <a:spLocks noChangeShapeType="1"/>
            </p:cNvSpPr>
            <p:nvPr/>
          </p:nvSpPr>
          <p:spPr bwMode="auto">
            <a:xfrm>
              <a:off x="3378200" y="5164658"/>
              <a:ext cx="1212850" cy="1588"/>
            </a:xfrm>
            <a:prstGeom prst="line">
              <a:avLst/>
            </a:prstGeom>
            <a:noFill/>
            <a:ln w="19050">
              <a:solidFill>
                <a:schemeClr val="tx1"/>
              </a:solidFill>
              <a:round/>
              <a:headEnd/>
              <a:tailEnd type="stealth" w="lg" len="lg"/>
            </a:ln>
          </p:spPr>
          <p:txBody>
            <a:bodyPr lIns="144000" tIns="108000" rIns="108000" bIns="108000"/>
            <a:lstStyle/>
            <a:p>
              <a:endParaRPr lang="zh-CN" altLang="en-US"/>
            </a:p>
          </p:txBody>
        </p:sp>
        <p:sp>
          <p:nvSpPr>
            <p:cNvPr id="21526" name="Line 22"/>
            <p:cNvSpPr>
              <a:spLocks noChangeShapeType="1"/>
            </p:cNvSpPr>
            <p:nvPr/>
          </p:nvSpPr>
          <p:spPr bwMode="auto">
            <a:xfrm>
              <a:off x="5207000" y="5164658"/>
              <a:ext cx="1212850" cy="1588"/>
            </a:xfrm>
            <a:prstGeom prst="line">
              <a:avLst/>
            </a:prstGeom>
            <a:noFill/>
            <a:ln w="19050">
              <a:solidFill>
                <a:schemeClr val="tx1"/>
              </a:solidFill>
              <a:round/>
              <a:headEnd/>
              <a:tailEnd type="stealth" w="lg" len="lg"/>
            </a:ln>
          </p:spPr>
          <p:txBody>
            <a:bodyPr lIns="144000" tIns="108000" rIns="108000" bIns="108000"/>
            <a:lstStyle/>
            <a:p>
              <a:endParaRPr lang="zh-CN" altLang="en-US"/>
            </a:p>
          </p:txBody>
        </p:sp>
        <p:sp>
          <p:nvSpPr>
            <p:cNvPr id="21527" name="Rectangle 23"/>
            <p:cNvSpPr>
              <a:spLocks noChangeArrowheads="1"/>
            </p:cNvSpPr>
            <p:nvPr/>
          </p:nvSpPr>
          <p:spPr bwMode="auto">
            <a:xfrm>
              <a:off x="3530600" y="4631258"/>
              <a:ext cx="762000" cy="533400"/>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字母</a:t>
              </a:r>
            </a:p>
          </p:txBody>
        </p:sp>
        <p:sp>
          <p:nvSpPr>
            <p:cNvPr id="21528" name="Rectangle 24"/>
            <p:cNvSpPr>
              <a:spLocks noChangeArrowheads="1"/>
            </p:cNvSpPr>
            <p:nvPr/>
          </p:nvSpPr>
          <p:spPr bwMode="auto">
            <a:xfrm>
              <a:off x="5435600" y="4631258"/>
              <a:ext cx="762000" cy="533400"/>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其他</a:t>
              </a:r>
            </a:p>
          </p:txBody>
        </p:sp>
        <p:sp>
          <p:nvSpPr>
            <p:cNvPr id="21529" name="Rectangle 25"/>
            <p:cNvSpPr>
              <a:spLocks noChangeArrowheads="1"/>
            </p:cNvSpPr>
            <p:nvPr/>
          </p:nvSpPr>
          <p:spPr bwMode="auto">
            <a:xfrm>
              <a:off x="4140200" y="3716858"/>
              <a:ext cx="1447800" cy="533400"/>
            </a:xfrm>
            <a:prstGeom prst="rect">
              <a:avLst/>
            </a:prstGeom>
            <a:noFill/>
            <a:ln w="9525">
              <a:noFill/>
              <a:miter lim="800000"/>
              <a:headEnd/>
              <a:tailEnd/>
            </a:ln>
          </p:spPr>
          <p:txBody>
            <a:bodyPr wrap="none" anchor="ctr"/>
            <a:lstStyle/>
            <a:p>
              <a:pPr algn="ctr"/>
              <a:r>
                <a:rPr kumimoji="1" lang="zh-CN" altLang="en-US" sz="2400" b="1">
                  <a:latin typeface="Times New Roman" pitchFamily="18" charset="0"/>
                </a:rPr>
                <a:t>字母或数字</a:t>
              </a:r>
            </a:p>
          </p:txBody>
        </p:sp>
        <p:sp>
          <p:nvSpPr>
            <p:cNvPr id="21545" name="Rectangle 41"/>
            <p:cNvSpPr>
              <a:spLocks noChangeArrowheads="1"/>
            </p:cNvSpPr>
            <p:nvPr/>
          </p:nvSpPr>
          <p:spPr bwMode="auto">
            <a:xfrm>
              <a:off x="6731000" y="4631258"/>
              <a:ext cx="533400" cy="381000"/>
            </a:xfrm>
            <a:prstGeom prst="rect">
              <a:avLst/>
            </a:prstGeom>
            <a:noFill/>
            <a:ln w="9525">
              <a:noFill/>
              <a:miter lim="800000"/>
              <a:headEnd/>
              <a:tailEnd/>
            </a:ln>
          </p:spPr>
          <p:txBody>
            <a:bodyPr wrap="none" anchor="ctr"/>
            <a:lstStyle/>
            <a:p>
              <a:pPr algn="ctr"/>
              <a:r>
                <a:rPr kumimoji="1" lang="en-US" altLang="zh-CN" sz="2400" b="1">
                  <a:latin typeface="Times New Roman" pitchFamily="18" charset="0"/>
                </a:rPr>
                <a:t>*</a:t>
              </a:r>
            </a:p>
          </p:txBody>
        </p:sp>
        <p:sp>
          <p:nvSpPr>
            <p:cNvPr id="21554" name="AutoShape 50"/>
            <p:cNvSpPr>
              <a:spLocks noChangeArrowheads="1"/>
            </p:cNvSpPr>
            <p:nvPr/>
          </p:nvSpPr>
          <p:spPr bwMode="auto">
            <a:xfrm>
              <a:off x="2195513" y="4990033"/>
              <a:ext cx="431800" cy="287338"/>
            </a:xfrm>
            <a:prstGeom prst="rightArrow">
              <a:avLst>
                <a:gd name="adj1" fmla="val 50000"/>
                <a:gd name="adj2" fmla="val 37569"/>
              </a:avLst>
            </a:prstGeom>
            <a:noFill/>
            <a:ln w="12700">
              <a:solidFill>
                <a:schemeClr val="tx1"/>
              </a:solidFill>
              <a:miter lim="800000"/>
              <a:headEnd/>
              <a:tailEnd type="none" w="lg" len="lg"/>
            </a:ln>
          </p:spPr>
          <p:txBody>
            <a:bodyPr wrap="none" anchor="ctr"/>
            <a:lstStyle/>
            <a:p>
              <a:endParaRPr lang="zh-CN" altLang="en-US"/>
            </a:p>
          </p:txBody>
        </p:sp>
      </p:grpSp>
      <p:sp>
        <p:nvSpPr>
          <p:cNvPr id="5" name="圆角矩形 4"/>
          <p:cNvSpPr/>
          <p:nvPr/>
        </p:nvSpPr>
        <p:spPr bwMode="auto">
          <a:xfrm>
            <a:off x="6453734" y="2170708"/>
            <a:ext cx="533400" cy="457200"/>
          </a:xfrm>
          <a:prstGeom prst="roundRect">
            <a:avLst/>
          </a:prstGeom>
          <a:noFill/>
          <a:ln w="2857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extLst>
      <p:ext uri="{BB962C8B-B14F-4D97-AF65-F5344CB8AC3E}">
        <p14:creationId xmlns:p14="http://schemas.microsoft.com/office/powerpoint/2010/main" val="114448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矩形 122"/>
          <p:cNvSpPr/>
          <p:nvPr/>
        </p:nvSpPr>
        <p:spPr bwMode="auto">
          <a:xfrm>
            <a:off x="395536" y="332413"/>
            <a:ext cx="8352928" cy="6193173"/>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grpSp>
        <p:nvGrpSpPr>
          <p:cNvPr id="22530" name="Group 130"/>
          <p:cNvGrpSpPr>
            <a:grpSpLocks/>
          </p:cNvGrpSpPr>
          <p:nvPr/>
        </p:nvGrpSpPr>
        <p:grpSpPr bwMode="auto">
          <a:xfrm>
            <a:off x="1511300" y="620931"/>
            <a:ext cx="6121400" cy="5588000"/>
            <a:chOff x="521" y="263"/>
            <a:chExt cx="4174" cy="3711"/>
          </a:xfrm>
        </p:grpSpPr>
        <p:grpSp>
          <p:nvGrpSpPr>
            <p:cNvPr id="22531" name="Group 128"/>
            <p:cNvGrpSpPr>
              <a:grpSpLocks/>
            </p:cNvGrpSpPr>
            <p:nvPr/>
          </p:nvGrpSpPr>
          <p:grpSpPr bwMode="auto">
            <a:xfrm>
              <a:off x="839" y="263"/>
              <a:ext cx="3856" cy="3711"/>
              <a:chOff x="839" y="109"/>
              <a:chExt cx="3975" cy="4102"/>
            </a:xfrm>
          </p:grpSpPr>
          <p:sp>
            <p:nvSpPr>
              <p:cNvPr id="22533" name="Rectangle 9"/>
              <p:cNvSpPr>
                <a:spLocks noChangeArrowheads="1"/>
              </p:cNvSpPr>
              <p:nvPr/>
            </p:nvSpPr>
            <p:spPr bwMode="auto">
              <a:xfrm>
                <a:off x="2411" y="479"/>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1</a:t>
                </a:r>
                <a:endParaRPr kumimoji="1" lang="en-US" altLang="zh-CN" sz="2400" b="1">
                  <a:latin typeface="Times New Roman" pitchFamily="18" charset="0"/>
                </a:endParaRPr>
              </a:p>
            </p:txBody>
          </p:sp>
          <p:sp>
            <p:nvSpPr>
              <p:cNvPr id="22534" name="Rectangle 10"/>
              <p:cNvSpPr>
                <a:spLocks noChangeArrowheads="1"/>
              </p:cNvSpPr>
              <p:nvPr/>
            </p:nvSpPr>
            <p:spPr bwMode="auto">
              <a:xfrm>
                <a:off x="4409" y="479"/>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2</a:t>
                </a:r>
                <a:endParaRPr kumimoji="1" lang="en-US" altLang="zh-CN" sz="2400" b="1">
                  <a:latin typeface="Times New Roman" pitchFamily="18" charset="0"/>
                </a:endParaRPr>
              </a:p>
            </p:txBody>
          </p:sp>
          <p:sp>
            <p:nvSpPr>
              <p:cNvPr id="22535" name="Rectangle 11"/>
              <p:cNvSpPr>
                <a:spLocks noChangeArrowheads="1"/>
              </p:cNvSpPr>
              <p:nvPr/>
            </p:nvSpPr>
            <p:spPr bwMode="auto">
              <a:xfrm>
                <a:off x="2394" y="925"/>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3</a:t>
                </a:r>
                <a:endParaRPr kumimoji="1" lang="en-US" altLang="zh-CN" sz="2400" b="1">
                  <a:latin typeface="Times New Roman" pitchFamily="18" charset="0"/>
                </a:endParaRPr>
              </a:p>
            </p:txBody>
          </p:sp>
          <p:sp>
            <p:nvSpPr>
              <p:cNvPr id="22536" name="Rectangle 12"/>
              <p:cNvSpPr>
                <a:spLocks noChangeArrowheads="1"/>
              </p:cNvSpPr>
              <p:nvPr/>
            </p:nvSpPr>
            <p:spPr bwMode="auto">
              <a:xfrm>
                <a:off x="4409" y="935"/>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4</a:t>
                </a:r>
                <a:endParaRPr kumimoji="1" lang="en-US" altLang="zh-CN" sz="2400" b="1">
                  <a:latin typeface="Times New Roman" pitchFamily="18" charset="0"/>
                </a:endParaRPr>
              </a:p>
            </p:txBody>
          </p:sp>
          <p:sp>
            <p:nvSpPr>
              <p:cNvPr id="22537" name="Rectangle 13"/>
              <p:cNvSpPr>
                <a:spLocks noChangeArrowheads="1"/>
              </p:cNvSpPr>
              <p:nvPr/>
            </p:nvSpPr>
            <p:spPr bwMode="auto">
              <a:xfrm>
                <a:off x="2411" y="1324"/>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5</a:t>
                </a:r>
                <a:endParaRPr kumimoji="1" lang="en-US" altLang="zh-CN" sz="2400" b="1">
                  <a:latin typeface="Times New Roman" pitchFamily="18" charset="0"/>
                </a:endParaRPr>
              </a:p>
            </p:txBody>
          </p:sp>
          <p:sp>
            <p:nvSpPr>
              <p:cNvPr id="22538" name="Rectangle 14"/>
              <p:cNvSpPr>
                <a:spLocks noChangeArrowheads="1"/>
              </p:cNvSpPr>
              <p:nvPr/>
            </p:nvSpPr>
            <p:spPr bwMode="auto">
              <a:xfrm>
                <a:off x="2428" y="1733"/>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6</a:t>
                </a:r>
                <a:endParaRPr kumimoji="1" lang="en-US" altLang="zh-CN" sz="2400" b="1">
                  <a:latin typeface="Times New Roman" pitchFamily="18" charset="0"/>
                </a:endParaRPr>
              </a:p>
            </p:txBody>
          </p:sp>
          <p:sp>
            <p:nvSpPr>
              <p:cNvPr id="22539" name="Rectangle 15"/>
              <p:cNvSpPr>
                <a:spLocks noChangeArrowheads="1"/>
              </p:cNvSpPr>
              <p:nvPr/>
            </p:nvSpPr>
            <p:spPr bwMode="auto">
              <a:xfrm>
                <a:off x="2444" y="2151"/>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7</a:t>
                </a:r>
                <a:endParaRPr kumimoji="1" lang="en-US" altLang="zh-CN" sz="2400" b="1">
                  <a:latin typeface="Times New Roman" pitchFamily="18" charset="0"/>
                </a:endParaRPr>
              </a:p>
            </p:txBody>
          </p:sp>
          <p:sp>
            <p:nvSpPr>
              <p:cNvPr id="22540" name="Rectangle 16"/>
              <p:cNvSpPr>
                <a:spLocks noChangeArrowheads="1"/>
              </p:cNvSpPr>
              <p:nvPr/>
            </p:nvSpPr>
            <p:spPr bwMode="auto">
              <a:xfrm>
                <a:off x="4426" y="2161"/>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8</a:t>
                </a:r>
                <a:endParaRPr kumimoji="1" lang="en-US" altLang="zh-CN" sz="2400" b="1">
                  <a:latin typeface="Times New Roman" pitchFamily="18" charset="0"/>
                </a:endParaRPr>
              </a:p>
            </p:txBody>
          </p:sp>
          <p:sp>
            <p:nvSpPr>
              <p:cNvPr id="22541" name="Rectangle 17"/>
              <p:cNvSpPr>
                <a:spLocks noChangeArrowheads="1"/>
              </p:cNvSpPr>
              <p:nvPr/>
            </p:nvSpPr>
            <p:spPr bwMode="auto">
              <a:xfrm>
                <a:off x="4443" y="2578"/>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9</a:t>
                </a:r>
                <a:endParaRPr kumimoji="1" lang="en-US" altLang="zh-CN" sz="2400" b="1">
                  <a:latin typeface="Times New Roman" pitchFamily="18" charset="0"/>
                </a:endParaRPr>
              </a:p>
            </p:txBody>
          </p:sp>
          <p:sp>
            <p:nvSpPr>
              <p:cNvPr id="22542" name="Rectangle 18"/>
              <p:cNvSpPr>
                <a:spLocks noChangeArrowheads="1"/>
              </p:cNvSpPr>
              <p:nvPr/>
            </p:nvSpPr>
            <p:spPr bwMode="auto">
              <a:xfrm>
                <a:off x="2418" y="2757"/>
                <a:ext cx="132"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10</a:t>
                </a:r>
                <a:endParaRPr kumimoji="1" lang="en-US" altLang="zh-CN" sz="2400" b="1">
                  <a:latin typeface="Times New Roman" pitchFamily="18" charset="0"/>
                </a:endParaRPr>
              </a:p>
            </p:txBody>
          </p:sp>
          <p:sp>
            <p:nvSpPr>
              <p:cNvPr id="22543" name="Rectangle 19"/>
              <p:cNvSpPr>
                <a:spLocks noChangeArrowheads="1"/>
              </p:cNvSpPr>
              <p:nvPr/>
            </p:nvSpPr>
            <p:spPr bwMode="auto">
              <a:xfrm>
                <a:off x="2436" y="3195"/>
                <a:ext cx="132"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11</a:t>
                </a:r>
                <a:endParaRPr kumimoji="1" lang="en-US" altLang="zh-CN" sz="2400" b="1">
                  <a:latin typeface="Times New Roman" pitchFamily="18" charset="0"/>
                </a:endParaRPr>
              </a:p>
            </p:txBody>
          </p:sp>
          <p:sp>
            <p:nvSpPr>
              <p:cNvPr id="22544" name="Rectangle 20"/>
              <p:cNvSpPr>
                <a:spLocks noChangeArrowheads="1"/>
              </p:cNvSpPr>
              <p:nvPr/>
            </p:nvSpPr>
            <p:spPr bwMode="auto">
              <a:xfrm>
                <a:off x="2452" y="3604"/>
                <a:ext cx="132"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12</a:t>
                </a:r>
                <a:endParaRPr kumimoji="1" lang="en-US" altLang="zh-CN" sz="2400" b="1">
                  <a:latin typeface="Times New Roman" pitchFamily="18" charset="0"/>
                </a:endParaRPr>
              </a:p>
            </p:txBody>
          </p:sp>
          <p:sp>
            <p:nvSpPr>
              <p:cNvPr id="22545" name="Rectangle 21"/>
              <p:cNvSpPr>
                <a:spLocks noChangeArrowheads="1"/>
              </p:cNvSpPr>
              <p:nvPr/>
            </p:nvSpPr>
            <p:spPr bwMode="auto">
              <a:xfrm>
                <a:off x="2503" y="4031"/>
                <a:ext cx="132"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13</a:t>
                </a:r>
                <a:endParaRPr kumimoji="1" lang="en-US" altLang="zh-CN" sz="2400" b="1">
                  <a:latin typeface="Times New Roman" pitchFamily="18" charset="0"/>
                </a:endParaRPr>
              </a:p>
            </p:txBody>
          </p:sp>
          <p:sp>
            <p:nvSpPr>
              <p:cNvPr id="22546" name="Rectangle 22"/>
              <p:cNvSpPr>
                <a:spLocks noChangeArrowheads="1"/>
              </p:cNvSpPr>
              <p:nvPr/>
            </p:nvSpPr>
            <p:spPr bwMode="auto">
              <a:xfrm>
                <a:off x="1057" y="489"/>
                <a:ext cx="65"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0</a:t>
                </a:r>
                <a:endParaRPr kumimoji="1" lang="en-US" altLang="zh-CN" sz="2400" b="1">
                  <a:latin typeface="Times New Roman" pitchFamily="18" charset="0"/>
                </a:endParaRPr>
              </a:p>
            </p:txBody>
          </p:sp>
          <p:sp>
            <p:nvSpPr>
              <p:cNvPr id="22547" name="Oval 23"/>
              <p:cNvSpPr>
                <a:spLocks noChangeArrowheads="1"/>
              </p:cNvSpPr>
              <p:nvPr/>
            </p:nvSpPr>
            <p:spPr bwMode="auto">
              <a:xfrm>
                <a:off x="839" y="451"/>
                <a:ext cx="389" cy="208"/>
              </a:xfrm>
              <a:prstGeom prst="ellipse">
                <a:avLst/>
              </a:prstGeom>
              <a:noFill/>
              <a:ln w="19050">
                <a:solidFill>
                  <a:srgbClr val="000000"/>
                </a:solidFill>
                <a:round/>
                <a:headEnd/>
                <a:tailEnd/>
              </a:ln>
            </p:spPr>
            <p:txBody>
              <a:bodyPr/>
              <a:lstStyle/>
              <a:p>
                <a:endParaRPr lang="zh-CN" altLang="en-US"/>
              </a:p>
            </p:txBody>
          </p:sp>
          <p:sp>
            <p:nvSpPr>
              <p:cNvPr id="22548" name="Oval 24"/>
              <p:cNvSpPr>
                <a:spLocks noChangeArrowheads="1"/>
              </p:cNvSpPr>
              <p:nvPr/>
            </p:nvSpPr>
            <p:spPr bwMode="auto">
              <a:xfrm>
                <a:off x="2193" y="441"/>
                <a:ext cx="389" cy="209"/>
              </a:xfrm>
              <a:prstGeom prst="ellipse">
                <a:avLst/>
              </a:prstGeom>
              <a:noFill/>
              <a:ln w="19050">
                <a:solidFill>
                  <a:srgbClr val="000000"/>
                </a:solidFill>
                <a:round/>
                <a:headEnd/>
                <a:tailEnd/>
              </a:ln>
            </p:spPr>
            <p:txBody>
              <a:bodyPr/>
              <a:lstStyle/>
              <a:p>
                <a:endParaRPr lang="zh-CN" altLang="en-US"/>
              </a:p>
            </p:txBody>
          </p:sp>
          <p:sp>
            <p:nvSpPr>
              <p:cNvPr id="22549" name="Oval 25"/>
              <p:cNvSpPr>
                <a:spLocks noChangeArrowheads="1"/>
              </p:cNvSpPr>
              <p:nvPr/>
            </p:nvSpPr>
            <p:spPr bwMode="auto">
              <a:xfrm>
                <a:off x="2193" y="868"/>
                <a:ext cx="389" cy="209"/>
              </a:xfrm>
              <a:prstGeom prst="ellipse">
                <a:avLst/>
              </a:prstGeom>
              <a:noFill/>
              <a:ln w="19050">
                <a:solidFill>
                  <a:srgbClr val="000000"/>
                </a:solidFill>
                <a:round/>
                <a:headEnd/>
                <a:tailEnd/>
              </a:ln>
            </p:spPr>
            <p:txBody>
              <a:bodyPr/>
              <a:lstStyle/>
              <a:p>
                <a:endParaRPr lang="zh-CN" altLang="en-US"/>
              </a:p>
            </p:txBody>
          </p:sp>
          <p:sp>
            <p:nvSpPr>
              <p:cNvPr id="22550" name="Oval 26"/>
              <p:cNvSpPr>
                <a:spLocks noChangeArrowheads="1"/>
              </p:cNvSpPr>
              <p:nvPr/>
            </p:nvSpPr>
            <p:spPr bwMode="auto">
              <a:xfrm>
                <a:off x="2227" y="2094"/>
                <a:ext cx="389" cy="208"/>
              </a:xfrm>
              <a:prstGeom prst="ellipse">
                <a:avLst/>
              </a:prstGeom>
              <a:noFill/>
              <a:ln w="19050">
                <a:solidFill>
                  <a:srgbClr val="000000"/>
                </a:solidFill>
                <a:round/>
                <a:headEnd/>
                <a:tailEnd/>
              </a:ln>
            </p:spPr>
            <p:txBody>
              <a:bodyPr/>
              <a:lstStyle/>
              <a:p>
                <a:endParaRPr lang="zh-CN" altLang="en-US"/>
              </a:p>
            </p:txBody>
          </p:sp>
          <p:sp>
            <p:nvSpPr>
              <p:cNvPr id="22551" name="Oval 27"/>
              <p:cNvSpPr>
                <a:spLocks noChangeArrowheads="1"/>
              </p:cNvSpPr>
              <p:nvPr/>
            </p:nvSpPr>
            <p:spPr bwMode="auto">
              <a:xfrm>
                <a:off x="4207" y="432"/>
                <a:ext cx="390" cy="199"/>
              </a:xfrm>
              <a:prstGeom prst="ellipse">
                <a:avLst/>
              </a:prstGeom>
              <a:noFill/>
              <a:ln w="19050">
                <a:solidFill>
                  <a:srgbClr val="000000"/>
                </a:solidFill>
                <a:round/>
                <a:headEnd/>
                <a:tailEnd/>
              </a:ln>
            </p:spPr>
            <p:txBody>
              <a:bodyPr/>
              <a:lstStyle/>
              <a:p>
                <a:endParaRPr lang="zh-CN" altLang="en-US"/>
              </a:p>
            </p:txBody>
          </p:sp>
          <p:sp>
            <p:nvSpPr>
              <p:cNvPr id="22552" name="Oval 28"/>
              <p:cNvSpPr>
                <a:spLocks noChangeArrowheads="1"/>
              </p:cNvSpPr>
              <p:nvPr/>
            </p:nvSpPr>
            <p:spPr bwMode="auto">
              <a:xfrm>
                <a:off x="4157" y="394"/>
                <a:ext cx="491" cy="265"/>
              </a:xfrm>
              <a:prstGeom prst="ellipse">
                <a:avLst/>
              </a:prstGeom>
              <a:noFill/>
              <a:ln w="19050">
                <a:solidFill>
                  <a:srgbClr val="000000"/>
                </a:solidFill>
                <a:round/>
                <a:headEnd/>
                <a:tailEnd/>
              </a:ln>
            </p:spPr>
            <p:txBody>
              <a:bodyPr/>
              <a:lstStyle/>
              <a:p>
                <a:endParaRPr lang="zh-CN" altLang="en-US"/>
              </a:p>
            </p:txBody>
          </p:sp>
          <p:sp>
            <p:nvSpPr>
              <p:cNvPr id="22553" name="Oval 29"/>
              <p:cNvSpPr>
                <a:spLocks noChangeArrowheads="1"/>
              </p:cNvSpPr>
              <p:nvPr/>
            </p:nvSpPr>
            <p:spPr bwMode="auto">
              <a:xfrm>
                <a:off x="4191" y="897"/>
                <a:ext cx="389" cy="199"/>
              </a:xfrm>
              <a:prstGeom prst="ellipse">
                <a:avLst/>
              </a:prstGeom>
              <a:noFill/>
              <a:ln w="19050">
                <a:solidFill>
                  <a:srgbClr val="000000"/>
                </a:solidFill>
                <a:round/>
                <a:headEnd/>
                <a:tailEnd/>
              </a:ln>
            </p:spPr>
            <p:txBody>
              <a:bodyPr/>
              <a:lstStyle/>
              <a:p>
                <a:endParaRPr lang="zh-CN" altLang="en-US"/>
              </a:p>
            </p:txBody>
          </p:sp>
          <p:sp>
            <p:nvSpPr>
              <p:cNvPr id="22554" name="Oval 30"/>
              <p:cNvSpPr>
                <a:spLocks noChangeArrowheads="1"/>
              </p:cNvSpPr>
              <p:nvPr/>
            </p:nvSpPr>
            <p:spPr bwMode="auto">
              <a:xfrm>
                <a:off x="4140" y="859"/>
                <a:ext cx="491" cy="266"/>
              </a:xfrm>
              <a:prstGeom prst="ellipse">
                <a:avLst/>
              </a:prstGeom>
              <a:noFill/>
              <a:ln w="19050">
                <a:solidFill>
                  <a:srgbClr val="000000"/>
                </a:solidFill>
                <a:round/>
                <a:headEnd/>
                <a:tailEnd/>
              </a:ln>
            </p:spPr>
            <p:txBody>
              <a:bodyPr/>
              <a:lstStyle/>
              <a:p>
                <a:endParaRPr lang="zh-CN" altLang="en-US"/>
              </a:p>
            </p:txBody>
          </p:sp>
          <p:sp>
            <p:nvSpPr>
              <p:cNvPr id="22555" name="Oval 31"/>
              <p:cNvSpPr>
                <a:spLocks noChangeArrowheads="1"/>
              </p:cNvSpPr>
              <p:nvPr/>
            </p:nvSpPr>
            <p:spPr bwMode="auto">
              <a:xfrm>
                <a:off x="2193" y="1267"/>
                <a:ext cx="389" cy="200"/>
              </a:xfrm>
              <a:prstGeom prst="ellipse">
                <a:avLst/>
              </a:prstGeom>
              <a:noFill/>
              <a:ln w="19050">
                <a:solidFill>
                  <a:srgbClr val="000000"/>
                </a:solidFill>
                <a:round/>
                <a:headEnd/>
                <a:tailEnd/>
              </a:ln>
            </p:spPr>
            <p:txBody>
              <a:bodyPr/>
              <a:lstStyle/>
              <a:p>
                <a:endParaRPr lang="zh-CN" altLang="en-US"/>
              </a:p>
            </p:txBody>
          </p:sp>
          <p:sp>
            <p:nvSpPr>
              <p:cNvPr id="22556" name="Oval 32"/>
              <p:cNvSpPr>
                <a:spLocks noChangeArrowheads="1"/>
              </p:cNvSpPr>
              <p:nvPr/>
            </p:nvSpPr>
            <p:spPr bwMode="auto">
              <a:xfrm>
                <a:off x="2142" y="1229"/>
                <a:ext cx="491" cy="266"/>
              </a:xfrm>
              <a:prstGeom prst="ellipse">
                <a:avLst/>
              </a:prstGeom>
              <a:noFill/>
              <a:ln w="19050">
                <a:solidFill>
                  <a:srgbClr val="000000"/>
                </a:solidFill>
                <a:round/>
                <a:headEnd/>
                <a:tailEnd/>
              </a:ln>
            </p:spPr>
            <p:txBody>
              <a:bodyPr/>
              <a:lstStyle/>
              <a:p>
                <a:endParaRPr lang="zh-CN" altLang="en-US"/>
              </a:p>
            </p:txBody>
          </p:sp>
          <p:sp>
            <p:nvSpPr>
              <p:cNvPr id="22557" name="Oval 33"/>
              <p:cNvSpPr>
                <a:spLocks noChangeArrowheads="1"/>
              </p:cNvSpPr>
              <p:nvPr/>
            </p:nvSpPr>
            <p:spPr bwMode="auto">
              <a:xfrm>
                <a:off x="2193" y="1685"/>
                <a:ext cx="389" cy="200"/>
              </a:xfrm>
              <a:prstGeom prst="ellipse">
                <a:avLst/>
              </a:prstGeom>
              <a:noFill/>
              <a:ln w="19050">
                <a:solidFill>
                  <a:srgbClr val="000000"/>
                </a:solidFill>
                <a:round/>
                <a:headEnd/>
                <a:tailEnd/>
              </a:ln>
            </p:spPr>
            <p:txBody>
              <a:bodyPr/>
              <a:lstStyle/>
              <a:p>
                <a:endParaRPr lang="zh-CN" altLang="en-US"/>
              </a:p>
            </p:txBody>
          </p:sp>
          <p:sp>
            <p:nvSpPr>
              <p:cNvPr id="22558" name="Oval 34"/>
              <p:cNvSpPr>
                <a:spLocks noChangeArrowheads="1"/>
              </p:cNvSpPr>
              <p:nvPr/>
            </p:nvSpPr>
            <p:spPr bwMode="auto">
              <a:xfrm>
                <a:off x="2142" y="1647"/>
                <a:ext cx="491" cy="266"/>
              </a:xfrm>
              <a:prstGeom prst="ellipse">
                <a:avLst/>
              </a:prstGeom>
              <a:noFill/>
              <a:ln w="19050">
                <a:solidFill>
                  <a:srgbClr val="000000"/>
                </a:solidFill>
                <a:round/>
                <a:headEnd/>
                <a:tailEnd/>
              </a:ln>
            </p:spPr>
            <p:txBody>
              <a:bodyPr/>
              <a:lstStyle/>
              <a:p>
                <a:endParaRPr lang="zh-CN" altLang="en-US"/>
              </a:p>
            </p:txBody>
          </p:sp>
          <p:sp>
            <p:nvSpPr>
              <p:cNvPr id="22559" name="Oval 35"/>
              <p:cNvSpPr>
                <a:spLocks noChangeArrowheads="1"/>
              </p:cNvSpPr>
              <p:nvPr/>
            </p:nvSpPr>
            <p:spPr bwMode="auto">
              <a:xfrm>
                <a:off x="4224" y="2122"/>
                <a:ext cx="390" cy="199"/>
              </a:xfrm>
              <a:prstGeom prst="ellipse">
                <a:avLst/>
              </a:prstGeom>
              <a:noFill/>
              <a:ln w="19050">
                <a:solidFill>
                  <a:srgbClr val="000000"/>
                </a:solidFill>
                <a:round/>
                <a:headEnd/>
                <a:tailEnd/>
              </a:ln>
            </p:spPr>
            <p:txBody>
              <a:bodyPr/>
              <a:lstStyle/>
              <a:p>
                <a:endParaRPr lang="zh-CN" altLang="en-US"/>
              </a:p>
            </p:txBody>
          </p:sp>
          <p:sp>
            <p:nvSpPr>
              <p:cNvPr id="22560" name="Oval 36"/>
              <p:cNvSpPr>
                <a:spLocks noChangeArrowheads="1"/>
              </p:cNvSpPr>
              <p:nvPr/>
            </p:nvSpPr>
            <p:spPr bwMode="auto">
              <a:xfrm>
                <a:off x="4174" y="2084"/>
                <a:ext cx="491" cy="266"/>
              </a:xfrm>
              <a:prstGeom prst="ellipse">
                <a:avLst/>
              </a:prstGeom>
              <a:noFill/>
              <a:ln w="19050">
                <a:solidFill>
                  <a:srgbClr val="000000"/>
                </a:solidFill>
                <a:round/>
                <a:headEnd/>
                <a:tailEnd/>
              </a:ln>
            </p:spPr>
            <p:txBody>
              <a:bodyPr/>
              <a:lstStyle/>
              <a:p>
                <a:endParaRPr lang="zh-CN" altLang="en-US"/>
              </a:p>
            </p:txBody>
          </p:sp>
          <p:sp>
            <p:nvSpPr>
              <p:cNvPr id="22561" name="Oval 37"/>
              <p:cNvSpPr>
                <a:spLocks noChangeArrowheads="1"/>
              </p:cNvSpPr>
              <p:nvPr/>
            </p:nvSpPr>
            <p:spPr bwMode="auto">
              <a:xfrm>
                <a:off x="4224" y="2540"/>
                <a:ext cx="390" cy="199"/>
              </a:xfrm>
              <a:prstGeom prst="ellipse">
                <a:avLst/>
              </a:prstGeom>
              <a:noFill/>
              <a:ln w="19050">
                <a:solidFill>
                  <a:srgbClr val="000000"/>
                </a:solidFill>
                <a:round/>
                <a:headEnd/>
                <a:tailEnd/>
              </a:ln>
            </p:spPr>
            <p:txBody>
              <a:bodyPr/>
              <a:lstStyle/>
              <a:p>
                <a:endParaRPr lang="zh-CN" altLang="en-US"/>
              </a:p>
            </p:txBody>
          </p:sp>
          <p:sp>
            <p:nvSpPr>
              <p:cNvPr id="22562" name="Oval 38"/>
              <p:cNvSpPr>
                <a:spLocks noChangeArrowheads="1"/>
              </p:cNvSpPr>
              <p:nvPr/>
            </p:nvSpPr>
            <p:spPr bwMode="auto">
              <a:xfrm>
                <a:off x="4174" y="2502"/>
                <a:ext cx="491" cy="266"/>
              </a:xfrm>
              <a:prstGeom prst="ellipse">
                <a:avLst/>
              </a:prstGeom>
              <a:noFill/>
              <a:ln w="19050">
                <a:solidFill>
                  <a:srgbClr val="000000"/>
                </a:solidFill>
                <a:round/>
                <a:headEnd/>
                <a:tailEnd/>
              </a:ln>
            </p:spPr>
            <p:txBody>
              <a:bodyPr/>
              <a:lstStyle/>
              <a:p>
                <a:endParaRPr lang="zh-CN" altLang="en-US"/>
              </a:p>
            </p:txBody>
          </p:sp>
          <p:sp>
            <p:nvSpPr>
              <p:cNvPr id="22563" name="Oval 39"/>
              <p:cNvSpPr>
                <a:spLocks noChangeArrowheads="1"/>
              </p:cNvSpPr>
              <p:nvPr/>
            </p:nvSpPr>
            <p:spPr bwMode="auto">
              <a:xfrm>
                <a:off x="2244" y="2720"/>
                <a:ext cx="389" cy="200"/>
              </a:xfrm>
              <a:prstGeom prst="ellipse">
                <a:avLst/>
              </a:prstGeom>
              <a:noFill/>
              <a:ln w="19050">
                <a:solidFill>
                  <a:srgbClr val="000000"/>
                </a:solidFill>
                <a:round/>
                <a:headEnd/>
                <a:tailEnd/>
              </a:ln>
            </p:spPr>
            <p:txBody>
              <a:bodyPr/>
              <a:lstStyle/>
              <a:p>
                <a:endParaRPr lang="zh-CN" altLang="en-US"/>
              </a:p>
            </p:txBody>
          </p:sp>
          <p:sp>
            <p:nvSpPr>
              <p:cNvPr id="22564" name="Oval 40"/>
              <p:cNvSpPr>
                <a:spLocks noChangeArrowheads="1"/>
              </p:cNvSpPr>
              <p:nvPr/>
            </p:nvSpPr>
            <p:spPr bwMode="auto">
              <a:xfrm>
                <a:off x="2193" y="2682"/>
                <a:ext cx="491" cy="266"/>
              </a:xfrm>
              <a:prstGeom prst="ellipse">
                <a:avLst/>
              </a:prstGeom>
              <a:noFill/>
              <a:ln w="19050">
                <a:solidFill>
                  <a:srgbClr val="000000"/>
                </a:solidFill>
                <a:round/>
                <a:headEnd/>
                <a:tailEnd/>
              </a:ln>
            </p:spPr>
            <p:txBody>
              <a:bodyPr/>
              <a:lstStyle/>
              <a:p>
                <a:endParaRPr lang="zh-CN" altLang="en-US"/>
              </a:p>
            </p:txBody>
          </p:sp>
          <p:sp>
            <p:nvSpPr>
              <p:cNvPr id="22565" name="Oval 41"/>
              <p:cNvSpPr>
                <a:spLocks noChangeArrowheads="1"/>
              </p:cNvSpPr>
              <p:nvPr/>
            </p:nvSpPr>
            <p:spPr bwMode="auto">
              <a:xfrm>
                <a:off x="2261" y="3167"/>
                <a:ext cx="389" cy="199"/>
              </a:xfrm>
              <a:prstGeom prst="ellipse">
                <a:avLst/>
              </a:prstGeom>
              <a:noFill/>
              <a:ln w="19050">
                <a:solidFill>
                  <a:srgbClr val="000000"/>
                </a:solidFill>
                <a:round/>
                <a:headEnd/>
                <a:tailEnd/>
              </a:ln>
            </p:spPr>
            <p:txBody>
              <a:bodyPr/>
              <a:lstStyle/>
              <a:p>
                <a:endParaRPr lang="zh-CN" altLang="en-US"/>
              </a:p>
            </p:txBody>
          </p:sp>
          <p:sp>
            <p:nvSpPr>
              <p:cNvPr id="22566" name="Oval 42"/>
              <p:cNvSpPr>
                <a:spLocks noChangeArrowheads="1"/>
              </p:cNvSpPr>
              <p:nvPr/>
            </p:nvSpPr>
            <p:spPr bwMode="auto">
              <a:xfrm>
                <a:off x="2210" y="3129"/>
                <a:ext cx="491" cy="266"/>
              </a:xfrm>
              <a:prstGeom prst="ellipse">
                <a:avLst/>
              </a:prstGeom>
              <a:noFill/>
              <a:ln w="19050">
                <a:solidFill>
                  <a:srgbClr val="000000"/>
                </a:solidFill>
                <a:round/>
                <a:headEnd/>
                <a:tailEnd/>
              </a:ln>
            </p:spPr>
            <p:txBody>
              <a:bodyPr/>
              <a:lstStyle/>
              <a:p>
                <a:endParaRPr lang="zh-CN" altLang="en-US"/>
              </a:p>
            </p:txBody>
          </p:sp>
          <p:sp>
            <p:nvSpPr>
              <p:cNvPr id="22567" name="Oval 43"/>
              <p:cNvSpPr>
                <a:spLocks noChangeArrowheads="1"/>
              </p:cNvSpPr>
              <p:nvPr/>
            </p:nvSpPr>
            <p:spPr bwMode="auto">
              <a:xfrm>
                <a:off x="2261" y="3575"/>
                <a:ext cx="389" cy="199"/>
              </a:xfrm>
              <a:prstGeom prst="ellipse">
                <a:avLst/>
              </a:prstGeom>
              <a:noFill/>
              <a:ln w="19050">
                <a:solidFill>
                  <a:srgbClr val="000000"/>
                </a:solidFill>
                <a:round/>
                <a:headEnd/>
                <a:tailEnd/>
              </a:ln>
            </p:spPr>
            <p:txBody>
              <a:bodyPr/>
              <a:lstStyle/>
              <a:p>
                <a:endParaRPr lang="zh-CN" altLang="en-US"/>
              </a:p>
            </p:txBody>
          </p:sp>
          <p:sp>
            <p:nvSpPr>
              <p:cNvPr id="22568" name="Oval 44"/>
              <p:cNvSpPr>
                <a:spLocks noChangeArrowheads="1"/>
              </p:cNvSpPr>
              <p:nvPr/>
            </p:nvSpPr>
            <p:spPr bwMode="auto">
              <a:xfrm>
                <a:off x="2210" y="3537"/>
                <a:ext cx="491" cy="266"/>
              </a:xfrm>
              <a:prstGeom prst="ellipse">
                <a:avLst/>
              </a:prstGeom>
              <a:noFill/>
              <a:ln w="19050">
                <a:solidFill>
                  <a:srgbClr val="000000"/>
                </a:solidFill>
                <a:round/>
                <a:headEnd/>
                <a:tailEnd/>
              </a:ln>
            </p:spPr>
            <p:txBody>
              <a:bodyPr/>
              <a:lstStyle/>
              <a:p>
                <a:endParaRPr lang="zh-CN" altLang="en-US"/>
              </a:p>
            </p:txBody>
          </p:sp>
          <p:sp>
            <p:nvSpPr>
              <p:cNvPr id="22569" name="Oval 45"/>
              <p:cNvSpPr>
                <a:spLocks noChangeArrowheads="1"/>
              </p:cNvSpPr>
              <p:nvPr/>
            </p:nvSpPr>
            <p:spPr bwMode="auto">
              <a:xfrm>
                <a:off x="2328" y="3983"/>
                <a:ext cx="390" cy="200"/>
              </a:xfrm>
              <a:prstGeom prst="ellipse">
                <a:avLst/>
              </a:prstGeom>
              <a:noFill/>
              <a:ln w="19050">
                <a:solidFill>
                  <a:srgbClr val="000000"/>
                </a:solidFill>
                <a:round/>
                <a:headEnd/>
                <a:tailEnd/>
              </a:ln>
            </p:spPr>
            <p:txBody>
              <a:bodyPr/>
              <a:lstStyle/>
              <a:p>
                <a:endParaRPr lang="zh-CN" altLang="en-US"/>
              </a:p>
            </p:txBody>
          </p:sp>
          <p:sp>
            <p:nvSpPr>
              <p:cNvPr id="22570" name="Oval 46"/>
              <p:cNvSpPr>
                <a:spLocks noChangeArrowheads="1"/>
              </p:cNvSpPr>
              <p:nvPr/>
            </p:nvSpPr>
            <p:spPr bwMode="auto">
              <a:xfrm>
                <a:off x="2278" y="3945"/>
                <a:ext cx="490" cy="266"/>
              </a:xfrm>
              <a:prstGeom prst="ellipse">
                <a:avLst/>
              </a:prstGeom>
              <a:noFill/>
              <a:ln w="19050">
                <a:solidFill>
                  <a:srgbClr val="000000"/>
                </a:solidFill>
                <a:round/>
                <a:headEnd/>
                <a:tailEnd/>
              </a:ln>
            </p:spPr>
            <p:txBody>
              <a:bodyPr/>
              <a:lstStyle/>
              <a:p>
                <a:endParaRPr lang="zh-CN" altLang="en-US"/>
              </a:p>
            </p:txBody>
          </p:sp>
          <p:sp>
            <p:nvSpPr>
              <p:cNvPr id="22571" name="Line 47"/>
              <p:cNvSpPr>
                <a:spLocks noChangeShapeType="1"/>
              </p:cNvSpPr>
              <p:nvPr/>
            </p:nvSpPr>
            <p:spPr bwMode="auto">
              <a:xfrm>
                <a:off x="1008" y="659"/>
                <a:ext cx="1" cy="3457"/>
              </a:xfrm>
              <a:prstGeom prst="line">
                <a:avLst/>
              </a:prstGeom>
              <a:noFill/>
              <a:ln w="19050">
                <a:solidFill>
                  <a:srgbClr val="000000"/>
                </a:solidFill>
                <a:round/>
                <a:headEnd/>
                <a:tailEnd/>
              </a:ln>
            </p:spPr>
            <p:txBody>
              <a:bodyPr/>
              <a:lstStyle/>
              <a:p>
                <a:endParaRPr lang="zh-CN" altLang="en-US"/>
              </a:p>
            </p:txBody>
          </p:sp>
          <p:sp>
            <p:nvSpPr>
              <p:cNvPr id="22572" name="Line 48"/>
              <p:cNvSpPr>
                <a:spLocks noChangeShapeType="1"/>
              </p:cNvSpPr>
              <p:nvPr/>
            </p:nvSpPr>
            <p:spPr bwMode="auto">
              <a:xfrm flipH="1">
                <a:off x="1933" y="4107"/>
                <a:ext cx="328" cy="49"/>
              </a:xfrm>
              <a:prstGeom prst="line">
                <a:avLst/>
              </a:prstGeom>
              <a:noFill/>
              <a:ln w="19050">
                <a:solidFill>
                  <a:srgbClr val="000000"/>
                </a:solidFill>
                <a:round/>
                <a:headEnd/>
                <a:tailEnd/>
              </a:ln>
            </p:spPr>
            <p:txBody>
              <a:bodyPr/>
              <a:lstStyle/>
              <a:p>
                <a:endParaRPr lang="zh-CN" altLang="en-US"/>
              </a:p>
            </p:txBody>
          </p:sp>
          <p:sp>
            <p:nvSpPr>
              <p:cNvPr id="22573" name="Line 49"/>
              <p:cNvSpPr>
                <a:spLocks noChangeShapeType="1"/>
              </p:cNvSpPr>
              <p:nvPr/>
            </p:nvSpPr>
            <p:spPr bwMode="auto">
              <a:xfrm flipH="1" flipV="1">
                <a:off x="1931" y="4059"/>
                <a:ext cx="330" cy="48"/>
              </a:xfrm>
              <a:prstGeom prst="line">
                <a:avLst/>
              </a:prstGeom>
              <a:noFill/>
              <a:ln w="19050">
                <a:solidFill>
                  <a:srgbClr val="000000"/>
                </a:solidFill>
                <a:round/>
                <a:headEnd/>
                <a:tailEnd/>
              </a:ln>
            </p:spPr>
            <p:txBody>
              <a:bodyPr/>
              <a:lstStyle/>
              <a:p>
                <a:endParaRPr lang="zh-CN" altLang="en-US"/>
              </a:p>
            </p:txBody>
          </p:sp>
          <p:sp>
            <p:nvSpPr>
              <p:cNvPr id="22574" name="Line 50"/>
              <p:cNvSpPr>
                <a:spLocks noChangeShapeType="1"/>
              </p:cNvSpPr>
              <p:nvPr/>
            </p:nvSpPr>
            <p:spPr bwMode="auto">
              <a:xfrm>
                <a:off x="1008" y="4107"/>
                <a:ext cx="1253" cy="1"/>
              </a:xfrm>
              <a:prstGeom prst="line">
                <a:avLst/>
              </a:prstGeom>
              <a:noFill/>
              <a:ln w="19050">
                <a:solidFill>
                  <a:srgbClr val="000000"/>
                </a:solidFill>
                <a:round/>
                <a:headEnd/>
                <a:tailEnd/>
              </a:ln>
            </p:spPr>
            <p:txBody>
              <a:bodyPr/>
              <a:lstStyle/>
              <a:p>
                <a:endParaRPr lang="zh-CN" altLang="en-US"/>
              </a:p>
            </p:txBody>
          </p:sp>
          <p:sp>
            <p:nvSpPr>
              <p:cNvPr id="22575" name="Line 51"/>
              <p:cNvSpPr>
                <a:spLocks noChangeShapeType="1"/>
              </p:cNvSpPr>
              <p:nvPr/>
            </p:nvSpPr>
            <p:spPr bwMode="auto">
              <a:xfrm flipH="1">
                <a:off x="1883" y="565"/>
                <a:ext cx="327" cy="49"/>
              </a:xfrm>
              <a:prstGeom prst="line">
                <a:avLst/>
              </a:prstGeom>
              <a:noFill/>
              <a:ln w="19050">
                <a:solidFill>
                  <a:srgbClr val="000000"/>
                </a:solidFill>
                <a:round/>
                <a:headEnd/>
                <a:tailEnd/>
              </a:ln>
            </p:spPr>
            <p:txBody>
              <a:bodyPr/>
              <a:lstStyle/>
              <a:p>
                <a:endParaRPr lang="zh-CN" altLang="en-US"/>
              </a:p>
            </p:txBody>
          </p:sp>
          <p:sp>
            <p:nvSpPr>
              <p:cNvPr id="22576" name="Line 52"/>
              <p:cNvSpPr>
                <a:spLocks noChangeShapeType="1"/>
              </p:cNvSpPr>
              <p:nvPr/>
            </p:nvSpPr>
            <p:spPr bwMode="auto">
              <a:xfrm flipH="1" flipV="1">
                <a:off x="1880" y="517"/>
                <a:ext cx="330" cy="48"/>
              </a:xfrm>
              <a:prstGeom prst="line">
                <a:avLst/>
              </a:prstGeom>
              <a:noFill/>
              <a:ln w="19050">
                <a:solidFill>
                  <a:srgbClr val="000000"/>
                </a:solidFill>
                <a:round/>
                <a:headEnd/>
                <a:tailEnd/>
              </a:ln>
            </p:spPr>
            <p:txBody>
              <a:bodyPr/>
              <a:lstStyle/>
              <a:p>
                <a:endParaRPr lang="zh-CN" altLang="en-US"/>
              </a:p>
            </p:txBody>
          </p:sp>
          <p:sp>
            <p:nvSpPr>
              <p:cNvPr id="22577" name="Line 53"/>
              <p:cNvSpPr>
                <a:spLocks noChangeShapeType="1"/>
              </p:cNvSpPr>
              <p:nvPr/>
            </p:nvSpPr>
            <p:spPr bwMode="auto">
              <a:xfrm>
                <a:off x="1245" y="565"/>
                <a:ext cx="965" cy="1"/>
              </a:xfrm>
              <a:prstGeom prst="line">
                <a:avLst/>
              </a:prstGeom>
              <a:noFill/>
              <a:ln w="19050">
                <a:solidFill>
                  <a:srgbClr val="000000"/>
                </a:solidFill>
                <a:round/>
                <a:headEnd/>
                <a:tailEnd/>
              </a:ln>
            </p:spPr>
            <p:txBody>
              <a:bodyPr/>
              <a:lstStyle/>
              <a:p>
                <a:endParaRPr lang="zh-CN" altLang="en-US"/>
              </a:p>
            </p:txBody>
          </p:sp>
          <p:sp>
            <p:nvSpPr>
              <p:cNvPr id="22578" name="Line 54"/>
              <p:cNvSpPr>
                <a:spLocks noChangeShapeType="1"/>
              </p:cNvSpPr>
              <p:nvPr/>
            </p:nvSpPr>
            <p:spPr bwMode="auto">
              <a:xfrm flipH="1">
                <a:off x="1866" y="973"/>
                <a:ext cx="327" cy="49"/>
              </a:xfrm>
              <a:prstGeom prst="line">
                <a:avLst/>
              </a:prstGeom>
              <a:noFill/>
              <a:ln w="19050">
                <a:solidFill>
                  <a:srgbClr val="000000"/>
                </a:solidFill>
                <a:round/>
                <a:headEnd/>
                <a:tailEnd/>
              </a:ln>
            </p:spPr>
            <p:txBody>
              <a:bodyPr/>
              <a:lstStyle/>
              <a:p>
                <a:endParaRPr lang="zh-CN" altLang="en-US"/>
              </a:p>
            </p:txBody>
          </p:sp>
          <p:sp>
            <p:nvSpPr>
              <p:cNvPr id="22579" name="Line 55"/>
              <p:cNvSpPr>
                <a:spLocks noChangeShapeType="1"/>
              </p:cNvSpPr>
              <p:nvPr/>
            </p:nvSpPr>
            <p:spPr bwMode="auto">
              <a:xfrm flipH="1" flipV="1">
                <a:off x="1863" y="925"/>
                <a:ext cx="330" cy="48"/>
              </a:xfrm>
              <a:prstGeom prst="line">
                <a:avLst/>
              </a:prstGeom>
              <a:noFill/>
              <a:ln w="19050">
                <a:solidFill>
                  <a:srgbClr val="000000"/>
                </a:solidFill>
                <a:round/>
                <a:headEnd/>
                <a:tailEnd/>
              </a:ln>
            </p:spPr>
            <p:txBody>
              <a:bodyPr/>
              <a:lstStyle/>
              <a:p>
                <a:endParaRPr lang="zh-CN" altLang="en-US"/>
              </a:p>
            </p:txBody>
          </p:sp>
          <p:sp>
            <p:nvSpPr>
              <p:cNvPr id="22580" name="Line 56"/>
              <p:cNvSpPr>
                <a:spLocks noChangeShapeType="1"/>
              </p:cNvSpPr>
              <p:nvPr/>
            </p:nvSpPr>
            <p:spPr bwMode="auto">
              <a:xfrm>
                <a:off x="1008" y="973"/>
                <a:ext cx="1185" cy="1"/>
              </a:xfrm>
              <a:prstGeom prst="line">
                <a:avLst/>
              </a:prstGeom>
              <a:noFill/>
              <a:ln w="19050">
                <a:solidFill>
                  <a:srgbClr val="000000"/>
                </a:solidFill>
                <a:round/>
                <a:headEnd/>
                <a:tailEnd/>
              </a:ln>
            </p:spPr>
            <p:txBody>
              <a:bodyPr/>
              <a:lstStyle/>
              <a:p>
                <a:endParaRPr lang="zh-CN" altLang="en-US"/>
              </a:p>
            </p:txBody>
          </p:sp>
          <p:sp>
            <p:nvSpPr>
              <p:cNvPr id="22581" name="Line 57"/>
              <p:cNvSpPr>
                <a:spLocks noChangeShapeType="1"/>
              </p:cNvSpPr>
              <p:nvPr/>
            </p:nvSpPr>
            <p:spPr bwMode="auto">
              <a:xfrm flipH="1">
                <a:off x="1815" y="1362"/>
                <a:ext cx="327" cy="49"/>
              </a:xfrm>
              <a:prstGeom prst="line">
                <a:avLst/>
              </a:prstGeom>
              <a:noFill/>
              <a:ln w="19050">
                <a:solidFill>
                  <a:srgbClr val="000000"/>
                </a:solidFill>
                <a:round/>
                <a:headEnd/>
                <a:tailEnd/>
              </a:ln>
            </p:spPr>
            <p:txBody>
              <a:bodyPr/>
              <a:lstStyle/>
              <a:p>
                <a:endParaRPr lang="zh-CN" altLang="en-US"/>
              </a:p>
            </p:txBody>
          </p:sp>
          <p:sp>
            <p:nvSpPr>
              <p:cNvPr id="22582" name="Line 58"/>
              <p:cNvSpPr>
                <a:spLocks noChangeShapeType="1"/>
              </p:cNvSpPr>
              <p:nvPr/>
            </p:nvSpPr>
            <p:spPr bwMode="auto">
              <a:xfrm flipH="1" flipV="1">
                <a:off x="1812" y="1315"/>
                <a:ext cx="330" cy="47"/>
              </a:xfrm>
              <a:prstGeom prst="line">
                <a:avLst/>
              </a:prstGeom>
              <a:noFill/>
              <a:ln w="19050">
                <a:solidFill>
                  <a:srgbClr val="000000"/>
                </a:solidFill>
                <a:round/>
                <a:headEnd/>
                <a:tailEnd/>
              </a:ln>
            </p:spPr>
            <p:txBody>
              <a:bodyPr/>
              <a:lstStyle/>
              <a:p>
                <a:endParaRPr lang="zh-CN" altLang="en-US"/>
              </a:p>
            </p:txBody>
          </p:sp>
          <p:sp>
            <p:nvSpPr>
              <p:cNvPr id="22583" name="Line 59"/>
              <p:cNvSpPr>
                <a:spLocks noChangeShapeType="1"/>
              </p:cNvSpPr>
              <p:nvPr/>
            </p:nvSpPr>
            <p:spPr bwMode="auto">
              <a:xfrm>
                <a:off x="1008" y="1362"/>
                <a:ext cx="1134" cy="1"/>
              </a:xfrm>
              <a:prstGeom prst="line">
                <a:avLst/>
              </a:prstGeom>
              <a:noFill/>
              <a:ln w="19050">
                <a:solidFill>
                  <a:srgbClr val="000000"/>
                </a:solidFill>
                <a:round/>
                <a:headEnd/>
                <a:tailEnd/>
              </a:ln>
            </p:spPr>
            <p:txBody>
              <a:bodyPr/>
              <a:lstStyle/>
              <a:p>
                <a:endParaRPr lang="zh-CN" altLang="en-US"/>
              </a:p>
            </p:txBody>
          </p:sp>
          <p:sp>
            <p:nvSpPr>
              <p:cNvPr id="22584" name="Line 60"/>
              <p:cNvSpPr>
                <a:spLocks noChangeShapeType="1"/>
              </p:cNvSpPr>
              <p:nvPr/>
            </p:nvSpPr>
            <p:spPr bwMode="auto">
              <a:xfrm flipH="1">
                <a:off x="1798" y="1780"/>
                <a:ext cx="327" cy="49"/>
              </a:xfrm>
              <a:prstGeom prst="line">
                <a:avLst/>
              </a:prstGeom>
              <a:noFill/>
              <a:ln w="19050">
                <a:solidFill>
                  <a:srgbClr val="000000"/>
                </a:solidFill>
                <a:round/>
                <a:headEnd/>
                <a:tailEnd/>
              </a:ln>
            </p:spPr>
            <p:txBody>
              <a:bodyPr/>
              <a:lstStyle/>
              <a:p>
                <a:endParaRPr lang="zh-CN" altLang="en-US"/>
              </a:p>
            </p:txBody>
          </p:sp>
          <p:sp>
            <p:nvSpPr>
              <p:cNvPr id="22585" name="Line 61"/>
              <p:cNvSpPr>
                <a:spLocks noChangeShapeType="1"/>
              </p:cNvSpPr>
              <p:nvPr/>
            </p:nvSpPr>
            <p:spPr bwMode="auto">
              <a:xfrm flipH="1" flipV="1">
                <a:off x="1795" y="1733"/>
                <a:ext cx="330" cy="47"/>
              </a:xfrm>
              <a:prstGeom prst="line">
                <a:avLst/>
              </a:prstGeom>
              <a:noFill/>
              <a:ln w="19050">
                <a:solidFill>
                  <a:srgbClr val="000000"/>
                </a:solidFill>
                <a:round/>
                <a:headEnd/>
                <a:tailEnd/>
              </a:ln>
            </p:spPr>
            <p:txBody>
              <a:bodyPr/>
              <a:lstStyle/>
              <a:p>
                <a:endParaRPr lang="zh-CN" altLang="en-US"/>
              </a:p>
            </p:txBody>
          </p:sp>
          <p:sp>
            <p:nvSpPr>
              <p:cNvPr id="22586" name="Line 62"/>
              <p:cNvSpPr>
                <a:spLocks noChangeShapeType="1"/>
              </p:cNvSpPr>
              <p:nvPr/>
            </p:nvSpPr>
            <p:spPr bwMode="auto">
              <a:xfrm>
                <a:off x="1042" y="1780"/>
                <a:ext cx="1083" cy="1"/>
              </a:xfrm>
              <a:prstGeom prst="line">
                <a:avLst/>
              </a:prstGeom>
              <a:noFill/>
              <a:ln w="19050">
                <a:solidFill>
                  <a:srgbClr val="000000"/>
                </a:solidFill>
                <a:round/>
                <a:headEnd/>
                <a:tailEnd/>
              </a:ln>
            </p:spPr>
            <p:txBody>
              <a:bodyPr/>
              <a:lstStyle/>
              <a:p>
                <a:endParaRPr lang="zh-CN" altLang="en-US"/>
              </a:p>
            </p:txBody>
          </p:sp>
          <p:sp>
            <p:nvSpPr>
              <p:cNvPr id="22587" name="Line 63"/>
              <p:cNvSpPr>
                <a:spLocks noChangeShapeType="1"/>
              </p:cNvSpPr>
              <p:nvPr/>
            </p:nvSpPr>
            <p:spPr bwMode="auto">
              <a:xfrm flipH="1">
                <a:off x="1916" y="2207"/>
                <a:ext cx="328" cy="50"/>
              </a:xfrm>
              <a:prstGeom prst="line">
                <a:avLst/>
              </a:prstGeom>
              <a:noFill/>
              <a:ln w="19050">
                <a:solidFill>
                  <a:srgbClr val="000000"/>
                </a:solidFill>
                <a:round/>
                <a:headEnd/>
                <a:tailEnd/>
              </a:ln>
            </p:spPr>
            <p:txBody>
              <a:bodyPr/>
              <a:lstStyle/>
              <a:p>
                <a:endParaRPr lang="zh-CN" altLang="en-US"/>
              </a:p>
            </p:txBody>
          </p:sp>
          <p:sp>
            <p:nvSpPr>
              <p:cNvPr id="22588" name="Line 64"/>
              <p:cNvSpPr>
                <a:spLocks noChangeShapeType="1"/>
              </p:cNvSpPr>
              <p:nvPr/>
            </p:nvSpPr>
            <p:spPr bwMode="auto">
              <a:xfrm flipH="1" flipV="1">
                <a:off x="1914" y="2160"/>
                <a:ext cx="330" cy="47"/>
              </a:xfrm>
              <a:prstGeom prst="line">
                <a:avLst/>
              </a:prstGeom>
              <a:noFill/>
              <a:ln w="19050">
                <a:solidFill>
                  <a:srgbClr val="000000"/>
                </a:solidFill>
                <a:round/>
                <a:headEnd/>
                <a:tailEnd/>
              </a:ln>
            </p:spPr>
            <p:txBody>
              <a:bodyPr/>
              <a:lstStyle/>
              <a:p>
                <a:endParaRPr lang="zh-CN" altLang="en-US"/>
              </a:p>
            </p:txBody>
          </p:sp>
          <p:sp>
            <p:nvSpPr>
              <p:cNvPr id="22589" name="Line 65"/>
              <p:cNvSpPr>
                <a:spLocks noChangeShapeType="1"/>
              </p:cNvSpPr>
              <p:nvPr/>
            </p:nvSpPr>
            <p:spPr bwMode="auto">
              <a:xfrm>
                <a:off x="1025" y="2207"/>
                <a:ext cx="1219" cy="1"/>
              </a:xfrm>
              <a:prstGeom prst="line">
                <a:avLst/>
              </a:prstGeom>
              <a:noFill/>
              <a:ln w="19050">
                <a:solidFill>
                  <a:srgbClr val="000000"/>
                </a:solidFill>
                <a:round/>
                <a:headEnd/>
                <a:tailEnd/>
              </a:ln>
            </p:spPr>
            <p:txBody>
              <a:bodyPr/>
              <a:lstStyle/>
              <a:p>
                <a:endParaRPr lang="zh-CN" altLang="en-US"/>
              </a:p>
            </p:txBody>
          </p:sp>
          <p:sp>
            <p:nvSpPr>
              <p:cNvPr id="22590" name="Line 66"/>
              <p:cNvSpPr>
                <a:spLocks noChangeShapeType="1"/>
              </p:cNvSpPr>
              <p:nvPr/>
            </p:nvSpPr>
            <p:spPr bwMode="auto">
              <a:xfrm flipH="1">
                <a:off x="1849" y="2844"/>
                <a:ext cx="327" cy="49"/>
              </a:xfrm>
              <a:prstGeom prst="line">
                <a:avLst/>
              </a:prstGeom>
              <a:noFill/>
              <a:ln w="19050">
                <a:solidFill>
                  <a:srgbClr val="000000"/>
                </a:solidFill>
                <a:round/>
                <a:headEnd/>
                <a:tailEnd/>
              </a:ln>
            </p:spPr>
            <p:txBody>
              <a:bodyPr/>
              <a:lstStyle/>
              <a:p>
                <a:endParaRPr lang="zh-CN" altLang="en-US"/>
              </a:p>
            </p:txBody>
          </p:sp>
          <p:sp>
            <p:nvSpPr>
              <p:cNvPr id="22591" name="Line 67"/>
              <p:cNvSpPr>
                <a:spLocks noChangeShapeType="1"/>
              </p:cNvSpPr>
              <p:nvPr/>
            </p:nvSpPr>
            <p:spPr bwMode="auto">
              <a:xfrm flipH="1" flipV="1">
                <a:off x="1846" y="2796"/>
                <a:ext cx="330" cy="48"/>
              </a:xfrm>
              <a:prstGeom prst="line">
                <a:avLst/>
              </a:prstGeom>
              <a:noFill/>
              <a:ln w="19050">
                <a:solidFill>
                  <a:srgbClr val="000000"/>
                </a:solidFill>
                <a:round/>
                <a:headEnd/>
                <a:tailEnd/>
              </a:ln>
            </p:spPr>
            <p:txBody>
              <a:bodyPr/>
              <a:lstStyle/>
              <a:p>
                <a:endParaRPr lang="zh-CN" altLang="en-US"/>
              </a:p>
            </p:txBody>
          </p:sp>
          <p:sp>
            <p:nvSpPr>
              <p:cNvPr id="22592" name="Line 68"/>
              <p:cNvSpPr>
                <a:spLocks noChangeShapeType="1"/>
              </p:cNvSpPr>
              <p:nvPr/>
            </p:nvSpPr>
            <p:spPr bwMode="auto">
              <a:xfrm>
                <a:off x="1025" y="2844"/>
                <a:ext cx="1151" cy="1"/>
              </a:xfrm>
              <a:prstGeom prst="line">
                <a:avLst/>
              </a:prstGeom>
              <a:noFill/>
              <a:ln w="19050">
                <a:solidFill>
                  <a:srgbClr val="000000"/>
                </a:solidFill>
                <a:round/>
                <a:headEnd/>
                <a:tailEnd/>
              </a:ln>
            </p:spPr>
            <p:txBody>
              <a:bodyPr/>
              <a:lstStyle/>
              <a:p>
                <a:endParaRPr lang="zh-CN" altLang="en-US"/>
              </a:p>
            </p:txBody>
          </p:sp>
          <p:sp>
            <p:nvSpPr>
              <p:cNvPr id="22593" name="Line 69"/>
              <p:cNvSpPr>
                <a:spLocks noChangeShapeType="1"/>
              </p:cNvSpPr>
              <p:nvPr/>
            </p:nvSpPr>
            <p:spPr bwMode="auto">
              <a:xfrm flipH="1">
                <a:off x="1899" y="3699"/>
                <a:ext cx="328" cy="49"/>
              </a:xfrm>
              <a:prstGeom prst="line">
                <a:avLst/>
              </a:prstGeom>
              <a:noFill/>
              <a:ln w="19050">
                <a:solidFill>
                  <a:srgbClr val="000000"/>
                </a:solidFill>
                <a:round/>
                <a:headEnd/>
                <a:tailEnd/>
              </a:ln>
            </p:spPr>
            <p:txBody>
              <a:bodyPr/>
              <a:lstStyle/>
              <a:p>
                <a:endParaRPr lang="zh-CN" altLang="en-US"/>
              </a:p>
            </p:txBody>
          </p:sp>
          <p:sp>
            <p:nvSpPr>
              <p:cNvPr id="22594" name="Line 70"/>
              <p:cNvSpPr>
                <a:spLocks noChangeShapeType="1"/>
              </p:cNvSpPr>
              <p:nvPr/>
            </p:nvSpPr>
            <p:spPr bwMode="auto">
              <a:xfrm flipH="1" flipV="1">
                <a:off x="1897" y="3651"/>
                <a:ext cx="330" cy="48"/>
              </a:xfrm>
              <a:prstGeom prst="line">
                <a:avLst/>
              </a:prstGeom>
              <a:noFill/>
              <a:ln w="19050">
                <a:solidFill>
                  <a:srgbClr val="000000"/>
                </a:solidFill>
                <a:round/>
                <a:headEnd/>
                <a:tailEnd/>
              </a:ln>
            </p:spPr>
            <p:txBody>
              <a:bodyPr/>
              <a:lstStyle/>
              <a:p>
                <a:endParaRPr lang="zh-CN" altLang="en-US"/>
              </a:p>
            </p:txBody>
          </p:sp>
          <p:sp>
            <p:nvSpPr>
              <p:cNvPr id="22595" name="Line 71"/>
              <p:cNvSpPr>
                <a:spLocks noChangeShapeType="1"/>
              </p:cNvSpPr>
              <p:nvPr/>
            </p:nvSpPr>
            <p:spPr bwMode="auto">
              <a:xfrm>
                <a:off x="1025" y="3699"/>
                <a:ext cx="1202" cy="1"/>
              </a:xfrm>
              <a:prstGeom prst="line">
                <a:avLst/>
              </a:prstGeom>
              <a:noFill/>
              <a:ln w="19050">
                <a:solidFill>
                  <a:srgbClr val="000000"/>
                </a:solidFill>
                <a:round/>
                <a:headEnd/>
                <a:tailEnd/>
              </a:ln>
            </p:spPr>
            <p:txBody>
              <a:bodyPr/>
              <a:lstStyle/>
              <a:p>
                <a:endParaRPr lang="zh-CN" altLang="en-US"/>
              </a:p>
            </p:txBody>
          </p:sp>
          <p:sp>
            <p:nvSpPr>
              <p:cNvPr id="22596" name="Line 72"/>
              <p:cNvSpPr>
                <a:spLocks noChangeShapeType="1"/>
              </p:cNvSpPr>
              <p:nvPr/>
            </p:nvSpPr>
            <p:spPr bwMode="auto">
              <a:xfrm flipH="1">
                <a:off x="1866" y="3281"/>
                <a:ext cx="327" cy="49"/>
              </a:xfrm>
              <a:prstGeom prst="line">
                <a:avLst/>
              </a:prstGeom>
              <a:noFill/>
              <a:ln w="19050">
                <a:solidFill>
                  <a:srgbClr val="000000"/>
                </a:solidFill>
                <a:round/>
                <a:headEnd/>
                <a:tailEnd/>
              </a:ln>
            </p:spPr>
            <p:txBody>
              <a:bodyPr/>
              <a:lstStyle/>
              <a:p>
                <a:endParaRPr lang="zh-CN" altLang="en-US"/>
              </a:p>
            </p:txBody>
          </p:sp>
          <p:sp>
            <p:nvSpPr>
              <p:cNvPr id="22597" name="Line 73"/>
              <p:cNvSpPr>
                <a:spLocks noChangeShapeType="1"/>
              </p:cNvSpPr>
              <p:nvPr/>
            </p:nvSpPr>
            <p:spPr bwMode="auto">
              <a:xfrm flipH="1" flipV="1">
                <a:off x="1863" y="3233"/>
                <a:ext cx="330" cy="48"/>
              </a:xfrm>
              <a:prstGeom prst="line">
                <a:avLst/>
              </a:prstGeom>
              <a:noFill/>
              <a:ln w="19050">
                <a:solidFill>
                  <a:srgbClr val="000000"/>
                </a:solidFill>
                <a:round/>
                <a:headEnd/>
                <a:tailEnd/>
              </a:ln>
            </p:spPr>
            <p:txBody>
              <a:bodyPr/>
              <a:lstStyle/>
              <a:p>
                <a:endParaRPr lang="zh-CN" altLang="en-US"/>
              </a:p>
            </p:txBody>
          </p:sp>
          <p:sp>
            <p:nvSpPr>
              <p:cNvPr id="22598" name="Line 74"/>
              <p:cNvSpPr>
                <a:spLocks noChangeShapeType="1"/>
              </p:cNvSpPr>
              <p:nvPr/>
            </p:nvSpPr>
            <p:spPr bwMode="auto">
              <a:xfrm>
                <a:off x="1025" y="3281"/>
                <a:ext cx="1168" cy="1"/>
              </a:xfrm>
              <a:prstGeom prst="line">
                <a:avLst/>
              </a:prstGeom>
              <a:noFill/>
              <a:ln w="19050">
                <a:solidFill>
                  <a:srgbClr val="000000"/>
                </a:solidFill>
                <a:round/>
                <a:headEnd/>
                <a:tailEnd/>
              </a:ln>
            </p:spPr>
            <p:txBody>
              <a:bodyPr/>
              <a:lstStyle/>
              <a:p>
                <a:endParaRPr lang="zh-CN" altLang="en-US"/>
              </a:p>
            </p:txBody>
          </p:sp>
          <p:sp>
            <p:nvSpPr>
              <p:cNvPr id="22599" name="Line 75"/>
              <p:cNvSpPr>
                <a:spLocks noChangeShapeType="1"/>
              </p:cNvSpPr>
              <p:nvPr/>
            </p:nvSpPr>
            <p:spPr bwMode="auto">
              <a:xfrm flipH="1">
                <a:off x="3812" y="2606"/>
                <a:ext cx="328" cy="49"/>
              </a:xfrm>
              <a:prstGeom prst="line">
                <a:avLst/>
              </a:prstGeom>
              <a:noFill/>
              <a:ln w="19050">
                <a:solidFill>
                  <a:srgbClr val="000000"/>
                </a:solidFill>
                <a:round/>
                <a:headEnd/>
                <a:tailEnd/>
              </a:ln>
            </p:spPr>
            <p:txBody>
              <a:bodyPr/>
              <a:lstStyle/>
              <a:p>
                <a:endParaRPr lang="zh-CN" altLang="en-US"/>
              </a:p>
            </p:txBody>
          </p:sp>
          <p:sp>
            <p:nvSpPr>
              <p:cNvPr id="22600" name="Line 76"/>
              <p:cNvSpPr>
                <a:spLocks noChangeShapeType="1"/>
              </p:cNvSpPr>
              <p:nvPr/>
            </p:nvSpPr>
            <p:spPr bwMode="auto">
              <a:xfrm flipH="1" flipV="1">
                <a:off x="3810" y="2559"/>
                <a:ext cx="330" cy="47"/>
              </a:xfrm>
              <a:prstGeom prst="line">
                <a:avLst/>
              </a:prstGeom>
              <a:noFill/>
              <a:ln w="19050">
                <a:solidFill>
                  <a:srgbClr val="000000"/>
                </a:solidFill>
                <a:round/>
                <a:headEnd/>
                <a:tailEnd/>
              </a:ln>
            </p:spPr>
            <p:txBody>
              <a:bodyPr/>
              <a:lstStyle/>
              <a:p>
                <a:endParaRPr lang="zh-CN" altLang="en-US"/>
              </a:p>
            </p:txBody>
          </p:sp>
          <p:sp>
            <p:nvSpPr>
              <p:cNvPr id="22601" name="Line 77"/>
              <p:cNvSpPr>
                <a:spLocks noChangeShapeType="1"/>
              </p:cNvSpPr>
              <p:nvPr/>
            </p:nvSpPr>
            <p:spPr bwMode="auto">
              <a:xfrm>
                <a:off x="2379" y="2606"/>
                <a:ext cx="1761" cy="1"/>
              </a:xfrm>
              <a:prstGeom prst="line">
                <a:avLst/>
              </a:prstGeom>
              <a:noFill/>
              <a:ln w="19050">
                <a:solidFill>
                  <a:srgbClr val="000000"/>
                </a:solidFill>
                <a:round/>
                <a:headEnd/>
                <a:tailEnd/>
              </a:ln>
            </p:spPr>
            <p:txBody>
              <a:bodyPr/>
              <a:lstStyle/>
              <a:p>
                <a:endParaRPr lang="zh-CN" altLang="en-US"/>
              </a:p>
            </p:txBody>
          </p:sp>
          <p:sp>
            <p:nvSpPr>
              <p:cNvPr id="22602" name="Line 78"/>
              <p:cNvSpPr>
                <a:spLocks noChangeShapeType="1"/>
              </p:cNvSpPr>
              <p:nvPr/>
            </p:nvSpPr>
            <p:spPr bwMode="auto">
              <a:xfrm flipH="1">
                <a:off x="3812" y="536"/>
                <a:ext cx="328" cy="49"/>
              </a:xfrm>
              <a:prstGeom prst="line">
                <a:avLst/>
              </a:prstGeom>
              <a:noFill/>
              <a:ln w="19050">
                <a:solidFill>
                  <a:srgbClr val="000000"/>
                </a:solidFill>
                <a:round/>
                <a:headEnd/>
                <a:tailEnd/>
              </a:ln>
            </p:spPr>
            <p:txBody>
              <a:bodyPr/>
              <a:lstStyle/>
              <a:p>
                <a:endParaRPr lang="zh-CN" altLang="en-US"/>
              </a:p>
            </p:txBody>
          </p:sp>
          <p:sp>
            <p:nvSpPr>
              <p:cNvPr id="22603" name="Line 79"/>
              <p:cNvSpPr>
                <a:spLocks noChangeShapeType="1"/>
              </p:cNvSpPr>
              <p:nvPr/>
            </p:nvSpPr>
            <p:spPr bwMode="auto">
              <a:xfrm flipH="1" flipV="1">
                <a:off x="3810" y="489"/>
                <a:ext cx="330" cy="47"/>
              </a:xfrm>
              <a:prstGeom prst="line">
                <a:avLst/>
              </a:prstGeom>
              <a:noFill/>
              <a:ln w="19050">
                <a:solidFill>
                  <a:srgbClr val="000000"/>
                </a:solidFill>
                <a:round/>
                <a:headEnd/>
                <a:tailEnd/>
              </a:ln>
            </p:spPr>
            <p:txBody>
              <a:bodyPr/>
              <a:lstStyle/>
              <a:p>
                <a:endParaRPr lang="zh-CN" altLang="en-US"/>
              </a:p>
            </p:txBody>
          </p:sp>
          <p:sp>
            <p:nvSpPr>
              <p:cNvPr id="22604" name="Line 80"/>
              <p:cNvSpPr>
                <a:spLocks noChangeShapeType="1"/>
              </p:cNvSpPr>
              <p:nvPr/>
            </p:nvSpPr>
            <p:spPr bwMode="auto">
              <a:xfrm>
                <a:off x="2582" y="536"/>
                <a:ext cx="1558" cy="1"/>
              </a:xfrm>
              <a:prstGeom prst="line">
                <a:avLst/>
              </a:prstGeom>
              <a:noFill/>
              <a:ln w="19050">
                <a:solidFill>
                  <a:srgbClr val="000000"/>
                </a:solidFill>
                <a:round/>
                <a:headEnd/>
                <a:tailEnd/>
              </a:ln>
            </p:spPr>
            <p:txBody>
              <a:bodyPr/>
              <a:lstStyle/>
              <a:p>
                <a:endParaRPr lang="zh-CN" altLang="en-US"/>
              </a:p>
            </p:txBody>
          </p:sp>
          <p:sp>
            <p:nvSpPr>
              <p:cNvPr id="22605" name="Line 81"/>
              <p:cNvSpPr>
                <a:spLocks noChangeShapeType="1"/>
              </p:cNvSpPr>
              <p:nvPr/>
            </p:nvSpPr>
            <p:spPr bwMode="auto">
              <a:xfrm flipH="1">
                <a:off x="3829" y="982"/>
                <a:ext cx="328" cy="49"/>
              </a:xfrm>
              <a:prstGeom prst="line">
                <a:avLst/>
              </a:prstGeom>
              <a:noFill/>
              <a:ln w="19050">
                <a:solidFill>
                  <a:srgbClr val="000000"/>
                </a:solidFill>
                <a:round/>
                <a:headEnd/>
                <a:tailEnd/>
              </a:ln>
            </p:spPr>
            <p:txBody>
              <a:bodyPr/>
              <a:lstStyle/>
              <a:p>
                <a:endParaRPr lang="zh-CN" altLang="en-US"/>
              </a:p>
            </p:txBody>
          </p:sp>
          <p:sp>
            <p:nvSpPr>
              <p:cNvPr id="22606" name="Line 82"/>
              <p:cNvSpPr>
                <a:spLocks noChangeShapeType="1"/>
              </p:cNvSpPr>
              <p:nvPr/>
            </p:nvSpPr>
            <p:spPr bwMode="auto">
              <a:xfrm flipH="1" flipV="1">
                <a:off x="3827" y="935"/>
                <a:ext cx="330" cy="47"/>
              </a:xfrm>
              <a:prstGeom prst="line">
                <a:avLst/>
              </a:prstGeom>
              <a:noFill/>
              <a:ln w="19050">
                <a:solidFill>
                  <a:srgbClr val="000000"/>
                </a:solidFill>
                <a:round/>
                <a:headEnd/>
                <a:tailEnd/>
              </a:ln>
            </p:spPr>
            <p:txBody>
              <a:bodyPr/>
              <a:lstStyle/>
              <a:p>
                <a:endParaRPr lang="zh-CN" altLang="en-US"/>
              </a:p>
            </p:txBody>
          </p:sp>
          <p:sp>
            <p:nvSpPr>
              <p:cNvPr id="22607" name="Line 83"/>
              <p:cNvSpPr>
                <a:spLocks noChangeShapeType="1"/>
              </p:cNvSpPr>
              <p:nvPr/>
            </p:nvSpPr>
            <p:spPr bwMode="auto">
              <a:xfrm>
                <a:off x="2599" y="982"/>
                <a:ext cx="1558" cy="1"/>
              </a:xfrm>
              <a:prstGeom prst="line">
                <a:avLst/>
              </a:prstGeom>
              <a:noFill/>
              <a:ln w="19050">
                <a:solidFill>
                  <a:srgbClr val="000000"/>
                </a:solidFill>
                <a:round/>
                <a:headEnd/>
                <a:tailEnd/>
              </a:ln>
            </p:spPr>
            <p:txBody>
              <a:bodyPr/>
              <a:lstStyle/>
              <a:p>
                <a:endParaRPr lang="zh-CN" altLang="en-US"/>
              </a:p>
            </p:txBody>
          </p:sp>
          <p:sp>
            <p:nvSpPr>
              <p:cNvPr id="22608" name="Line 84"/>
              <p:cNvSpPr>
                <a:spLocks noChangeShapeType="1"/>
              </p:cNvSpPr>
              <p:nvPr/>
            </p:nvSpPr>
            <p:spPr bwMode="auto">
              <a:xfrm flipH="1">
                <a:off x="3812" y="2207"/>
                <a:ext cx="328" cy="50"/>
              </a:xfrm>
              <a:prstGeom prst="line">
                <a:avLst/>
              </a:prstGeom>
              <a:noFill/>
              <a:ln w="19050">
                <a:solidFill>
                  <a:srgbClr val="000000"/>
                </a:solidFill>
                <a:round/>
                <a:headEnd/>
                <a:tailEnd/>
              </a:ln>
            </p:spPr>
            <p:txBody>
              <a:bodyPr/>
              <a:lstStyle/>
              <a:p>
                <a:endParaRPr lang="zh-CN" altLang="en-US"/>
              </a:p>
            </p:txBody>
          </p:sp>
          <p:sp>
            <p:nvSpPr>
              <p:cNvPr id="22609" name="Line 85"/>
              <p:cNvSpPr>
                <a:spLocks noChangeShapeType="1"/>
              </p:cNvSpPr>
              <p:nvPr/>
            </p:nvSpPr>
            <p:spPr bwMode="auto">
              <a:xfrm flipH="1" flipV="1">
                <a:off x="3810" y="2160"/>
                <a:ext cx="330" cy="47"/>
              </a:xfrm>
              <a:prstGeom prst="line">
                <a:avLst/>
              </a:prstGeom>
              <a:noFill/>
              <a:ln w="19050">
                <a:solidFill>
                  <a:srgbClr val="000000"/>
                </a:solidFill>
                <a:round/>
                <a:headEnd/>
                <a:tailEnd/>
              </a:ln>
            </p:spPr>
            <p:txBody>
              <a:bodyPr/>
              <a:lstStyle/>
              <a:p>
                <a:endParaRPr lang="zh-CN" altLang="en-US"/>
              </a:p>
            </p:txBody>
          </p:sp>
          <p:sp>
            <p:nvSpPr>
              <p:cNvPr id="22610" name="Line 86"/>
              <p:cNvSpPr>
                <a:spLocks noChangeShapeType="1"/>
              </p:cNvSpPr>
              <p:nvPr/>
            </p:nvSpPr>
            <p:spPr bwMode="auto">
              <a:xfrm>
                <a:off x="2616" y="2207"/>
                <a:ext cx="1524" cy="1"/>
              </a:xfrm>
              <a:prstGeom prst="line">
                <a:avLst/>
              </a:prstGeom>
              <a:noFill/>
              <a:ln w="19050">
                <a:solidFill>
                  <a:srgbClr val="000000"/>
                </a:solidFill>
                <a:round/>
                <a:headEnd/>
                <a:tailEnd/>
              </a:ln>
            </p:spPr>
            <p:txBody>
              <a:bodyPr/>
              <a:lstStyle/>
              <a:p>
                <a:endParaRPr lang="zh-CN" altLang="en-US"/>
              </a:p>
            </p:txBody>
          </p:sp>
          <p:sp>
            <p:nvSpPr>
              <p:cNvPr id="22611" name="Line 87"/>
              <p:cNvSpPr>
                <a:spLocks noChangeShapeType="1"/>
              </p:cNvSpPr>
              <p:nvPr/>
            </p:nvSpPr>
            <p:spPr bwMode="auto">
              <a:xfrm flipV="1">
                <a:off x="2379" y="2302"/>
                <a:ext cx="1" cy="304"/>
              </a:xfrm>
              <a:prstGeom prst="line">
                <a:avLst/>
              </a:prstGeom>
              <a:noFill/>
              <a:ln w="19050">
                <a:solidFill>
                  <a:srgbClr val="000000"/>
                </a:solidFill>
                <a:round/>
                <a:headEnd/>
                <a:tailEnd/>
              </a:ln>
            </p:spPr>
            <p:txBody>
              <a:bodyPr/>
              <a:lstStyle/>
              <a:p>
                <a:endParaRPr lang="zh-CN" altLang="en-US"/>
              </a:p>
            </p:txBody>
          </p:sp>
          <p:sp>
            <p:nvSpPr>
              <p:cNvPr id="22612" name="Arc 88"/>
              <p:cNvSpPr>
                <a:spLocks/>
              </p:cNvSpPr>
              <p:nvPr/>
            </p:nvSpPr>
            <p:spPr bwMode="auto">
              <a:xfrm>
                <a:off x="2244" y="308"/>
                <a:ext cx="169" cy="1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9050">
                <a:solidFill>
                  <a:srgbClr val="000000"/>
                </a:solidFill>
                <a:round/>
                <a:headEnd/>
                <a:tailEnd/>
              </a:ln>
            </p:spPr>
            <p:txBody>
              <a:bodyPr/>
              <a:lstStyle/>
              <a:p>
                <a:endParaRPr lang="zh-CN" altLang="en-US"/>
              </a:p>
            </p:txBody>
          </p:sp>
          <p:sp>
            <p:nvSpPr>
              <p:cNvPr id="22613" name="Arc 89"/>
              <p:cNvSpPr>
                <a:spLocks/>
              </p:cNvSpPr>
              <p:nvPr/>
            </p:nvSpPr>
            <p:spPr bwMode="auto">
              <a:xfrm>
                <a:off x="2548" y="356"/>
                <a:ext cx="103" cy="152"/>
              </a:xfrm>
              <a:custGeom>
                <a:avLst/>
                <a:gdLst>
                  <a:gd name="T0" fmla="*/ 0 w 21813"/>
                  <a:gd name="T1" fmla="*/ 0 h 21600"/>
                  <a:gd name="T2" fmla="*/ 0 w 21813"/>
                  <a:gd name="T3" fmla="*/ 0 h 21600"/>
                  <a:gd name="T4" fmla="*/ 0 w 21813"/>
                  <a:gd name="T5" fmla="*/ 0 h 21600"/>
                  <a:gd name="T6" fmla="*/ 0 60000 65536"/>
                  <a:gd name="T7" fmla="*/ 0 60000 65536"/>
                  <a:gd name="T8" fmla="*/ 0 60000 65536"/>
                  <a:gd name="T9" fmla="*/ 0 w 21813"/>
                  <a:gd name="T10" fmla="*/ 0 h 21600"/>
                  <a:gd name="T11" fmla="*/ 21813 w 21813"/>
                  <a:gd name="T12" fmla="*/ 21600 h 21600"/>
                </a:gdLst>
                <a:ahLst/>
                <a:cxnLst>
                  <a:cxn ang="T6">
                    <a:pos x="T0" y="T1"/>
                  </a:cxn>
                  <a:cxn ang="T7">
                    <a:pos x="T2" y="T3"/>
                  </a:cxn>
                  <a:cxn ang="T8">
                    <a:pos x="T4" y="T5"/>
                  </a:cxn>
                </a:cxnLst>
                <a:rect l="T9" t="T10" r="T11" b="T12"/>
                <a:pathLst>
                  <a:path w="21813" h="21600" fill="none" extrusionOk="0">
                    <a:moveTo>
                      <a:pt x="21813" y="0"/>
                    </a:moveTo>
                    <a:cubicBezTo>
                      <a:pt x="21813" y="11929"/>
                      <a:pt x="12142" y="21600"/>
                      <a:pt x="213" y="21600"/>
                    </a:cubicBezTo>
                    <a:cubicBezTo>
                      <a:pt x="141" y="21600"/>
                      <a:pt x="70" y="21599"/>
                      <a:pt x="0" y="21598"/>
                    </a:cubicBezTo>
                  </a:path>
                  <a:path w="21813" h="21600" stroke="0" extrusionOk="0">
                    <a:moveTo>
                      <a:pt x="21813" y="0"/>
                    </a:moveTo>
                    <a:cubicBezTo>
                      <a:pt x="21813" y="11929"/>
                      <a:pt x="12142" y="21600"/>
                      <a:pt x="213" y="21600"/>
                    </a:cubicBezTo>
                    <a:cubicBezTo>
                      <a:pt x="141" y="21600"/>
                      <a:pt x="70" y="21599"/>
                      <a:pt x="0" y="21598"/>
                    </a:cubicBezTo>
                    <a:lnTo>
                      <a:pt x="213" y="0"/>
                    </a:lnTo>
                    <a:close/>
                  </a:path>
                </a:pathLst>
              </a:custGeom>
              <a:noFill/>
              <a:ln w="19050">
                <a:solidFill>
                  <a:srgbClr val="000000"/>
                </a:solidFill>
                <a:round/>
                <a:headEnd/>
                <a:tailEnd/>
              </a:ln>
            </p:spPr>
            <p:txBody>
              <a:bodyPr/>
              <a:lstStyle/>
              <a:p>
                <a:endParaRPr lang="zh-CN" altLang="en-US"/>
              </a:p>
            </p:txBody>
          </p:sp>
          <p:sp>
            <p:nvSpPr>
              <p:cNvPr id="22614" name="Arc 90"/>
              <p:cNvSpPr>
                <a:spLocks/>
              </p:cNvSpPr>
              <p:nvPr/>
            </p:nvSpPr>
            <p:spPr bwMode="auto">
              <a:xfrm>
                <a:off x="2413" y="299"/>
                <a:ext cx="237" cy="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endParaRPr lang="zh-CN" altLang="en-US"/>
              </a:p>
            </p:txBody>
          </p:sp>
          <p:sp>
            <p:nvSpPr>
              <p:cNvPr id="22615" name="Line 91"/>
              <p:cNvSpPr>
                <a:spLocks noChangeShapeType="1"/>
              </p:cNvSpPr>
              <p:nvPr/>
            </p:nvSpPr>
            <p:spPr bwMode="auto">
              <a:xfrm flipV="1">
                <a:off x="2193" y="302"/>
                <a:ext cx="68" cy="187"/>
              </a:xfrm>
              <a:prstGeom prst="line">
                <a:avLst/>
              </a:prstGeom>
              <a:noFill/>
              <a:ln w="19050">
                <a:solidFill>
                  <a:srgbClr val="000000"/>
                </a:solidFill>
                <a:round/>
                <a:headEnd/>
                <a:tailEnd/>
              </a:ln>
            </p:spPr>
            <p:txBody>
              <a:bodyPr/>
              <a:lstStyle/>
              <a:p>
                <a:endParaRPr lang="zh-CN" altLang="en-US"/>
              </a:p>
            </p:txBody>
          </p:sp>
          <p:sp>
            <p:nvSpPr>
              <p:cNvPr id="22616" name="Line 92"/>
              <p:cNvSpPr>
                <a:spLocks noChangeShapeType="1"/>
              </p:cNvSpPr>
              <p:nvPr/>
            </p:nvSpPr>
            <p:spPr bwMode="auto">
              <a:xfrm flipV="1">
                <a:off x="2193" y="343"/>
                <a:ext cx="220" cy="146"/>
              </a:xfrm>
              <a:prstGeom prst="line">
                <a:avLst/>
              </a:prstGeom>
              <a:noFill/>
              <a:ln w="19050">
                <a:solidFill>
                  <a:srgbClr val="000000"/>
                </a:solidFill>
                <a:round/>
                <a:headEnd/>
                <a:tailEnd/>
              </a:ln>
            </p:spPr>
            <p:txBody>
              <a:bodyPr/>
              <a:lstStyle/>
              <a:p>
                <a:endParaRPr lang="zh-CN" altLang="en-US"/>
              </a:p>
            </p:txBody>
          </p:sp>
          <p:sp>
            <p:nvSpPr>
              <p:cNvPr id="22617" name="Line 93"/>
              <p:cNvSpPr>
                <a:spLocks noChangeShapeType="1"/>
              </p:cNvSpPr>
              <p:nvPr/>
            </p:nvSpPr>
            <p:spPr bwMode="auto">
              <a:xfrm flipH="1">
                <a:off x="2193" y="413"/>
                <a:ext cx="68" cy="76"/>
              </a:xfrm>
              <a:prstGeom prst="line">
                <a:avLst/>
              </a:prstGeom>
              <a:noFill/>
              <a:ln w="19050">
                <a:solidFill>
                  <a:srgbClr val="000000"/>
                </a:solidFill>
                <a:round/>
                <a:headEnd/>
                <a:tailEnd/>
              </a:ln>
            </p:spPr>
            <p:txBody>
              <a:bodyPr/>
              <a:lstStyle/>
              <a:p>
                <a:endParaRPr lang="zh-CN" altLang="en-US"/>
              </a:p>
            </p:txBody>
          </p:sp>
          <p:sp>
            <p:nvSpPr>
              <p:cNvPr id="22618" name="Arc 94"/>
              <p:cNvSpPr>
                <a:spLocks/>
              </p:cNvSpPr>
              <p:nvPr/>
            </p:nvSpPr>
            <p:spPr bwMode="auto">
              <a:xfrm>
                <a:off x="2278" y="726"/>
                <a:ext cx="169" cy="1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466"/>
                    </a:moveTo>
                    <a:cubicBezTo>
                      <a:pt x="74" y="9589"/>
                      <a:pt x="9722" y="0"/>
                      <a:pt x="21599" y="0"/>
                    </a:cubicBezTo>
                  </a:path>
                  <a:path w="21600" h="21600" stroke="0" extrusionOk="0">
                    <a:moveTo>
                      <a:pt x="0" y="21466"/>
                    </a:moveTo>
                    <a:cubicBezTo>
                      <a:pt x="74" y="9589"/>
                      <a:pt x="9722" y="0"/>
                      <a:pt x="21599" y="0"/>
                    </a:cubicBezTo>
                    <a:lnTo>
                      <a:pt x="21600" y="21600"/>
                    </a:lnTo>
                    <a:close/>
                  </a:path>
                </a:pathLst>
              </a:custGeom>
              <a:noFill/>
              <a:ln w="19050">
                <a:solidFill>
                  <a:srgbClr val="000000"/>
                </a:solidFill>
                <a:round/>
                <a:headEnd/>
                <a:tailEnd/>
              </a:ln>
            </p:spPr>
            <p:txBody>
              <a:bodyPr/>
              <a:lstStyle/>
              <a:p>
                <a:endParaRPr lang="zh-CN" altLang="en-US"/>
              </a:p>
            </p:txBody>
          </p:sp>
          <p:sp>
            <p:nvSpPr>
              <p:cNvPr id="22619" name="Arc 95"/>
              <p:cNvSpPr>
                <a:spLocks/>
              </p:cNvSpPr>
              <p:nvPr/>
            </p:nvSpPr>
            <p:spPr bwMode="auto">
              <a:xfrm>
                <a:off x="2582" y="773"/>
                <a:ext cx="103" cy="152"/>
              </a:xfrm>
              <a:custGeom>
                <a:avLst/>
                <a:gdLst>
                  <a:gd name="T0" fmla="*/ 0 w 21813"/>
                  <a:gd name="T1" fmla="*/ 0 h 21600"/>
                  <a:gd name="T2" fmla="*/ 0 w 21813"/>
                  <a:gd name="T3" fmla="*/ 0 h 21600"/>
                  <a:gd name="T4" fmla="*/ 0 w 21813"/>
                  <a:gd name="T5" fmla="*/ 0 h 21600"/>
                  <a:gd name="T6" fmla="*/ 0 60000 65536"/>
                  <a:gd name="T7" fmla="*/ 0 60000 65536"/>
                  <a:gd name="T8" fmla="*/ 0 60000 65536"/>
                  <a:gd name="T9" fmla="*/ 0 w 21813"/>
                  <a:gd name="T10" fmla="*/ 0 h 21600"/>
                  <a:gd name="T11" fmla="*/ 21813 w 21813"/>
                  <a:gd name="T12" fmla="*/ 21600 h 21600"/>
                </a:gdLst>
                <a:ahLst/>
                <a:cxnLst>
                  <a:cxn ang="T6">
                    <a:pos x="T0" y="T1"/>
                  </a:cxn>
                  <a:cxn ang="T7">
                    <a:pos x="T2" y="T3"/>
                  </a:cxn>
                  <a:cxn ang="T8">
                    <a:pos x="T4" y="T5"/>
                  </a:cxn>
                </a:cxnLst>
                <a:rect l="T9" t="T10" r="T11" b="T12"/>
                <a:pathLst>
                  <a:path w="21813" h="21600" fill="none" extrusionOk="0">
                    <a:moveTo>
                      <a:pt x="21813" y="0"/>
                    </a:moveTo>
                    <a:cubicBezTo>
                      <a:pt x="21813" y="11929"/>
                      <a:pt x="12142" y="21600"/>
                      <a:pt x="213" y="21600"/>
                    </a:cubicBezTo>
                    <a:cubicBezTo>
                      <a:pt x="141" y="21600"/>
                      <a:pt x="70" y="21599"/>
                      <a:pt x="0" y="21598"/>
                    </a:cubicBezTo>
                  </a:path>
                  <a:path w="21813" h="21600" stroke="0" extrusionOk="0">
                    <a:moveTo>
                      <a:pt x="21813" y="0"/>
                    </a:moveTo>
                    <a:cubicBezTo>
                      <a:pt x="21813" y="11929"/>
                      <a:pt x="12142" y="21600"/>
                      <a:pt x="213" y="21600"/>
                    </a:cubicBezTo>
                    <a:cubicBezTo>
                      <a:pt x="141" y="21600"/>
                      <a:pt x="70" y="21599"/>
                      <a:pt x="0" y="21598"/>
                    </a:cubicBezTo>
                    <a:lnTo>
                      <a:pt x="213" y="0"/>
                    </a:lnTo>
                    <a:close/>
                  </a:path>
                </a:pathLst>
              </a:custGeom>
              <a:noFill/>
              <a:ln w="19050">
                <a:solidFill>
                  <a:srgbClr val="000000"/>
                </a:solidFill>
                <a:round/>
                <a:headEnd/>
                <a:tailEnd/>
              </a:ln>
            </p:spPr>
            <p:txBody>
              <a:bodyPr/>
              <a:lstStyle/>
              <a:p>
                <a:endParaRPr lang="zh-CN" altLang="en-US"/>
              </a:p>
            </p:txBody>
          </p:sp>
          <p:sp>
            <p:nvSpPr>
              <p:cNvPr id="22620" name="Arc 96"/>
              <p:cNvSpPr>
                <a:spLocks/>
              </p:cNvSpPr>
              <p:nvPr/>
            </p:nvSpPr>
            <p:spPr bwMode="auto">
              <a:xfrm>
                <a:off x="2447" y="716"/>
                <a:ext cx="237" cy="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endParaRPr lang="zh-CN" altLang="en-US"/>
              </a:p>
            </p:txBody>
          </p:sp>
          <p:sp>
            <p:nvSpPr>
              <p:cNvPr id="22621" name="Line 97"/>
              <p:cNvSpPr>
                <a:spLocks noChangeShapeType="1"/>
              </p:cNvSpPr>
              <p:nvPr/>
            </p:nvSpPr>
            <p:spPr bwMode="auto">
              <a:xfrm flipV="1">
                <a:off x="2227" y="720"/>
                <a:ext cx="67" cy="186"/>
              </a:xfrm>
              <a:prstGeom prst="line">
                <a:avLst/>
              </a:prstGeom>
              <a:noFill/>
              <a:ln w="19050">
                <a:solidFill>
                  <a:srgbClr val="000000"/>
                </a:solidFill>
                <a:round/>
                <a:headEnd/>
                <a:tailEnd/>
              </a:ln>
            </p:spPr>
            <p:txBody>
              <a:bodyPr/>
              <a:lstStyle/>
              <a:p>
                <a:endParaRPr lang="zh-CN" altLang="en-US"/>
              </a:p>
            </p:txBody>
          </p:sp>
          <p:sp>
            <p:nvSpPr>
              <p:cNvPr id="22622" name="Line 98"/>
              <p:cNvSpPr>
                <a:spLocks noChangeShapeType="1"/>
              </p:cNvSpPr>
              <p:nvPr/>
            </p:nvSpPr>
            <p:spPr bwMode="auto">
              <a:xfrm flipV="1">
                <a:off x="2227" y="761"/>
                <a:ext cx="220" cy="145"/>
              </a:xfrm>
              <a:prstGeom prst="line">
                <a:avLst/>
              </a:prstGeom>
              <a:noFill/>
              <a:ln w="19050">
                <a:solidFill>
                  <a:srgbClr val="000000"/>
                </a:solidFill>
                <a:round/>
                <a:headEnd/>
                <a:tailEnd/>
              </a:ln>
            </p:spPr>
            <p:txBody>
              <a:bodyPr/>
              <a:lstStyle/>
              <a:p>
                <a:endParaRPr lang="zh-CN" altLang="en-US"/>
              </a:p>
            </p:txBody>
          </p:sp>
          <p:sp>
            <p:nvSpPr>
              <p:cNvPr id="22623" name="Line 99"/>
              <p:cNvSpPr>
                <a:spLocks noChangeShapeType="1"/>
              </p:cNvSpPr>
              <p:nvPr/>
            </p:nvSpPr>
            <p:spPr bwMode="auto">
              <a:xfrm flipH="1">
                <a:off x="2227" y="830"/>
                <a:ext cx="67" cy="76"/>
              </a:xfrm>
              <a:prstGeom prst="line">
                <a:avLst/>
              </a:prstGeom>
              <a:noFill/>
              <a:ln w="19050">
                <a:solidFill>
                  <a:srgbClr val="000000"/>
                </a:solidFill>
                <a:round/>
                <a:headEnd/>
                <a:tailEnd/>
              </a:ln>
            </p:spPr>
            <p:txBody>
              <a:bodyPr/>
              <a:lstStyle/>
              <a:p>
                <a:endParaRPr lang="zh-CN" altLang="en-US"/>
              </a:p>
            </p:txBody>
          </p:sp>
          <p:sp>
            <p:nvSpPr>
              <p:cNvPr id="22624" name="Rectangle 100"/>
              <p:cNvSpPr>
                <a:spLocks noChangeArrowheads="1"/>
              </p:cNvSpPr>
              <p:nvPr/>
            </p:nvSpPr>
            <p:spPr bwMode="auto">
              <a:xfrm>
                <a:off x="1231" y="128"/>
                <a:ext cx="264"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空白</a:t>
                </a:r>
                <a:endParaRPr kumimoji="1" lang="zh-CN" altLang="en-US" sz="2400" b="1">
                  <a:latin typeface="Times New Roman" pitchFamily="18" charset="0"/>
                </a:endParaRPr>
              </a:p>
            </p:txBody>
          </p:sp>
          <p:grpSp>
            <p:nvGrpSpPr>
              <p:cNvPr id="22625" name="Group 105"/>
              <p:cNvGrpSpPr>
                <a:grpSpLocks/>
              </p:cNvGrpSpPr>
              <p:nvPr/>
            </p:nvGrpSpPr>
            <p:grpSpPr bwMode="auto">
              <a:xfrm>
                <a:off x="872" y="280"/>
                <a:ext cx="408" cy="209"/>
                <a:chOff x="872" y="280"/>
                <a:chExt cx="408" cy="209"/>
              </a:xfrm>
            </p:grpSpPr>
            <p:grpSp>
              <p:nvGrpSpPr>
                <p:cNvPr id="22647" name="Group 103"/>
                <p:cNvGrpSpPr>
                  <a:grpSpLocks/>
                </p:cNvGrpSpPr>
                <p:nvPr/>
              </p:nvGrpSpPr>
              <p:grpSpPr bwMode="auto">
                <a:xfrm>
                  <a:off x="872" y="289"/>
                  <a:ext cx="408" cy="200"/>
                  <a:chOff x="872" y="289"/>
                  <a:chExt cx="408" cy="200"/>
                </a:xfrm>
              </p:grpSpPr>
              <p:sp>
                <p:nvSpPr>
                  <p:cNvPr id="22649" name="Arc 101"/>
                  <p:cNvSpPr>
                    <a:spLocks/>
                  </p:cNvSpPr>
                  <p:nvPr/>
                </p:nvSpPr>
                <p:spPr bwMode="auto">
                  <a:xfrm>
                    <a:off x="872" y="289"/>
                    <a:ext cx="170" cy="1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0"/>
                          <a:pt x="9670" y="0"/>
                          <a:pt x="21599" y="0"/>
                        </a:cubicBezTo>
                      </a:path>
                      <a:path w="21600" h="21600" stroke="0" extrusionOk="0">
                        <a:moveTo>
                          <a:pt x="0" y="21600"/>
                        </a:moveTo>
                        <a:cubicBezTo>
                          <a:pt x="0" y="9670"/>
                          <a:pt x="9670" y="0"/>
                          <a:pt x="21599" y="0"/>
                        </a:cubicBezTo>
                        <a:lnTo>
                          <a:pt x="21600" y="21600"/>
                        </a:lnTo>
                        <a:close/>
                      </a:path>
                    </a:pathLst>
                  </a:custGeom>
                  <a:noFill/>
                  <a:ln w="19050">
                    <a:solidFill>
                      <a:srgbClr val="000000"/>
                    </a:solidFill>
                    <a:round/>
                    <a:headEnd/>
                    <a:tailEnd/>
                  </a:ln>
                </p:spPr>
                <p:txBody>
                  <a:bodyPr/>
                  <a:lstStyle/>
                  <a:p>
                    <a:endParaRPr lang="zh-CN" altLang="en-US"/>
                  </a:p>
                </p:txBody>
              </p:sp>
              <p:sp>
                <p:nvSpPr>
                  <p:cNvPr id="22650" name="Arc 102"/>
                  <p:cNvSpPr>
                    <a:spLocks/>
                  </p:cNvSpPr>
                  <p:nvPr/>
                </p:nvSpPr>
                <p:spPr bwMode="auto">
                  <a:xfrm>
                    <a:off x="1177" y="337"/>
                    <a:ext cx="103" cy="152"/>
                  </a:xfrm>
                  <a:custGeom>
                    <a:avLst/>
                    <a:gdLst>
                      <a:gd name="T0" fmla="*/ 0 w 21813"/>
                      <a:gd name="T1" fmla="*/ 0 h 21600"/>
                      <a:gd name="T2" fmla="*/ 0 w 21813"/>
                      <a:gd name="T3" fmla="*/ 0 h 21600"/>
                      <a:gd name="T4" fmla="*/ 0 w 21813"/>
                      <a:gd name="T5" fmla="*/ 0 h 21600"/>
                      <a:gd name="T6" fmla="*/ 0 60000 65536"/>
                      <a:gd name="T7" fmla="*/ 0 60000 65536"/>
                      <a:gd name="T8" fmla="*/ 0 60000 65536"/>
                      <a:gd name="T9" fmla="*/ 0 w 21813"/>
                      <a:gd name="T10" fmla="*/ 0 h 21600"/>
                      <a:gd name="T11" fmla="*/ 21813 w 21813"/>
                      <a:gd name="T12" fmla="*/ 21600 h 21600"/>
                    </a:gdLst>
                    <a:ahLst/>
                    <a:cxnLst>
                      <a:cxn ang="T6">
                        <a:pos x="T0" y="T1"/>
                      </a:cxn>
                      <a:cxn ang="T7">
                        <a:pos x="T2" y="T3"/>
                      </a:cxn>
                      <a:cxn ang="T8">
                        <a:pos x="T4" y="T5"/>
                      </a:cxn>
                    </a:cxnLst>
                    <a:rect l="T9" t="T10" r="T11" b="T12"/>
                    <a:pathLst>
                      <a:path w="21813" h="21600" fill="none" extrusionOk="0">
                        <a:moveTo>
                          <a:pt x="21813" y="0"/>
                        </a:moveTo>
                        <a:cubicBezTo>
                          <a:pt x="21813" y="11929"/>
                          <a:pt x="12142" y="21600"/>
                          <a:pt x="213" y="21600"/>
                        </a:cubicBezTo>
                        <a:cubicBezTo>
                          <a:pt x="141" y="21600"/>
                          <a:pt x="70" y="21599"/>
                          <a:pt x="0" y="21598"/>
                        </a:cubicBezTo>
                      </a:path>
                      <a:path w="21813" h="21600" stroke="0" extrusionOk="0">
                        <a:moveTo>
                          <a:pt x="21813" y="0"/>
                        </a:moveTo>
                        <a:cubicBezTo>
                          <a:pt x="21813" y="11929"/>
                          <a:pt x="12142" y="21600"/>
                          <a:pt x="213" y="21600"/>
                        </a:cubicBezTo>
                        <a:cubicBezTo>
                          <a:pt x="141" y="21600"/>
                          <a:pt x="70" y="21599"/>
                          <a:pt x="0" y="21598"/>
                        </a:cubicBezTo>
                        <a:lnTo>
                          <a:pt x="213" y="0"/>
                        </a:lnTo>
                        <a:close/>
                      </a:path>
                    </a:pathLst>
                  </a:custGeom>
                  <a:noFill/>
                  <a:ln w="19050">
                    <a:solidFill>
                      <a:srgbClr val="000000"/>
                    </a:solidFill>
                    <a:round/>
                    <a:headEnd/>
                    <a:tailEnd/>
                  </a:ln>
                </p:spPr>
                <p:txBody>
                  <a:bodyPr/>
                  <a:lstStyle/>
                  <a:p>
                    <a:endParaRPr lang="zh-CN" altLang="en-US"/>
                  </a:p>
                </p:txBody>
              </p:sp>
            </p:grpSp>
            <p:sp>
              <p:nvSpPr>
                <p:cNvPr id="22648" name="Arc 104"/>
                <p:cNvSpPr>
                  <a:spLocks/>
                </p:cNvSpPr>
                <p:nvPr/>
              </p:nvSpPr>
              <p:spPr bwMode="auto">
                <a:xfrm>
                  <a:off x="1042" y="280"/>
                  <a:ext cx="237" cy="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a:lstStyle/>
                <a:p>
                  <a:endParaRPr lang="zh-CN" altLang="en-US"/>
                </a:p>
              </p:txBody>
            </p:sp>
          </p:grpSp>
          <p:sp>
            <p:nvSpPr>
              <p:cNvPr id="22626" name="Line 106"/>
              <p:cNvSpPr>
                <a:spLocks noChangeShapeType="1"/>
              </p:cNvSpPr>
              <p:nvPr/>
            </p:nvSpPr>
            <p:spPr bwMode="auto">
              <a:xfrm flipV="1">
                <a:off x="839" y="308"/>
                <a:ext cx="8" cy="190"/>
              </a:xfrm>
              <a:prstGeom prst="line">
                <a:avLst/>
              </a:prstGeom>
              <a:noFill/>
              <a:ln w="19050">
                <a:solidFill>
                  <a:srgbClr val="000000"/>
                </a:solidFill>
                <a:round/>
                <a:headEnd/>
                <a:tailEnd/>
              </a:ln>
            </p:spPr>
            <p:txBody>
              <a:bodyPr/>
              <a:lstStyle/>
              <a:p>
                <a:endParaRPr lang="zh-CN" altLang="en-US"/>
              </a:p>
            </p:txBody>
          </p:sp>
          <p:sp>
            <p:nvSpPr>
              <p:cNvPr id="22627" name="Line 107"/>
              <p:cNvSpPr>
                <a:spLocks noChangeShapeType="1"/>
              </p:cNvSpPr>
              <p:nvPr/>
            </p:nvSpPr>
            <p:spPr bwMode="auto">
              <a:xfrm flipV="1">
                <a:off x="839" y="333"/>
                <a:ext cx="172" cy="165"/>
              </a:xfrm>
              <a:prstGeom prst="line">
                <a:avLst/>
              </a:prstGeom>
              <a:noFill/>
              <a:ln w="19050">
                <a:solidFill>
                  <a:srgbClr val="000000"/>
                </a:solidFill>
                <a:round/>
                <a:headEnd/>
                <a:tailEnd/>
              </a:ln>
            </p:spPr>
            <p:txBody>
              <a:bodyPr/>
              <a:lstStyle/>
              <a:p>
                <a:endParaRPr lang="zh-CN" altLang="en-US"/>
              </a:p>
            </p:txBody>
          </p:sp>
          <p:sp>
            <p:nvSpPr>
              <p:cNvPr id="22628" name="Line 108"/>
              <p:cNvSpPr>
                <a:spLocks noChangeShapeType="1"/>
              </p:cNvSpPr>
              <p:nvPr/>
            </p:nvSpPr>
            <p:spPr bwMode="auto">
              <a:xfrm flipH="1">
                <a:off x="839" y="403"/>
                <a:ext cx="50" cy="95"/>
              </a:xfrm>
              <a:prstGeom prst="line">
                <a:avLst/>
              </a:prstGeom>
              <a:noFill/>
              <a:ln w="19050">
                <a:solidFill>
                  <a:srgbClr val="000000"/>
                </a:solidFill>
                <a:round/>
                <a:headEnd/>
                <a:tailEnd/>
              </a:ln>
            </p:spPr>
            <p:txBody>
              <a:bodyPr/>
              <a:lstStyle/>
              <a:p>
                <a:endParaRPr lang="zh-CN" altLang="en-US"/>
              </a:p>
            </p:txBody>
          </p:sp>
          <p:sp>
            <p:nvSpPr>
              <p:cNvPr id="22629" name="Rectangle 109"/>
              <p:cNvSpPr>
                <a:spLocks noChangeArrowheads="1"/>
              </p:cNvSpPr>
              <p:nvPr/>
            </p:nvSpPr>
            <p:spPr bwMode="auto">
              <a:xfrm>
                <a:off x="1603" y="384"/>
                <a:ext cx="264"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字母</a:t>
                </a:r>
                <a:endParaRPr kumimoji="1" lang="zh-CN" altLang="en-US" sz="2400" b="1">
                  <a:latin typeface="Times New Roman" pitchFamily="18" charset="0"/>
                </a:endParaRPr>
              </a:p>
            </p:txBody>
          </p:sp>
          <p:sp>
            <p:nvSpPr>
              <p:cNvPr id="22630" name="Rectangle 110"/>
              <p:cNvSpPr>
                <a:spLocks noChangeArrowheads="1"/>
              </p:cNvSpPr>
              <p:nvPr/>
            </p:nvSpPr>
            <p:spPr bwMode="auto">
              <a:xfrm>
                <a:off x="2373" y="109"/>
                <a:ext cx="660"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字母或数字</a:t>
                </a:r>
                <a:endParaRPr kumimoji="1" lang="zh-CN" altLang="en-US" sz="2400" b="1">
                  <a:latin typeface="Times New Roman" pitchFamily="18" charset="0"/>
                </a:endParaRPr>
              </a:p>
            </p:txBody>
          </p:sp>
          <p:sp>
            <p:nvSpPr>
              <p:cNvPr id="22631" name="Rectangle 111"/>
              <p:cNvSpPr>
                <a:spLocks noChangeArrowheads="1"/>
              </p:cNvSpPr>
              <p:nvPr/>
            </p:nvSpPr>
            <p:spPr bwMode="auto">
              <a:xfrm>
                <a:off x="3100" y="355"/>
                <a:ext cx="791" cy="171"/>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非字母与数字</a:t>
                </a:r>
                <a:endParaRPr kumimoji="1" lang="zh-CN" altLang="en-US" sz="2400" b="1">
                  <a:latin typeface="Times New Roman" pitchFamily="18" charset="0"/>
                </a:endParaRPr>
              </a:p>
            </p:txBody>
          </p:sp>
          <p:sp>
            <p:nvSpPr>
              <p:cNvPr id="22632" name="Rectangle 112"/>
              <p:cNvSpPr>
                <a:spLocks noChangeArrowheads="1"/>
              </p:cNvSpPr>
              <p:nvPr/>
            </p:nvSpPr>
            <p:spPr bwMode="auto">
              <a:xfrm>
                <a:off x="1485" y="792"/>
                <a:ext cx="264"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数字</a:t>
                </a:r>
                <a:endParaRPr kumimoji="1" lang="zh-CN" altLang="en-US" sz="2400" b="1">
                  <a:latin typeface="Times New Roman" pitchFamily="18" charset="0"/>
                </a:endParaRPr>
              </a:p>
            </p:txBody>
          </p:sp>
          <p:sp>
            <p:nvSpPr>
              <p:cNvPr id="22633" name="Rectangle 113"/>
              <p:cNvSpPr>
                <a:spLocks noChangeArrowheads="1"/>
              </p:cNvSpPr>
              <p:nvPr/>
            </p:nvSpPr>
            <p:spPr bwMode="auto">
              <a:xfrm>
                <a:off x="3141" y="830"/>
                <a:ext cx="396" cy="170"/>
              </a:xfrm>
              <a:prstGeom prst="rect">
                <a:avLst/>
              </a:prstGeom>
              <a:noFill/>
              <a:ln w="19050">
                <a:noFill/>
                <a:miter lim="800000"/>
                <a:headEnd/>
                <a:tailEnd/>
              </a:ln>
            </p:spPr>
            <p:txBody>
              <a:bodyPr wrap="none" lIns="0" tIns="0" rIns="0" bIns="0">
                <a:spAutoFit/>
              </a:bodyPr>
              <a:lstStyle/>
              <a:p>
                <a:pPr algn="ctr"/>
                <a:r>
                  <a:rPr kumimoji="1" lang="zh-CN" altLang="en-US" sz="1600" b="1" dirty="0">
                    <a:solidFill>
                      <a:srgbClr val="000000"/>
                    </a:solidFill>
                    <a:latin typeface="宋体" pitchFamily="2" charset="-122"/>
                  </a:rPr>
                  <a:t>非数字</a:t>
                </a:r>
                <a:endParaRPr kumimoji="1" lang="zh-CN" altLang="en-US" sz="2400" b="1" dirty="0">
                  <a:latin typeface="Times New Roman" pitchFamily="18" charset="0"/>
                </a:endParaRPr>
              </a:p>
            </p:txBody>
          </p:sp>
          <p:sp>
            <p:nvSpPr>
              <p:cNvPr id="22634" name="Rectangle 114"/>
              <p:cNvSpPr>
                <a:spLocks noChangeArrowheads="1"/>
              </p:cNvSpPr>
              <p:nvPr/>
            </p:nvSpPr>
            <p:spPr bwMode="auto">
              <a:xfrm>
                <a:off x="2856" y="678"/>
                <a:ext cx="264"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数字</a:t>
                </a:r>
                <a:endParaRPr kumimoji="1" lang="zh-CN" altLang="en-US" sz="2400" b="1">
                  <a:latin typeface="Times New Roman" pitchFamily="18" charset="0"/>
                </a:endParaRPr>
              </a:p>
            </p:txBody>
          </p:sp>
          <p:sp>
            <p:nvSpPr>
              <p:cNvPr id="22635" name="Rectangle 115"/>
              <p:cNvSpPr>
                <a:spLocks noChangeArrowheads="1"/>
              </p:cNvSpPr>
              <p:nvPr/>
            </p:nvSpPr>
            <p:spPr bwMode="auto">
              <a:xfrm>
                <a:off x="1582" y="1220"/>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36" name="Rectangle 116"/>
              <p:cNvSpPr>
                <a:spLocks noChangeArrowheads="1"/>
              </p:cNvSpPr>
              <p:nvPr/>
            </p:nvSpPr>
            <p:spPr bwMode="auto">
              <a:xfrm>
                <a:off x="1548" y="1628"/>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37" name="Rectangle 117"/>
              <p:cNvSpPr>
                <a:spLocks noChangeArrowheads="1"/>
              </p:cNvSpPr>
              <p:nvPr/>
            </p:nvSpPr>
            <p:spPr bwMode="auto">
              <a:xfrm>
                <a:off x="1582" y="2046"/>
                <a:ext cx="66" cy="170"/>
              </a:xfrm>
              <a:prstGeom prst="rect">
                <a:avLst/>
              </a:prstGeom>
              <a:noFill/>
              <a:ln w="19050">
                <a:noFill/>
                <a:miter lim="800000"/>
                <a:headEnd/>
                <a:tailEnd/>
              </a:ln>
            </p:spPr>
            <p:txBody>
              <a:bodyPr wrap="none" lIns="0" tIns="0" rIns="0" bIns="0">
                <a:spAutoFit/>
              </a:bodyPr>
              <a:lstStyle/>
              <a:p>
                <a:pPr algn="ctr"/>
                <a:r>
                  <a:rPr kumimoji="1" lang="en-US" altLang="zh-CN" sz="1600" b="1" dirty="0">
                    <a:solidFill>
                      <a:srgbClr val="000000"/>
                    </a:solidFill>
                    <a:latin typeface="宋体" pitchFamily="2" charset="-122"/>
                  </a:rPr>
                  <a:t>*</a:t>
                </a:r>
                <a:endParaRPr kumimoji="1" lang="en-US" altLang="zh-CN" sz="2400" b="1" dirty="0">
                  <a:latin typeface="Times New Roman" pitchFamily="18" charset="0"/>
                </a:endParaRPr>
              </a:p>
            </p:txBody>
          </p:sp>
          <p:sp>
            <p:nvSpPr>
              <p:cNvPr id="22638" name="Rectangle 118"/>
              <p:cNvSpPr>
                <a:spLocks noChangeArrowheads="1"/>
              </p:cNvSpPr>
              <p:nvPr/>
            </p:nvSpPr>
            <p:spPr bwMode="auto">
              <a:xfrm>
                <a:off x="3238" y="2018"/>
                <a:ext cx="198"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非*</a:t>
                </a:r>
                <a:endParaRPr kumimoji="1" lang="zh-CN" altLang="en-US" sz="2400" b="1">
                  <a:latin typeface="Times New Roman" pitchFamily="18" charset="0"/>
                </a:endParaRPr>
              </a:p>
            </p:txBody>
          </p:sp>
          <p:sp>
            <p:nvSpPr>
              <p:cNvPr id="22639" name="Rectangle 119"/>
              <p:cNvSpPr>
                <a:spLocks noChangeArrowheads="1"/>
              </p:cNvSpPr>
              <p:nvPr/>
            </p:nvSpPr>
            <p:spPr bwMode="auto">
              <a:xfrm>
                <a:off x="1582" y="2682"/>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0" name="Rectangle 120"/>
              <p:cNvSpPr>
                <a:spLocks noChangeArrowheads="1"/>
              </p:cNvSpPr>
              <p:nvPr/>
            </p:nvSpPr>
            <p:spPr bwMode="auto">
              <a:xfrm>
                <a:off x="1565" y="3119"/>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1" name="Rectangle 121"/>
              <p:cNvSpPr>
                <a:spLocks noChangeArrowheads="1"/>
              </p:cNvSpPr>
              <p:nvPr/>
            </p:nvSpPr>
            <p:spPr bwMode="auto">
              <a:xfrm>
                <a:off x="1616" y="3547"/>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2" name="Rectangle 122"/>
              <p:cNvSpPr>
                <a:spLocks noChangeArrowheads="1"/>
              </p:cNvSpPr>
              <p:nvPr/>
            </p:nvSpPr>
            <p:spPr bwMode="auto">
              <a:xfrm>
                <a:off x="1535" y="3936"/>
                <a:ext cx="264" cy="170"/>
              </a:xfrm>
              <a:prstGeom prst="rect">
                <a:avLst/>
              </a:prstGeom>
              <a:noFill/>
              <a:ln w="19050">
                <a:noFill/>
                <a:miter lim="800000"/>
                <a:headEnd/>
                <a:tailEnd/>
              </a:ln>
            </p:spPr>
            <p:txBody>
              <a:bodyPr wrap="none" lIns="0" tIns="0" rIns="0" bIns="0">
                <a:spAutoFit/>
              </a:bodyPr>
              <a:lstStyle/>
              <a:p>
                <a:pPr algn="ctr"/>
                <a:r>
                  <a:rPr kumimoji="1" lang="zh-CN" altLang="en-US" sz="1600" b="1">
                    <a:solidFill>
                      <a:srgbClr val="000000"/>
                    </a:solidFill>
                    <a:latin typeface="宋体" pitchFamily="2" charset="-122"/>
                  </a:rPr>
                  <a:t>其它</a:t>
                </a:r>
                <a:endParaRPr kumimoji="1" lang="zh-CN" altLang="en-US" sz="2400" b="1">
                  <a:latin typeface="Times New Roman" pitchFamily="18" charset="0"/>
                </a:endParaRPr>
              </a:p>
            </p:txBody>
          </p:sp>
          <p:sp>
            <p:nvSpPr>
              <p:cNvPr id="22643" name="Rectangle 123"/>
              <p:cNvSpPr>
                <a:spLocks noChangeArrowheads="1"/>
              </p:cNvSpPr>
              <p:nvPr/>
            </p:nvSpPr>
            <p:spPr bwMode="auto">
              <a:xfrm>
                <a:off x="4748" y="2018"/>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4" name="Rectangle 124"/>
              <p:cNvSpPr>
                <a:spLocks noChangeArrowheads="1"/>
              </p:cNvSpPr>
              <p:nvPr/>
            </p:nvSpPr>
            <p:spPr bwMode="auto">
              <a:xfrm>
                <a:off x="4714" y="355"/>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5" name="Rectangle 125"/>
              <p:cNvSpPr>
                <a:spLocks noChangeArrowheads="1"/>
              </p:cNvSpPr>
              <p:nvPr/>
            </p:nvSpPr>
            <p:spPr bwMode="auto">
              <a:xfrm>
                <a:off x="4680" y="840"/>
                <a:ext cx="66" cy="170"/>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sp>
            <p:nvSpPr>
              <p:cNvPr id="22646" name="Rectangle 126"/>
              <p:cNvSpPr>
                <a:spLocks noChangeArrowheads="1"/>
              </p:cNvSpPr>
              <p:nvPr/>
            </p:nvSpPr>
            <p:spPr bwMode="auto">
              <a:xfrm>
                <a:off x="3258" y="2453"/>
                <a:ext cx="66" cy="171"/>
              </a:xfrm>
              <a:prstGeom prst="rect">
                <a:avLst/>
              </a:prstGeom>
              <a:noFill/>
              <a:ln w="19050">
                <a:noFill/>
                <a:miter lim="800000"/>
                <a:headEnd/>
                <a:tailEnd/>
              </a:ln>
            </p:spPr>
            <p:txBody>
              <a:bodyPr wrap="none" lIns="0" tIns="0" rIns="0" bIns="0">
                <a:spAutoFit/>
              </a:bodyPr>
              <a:lstStyle/>
              <a:p>
                <a:pPr algn="ctr"/>
                <a:r>
                  <a:rPr kumimoji="1" lang="en-US" altLang="zh-CN" sz="1600" b="1">
                    <a:solidFill>
                      <a:srgbClr val="000000"/>
                    </a:solidFill>
                    <a:latin typeface="宋体" pitchFamily="2" charset="-122"/>
                  </a:rPr>
                  <a:t>*</a:t>
                </a:r>
                <a:endParaRPr kumimoji="1" lang="en-US" altLang="zh-CN" sz="2400" b="1">
                  <a:latin typeface="Times New Roman" pitchFamily="18" charset="0"/>
                </a:endParaRPr>
              </a:p>
            </p:txBody>
          </p:sp>
        </p:grpSp>
        <p:sp>
          <p:nvSpPr>
            <p:cNvPr id="22532" name="AutoShape 129"/>
            <p:cNvSpPr>
              <a:spLocks noChangeArrowheads="1"/>
            </p:cNvSpPr>
            <p:nvPr/>
          </p:nvSpPr>
          <p:spPr bwMode="auto">
            <a:xfrm>
              <a:off x="521" y="572"/>
              <a:ext cx="240" cy="192"/>
            </a:xfrm>
            <a:prstGeom prst="rightArrow">
              <a:avLst>
                <a:gd name="adj1" fmla="val 50000"/>
                <a:gd name="adj2" fmla="val 31250"/>
              </a:avLst>
            </a:prstGeom>
            <a:noFill/>
            <a:ln w="19050" cap="sq">
              <a:solidFill>
                <a:schemeClr val="tx1"/>
              </a:solidFill>
              <a:miter lim="800000"/>
              <a:headEnd/>
              <a:tailEnd type="none" w="lg" len="lg"/>
            </a:ln>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179606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087CD4-5F3A-426E-AFBB-406B1B3FFC3C}"/>
              </a:ext>
            </a:extLst>
          </p:cNvPr>
          <p:cNvSpPr>
            <a:spLocks noGrp="1"/>
          </p:cNvSpPr>
          <p:nvPr>
            <p:ph type="title"/>
          </p:nvPr>
        </p:nvSpPr>
        <p:spPr/>
        <p:txBody>
          <a:bodyPr/>
          <a:lstStyle/>
          <a:p>
            <a:r>
              <a:rPr lang="zh-CN" altLang="en-US" dirty="0"/>
              <a:t>示例</a:t>
            </a:r>
          </a:p>
        </p:txBody>
      </p:sp>
      <p:sp>
        <p:nvSpPr>
          <p:cNvPr id="5" name="内容占位符 4">
            <a:extLst>
              <a:ext uri="{FF2B5EF4-FFF2-40B4-BE49-F238E27FC236}">
                <a16:creationId xmlns:a16="http://schemas.microsoft.com/office/drawing/2014/main" id="{E6F7FFD3-E36F-4B92-B485-D002C8CC0EB2}"/>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画一个</a:t>
            </a:r>
            <a:r>
              <a:rPr lang="en-US" altLang="zh-CN" dirty="0" err="1"/>
              <a:t>DFA</a:t>
            </a:r>
            <a:r>
              <a:rPr lang="zh-CN" altLang="en-US" dirty="0"/>
              <a:t>识别一个</a:t>
            </a:r>
            <a:r>
              <a:rPr lang="en-US" altLang="zh-CN" dirty="0"/>
              <a:t>a</a:t>
            </a:r>
            <a:r>
              <a:rPr lang="zh-CN" altLang="en-US" dirty="0"/>
              <a:t>后面跟任意个</a:t>
            </a:r>
            <a:r>
              <a:rPr lang="en-US" altLang="zh-CN" dirty="0"/>
              <a:t>b</a:t>
            </a:r>
            <a:r>
              <a:rPr lang="zh-CN" altLang="en-US" dirty="0"/>
              <a:t>的串。</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画一个</a:t>
            </a:r>
            <a:r>
              <a:rPr lang="en-US" altLang="zh-CN" dirty="0" err="1"/>
              <a:t>DFA</a:t>
            </a:r>
            <a:r>
              <a:rPr lang="zh-CN" altLang="en-US" dirty="0"/>
              <a:t>识别两个</a:t>
            </a:r>
            <a:r>
              <a:rPr lang="en-US" altLang="zh-CN" dirty="0"/>
              <a:t>a</a:t>
            </a:r>
            <a:r>
              <a:rPr lang="zh-CN" altLang="en-US" dirty="0"/>
              <a:t>中间有任意个</a:t>
            </a:r>
            <a:r>
              <a:rPr lang="en-US" altLang="zh-CN" dirty="0" err="1"/>
              <a:t>bc</a:t>
            </a:r>
            <a:r>
              <a:rPr lang="zh-CN" altLang="en-US" dirty="0"/>
              <a:t>的串。</a:t>
            </a:r>
            <a:endParaRPr lang="en-US" altLang="zh-CN" dirty="0"/>
          </a:p>
          <a:p>
            <a:pPr>
              <a:lnSpc>
                <a:spcPct val="150000"/>
              </a:lnSpc>
            </a:pPr>
            <a:endParaRPr lang="zh-CN" altLang="en-US" dirty="0"/>
          </a:p>
        </p:txBody>
      </p:sp>
      <p:pic>
        <p:nvPicPr>
          <p:cNvPr id="3" name="图片 2">
            <a:extLst>
              <a:ext uri="{FF2B5EF4-FFF2-40B4-BE49-F238E27FC236}">
                <a16:creationId xmlns:a16="http://schemas.microsoft.com/office/drawing/2014/main" id="{1A65EF17-79CA-491F-B4B9-651AA550BCAF}"/>
              </a:ext>
            </a:extLst>
          </p:cNvPr>
          <p:cNvPicPr>
            <a:picLocks noChangeAspect="1"/>
          </p:cNvPicPr>
          <p:nvPr/>
        </p:nvPicPr>
        <p:blipFill>
          <a:blip r:embed="rId3"/>
          <a:stretch>
            <a:fillRect/>
          </a:stretch>
        </p:blipFill>
        <p:spPr>
          <a:xfrm>
            <a:off x="1187625" y="2159873"/>
            <a:ext cx="2592288" cy="1173268"/>
          </a:xfrm>
          <a:prstGeom prst="rect">
            <a:avLst/>
          </a:prstGeom>
        </p:spPr>
      </p:pic>
      <p:pic>
        <p:nvPicPr>
          <p:cNvPr id="4" name="图片 3">
            <a:extLst>
              <a:ext uri="{FF2B5EF4-FFF2-40B4-BE49-F238E27FC236}">
                <a16:creationId xmlns:a16="http://schemas.microsoft.com/office/drawing/2014/main" id="{DF34D6F7-F499-4D0E-91BF-2952E270149B}"/>
              </a:ext>
            </a:extLst>
          </p:cNvPr>
          <p:cNvPicPr>
            <a:picLocks noChangeAspect="1"/>
          </p:cNvPicPr>
          <p:nvPr/>
        </p:nvPicPr>
        <p:blipFill>
          <a:blip r:embed="rId4"/>
          <a:stretch>
            <a:fillRect/>
          </a:stretch>
        </p:blipFill>
        <p:spPr>
          <a:xfrm>
            <a:off x="4067944" y="2159873"/>
            <a:ext cx="4055477" cy="1284734"/>
          </a:xfrm>
          <a:prstGeom prst="rect">
            <a:avLst/>
          </a:prstGeom>
        </p:spPr>
      </p:pic>
      <mc:AlternateContent xmlns:mc="http://schemas.openxmlformats.org/markup-compatibility/2006" xmlns:p14="http://schemas.microsoft.com/office/powerpoint/2010/main">
        <mc:Choice Requires="p14">
          <p:contentPart p14:bwMode="auto" r:id="rId5">
            <p14:nvContentPartPr>
              <p14:cNvPr id="29" name="墨迹 28">
                <a:extLst>
                  <a:ext uri="{FF2B5EF4-FFF2-40B4-BE49-F238E27FC236}">
                    <a16:creationId xmlns:a16="http://schemas.microsoft.com/office/drawing/2014/main" id="{16B8E55F-2B97-4C15-92CC-1B7E5FC6E59C}"/>
                  </a:ext>
                </a:extLst>
              </p14:cNvPr>
              <p14:cNvContentPartPr/>
              <p14:nvPr/>
            </p14:nvContentPartPr>
            <p14:xfrm>
              <a:off x="9895127" y="6043212"/>
              <a:ext cx="360" cy="360"/>
            </p14:xfrm>
          </p:contentPart>
        </mc:Choice>
        <mc:Fallback xmlns="">
          <p:pic>
            <p:nvPicPr>
              <p:cNvPr id="29" name="墨迹 28">
                <a:extLst>
                  <a:ext uri="{FF2B5EF4-FFF2-40B4-BE49-F238E27FC236}">
                    <a16:creationId xmlns:a16="http://schemas.microsoft.com/office/drawing/2014/main" id="{16B8E55F-2B97-4C15-92CC-1B7E5FC6E59C}"/>
                  </a:ext>
                </a:extLst>
              </p:cNvPr>
              <p:cNvPicPr/>
              <p:nvPr/>
            </p:nvPicPr>
            <p:blipFill>
              <a:blip r:embed="rId6"/>
              <a:stretch>
                <a:fillRect/>
              </a:stretch>
            </p:blipFill>
            <p:spPr>
              <a:xfrm>
                <a:off x="9886127" y="60342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墨迹 46">
                <a:extLst>
                  <a:ext uri="{FF2B5EF4-FFF2-40B4-BE49-F238E27FC236}">
                    <a16:creationId xmlns:a16="http://schemas.microsoft.com/office/drawing/2014/main" id="{E4F8E063-9727-45F5-814D-6CDB76FC063A}"/>
                  </a:ext>
                </a:extLst>
              </p14:cNvPr>
              <p14:cNvContentPartPr/>
              <p14:nvPr/>
            </p14:nvContentPartPr>
            <p14:xfrm>
              <a:off x="2626798" y="4470879"/>
              <a:ext cx="3473640" cy="1580400"/>
            </p14:xfrm>
          </p:contentPart>
        </mc:Choice>
        <mc:Fallback xmlns="">
          <p:pic>
            <p:nvPicPr>
              <p:cNvPr id="47" name="墨迹 46">
                <a:extLst>
                  <a:ext uri="{FF2B5EF4-FFF2-40B4-BE49-F238E27FC236}">
                    <a16:creationId xmlns:a16="http://schemas.microsoft.com/office/drawing/2014/main" id="{E4F8E063-9727-45F5-814D-6CDB76FC063A}"/>
                  </a:ext>
                </a:extLst>
              </p:cNvPr>
              <p:cNvPicPr/>
              <p:nvPr/>
            </p:nvPicPr>
            <p:blipFill>
              <a:blip r:embed="rId8"/>
              <a:stretch>
                <a:fillRect/>
              </a:stretch>
            </p:blipFill>
            <p:spPr>
              <a:xfrm>
                <a:off x="2617798" y="4461879"/>
                <a:ext cx="3491280" cy="1598040"/>
              </a:xfrm>
              <a:prstGeom prst="rect">
                <a:avLst/>
              </a:prstGeom>
            </p:spPr>
          </p:pic>
        </mc:Fallback>
      </mc:AlternateContent>
    </p:spTree>
    <p:extLst>
      <p:ext uri="{BB962C8B-B14F-4D97-AF65-F5344CB8AC3E}">
        <p14:creationId xmlns:p14="http://schemas.microsoft.com/office/powerpoint/2010/main" val="212259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solidFill>
            <a:schemeClr val="bg1"/>
          </a:solidFill>
          <a:ln w="28575">
            <a:solidFill>
              <a:srgbClr val="9999FF"/>
            </a:solidFill>
          </a:ln>
        </p:spPr>
        <p:txBody>
          <a:bodyPr/>
          <a:lstStyle/>
          <a:p>
            <a:r>
              <a:rPr lang="zh-CN" altLang="en-US" dirty="0"/>
              <a:t>为识别</a:t>
            </a:r>
            <a:r>
              <a:rPr lang="en-US" altLang="zh-CN" dirty="0"/>
              <a:t>(</a:t>
            </a:r>
            <a:r>
              <a:rPr lang="en-US" altLang="zh-CN" dirty="0" err="1"/>
              <a:t>a|b</a:t>
            </a:r>
            <a:r>
              <a:rPr lang="en-US" altLang="zh-CN" dirty="0"/>
              <a:t>)*</a:t>
            </a:r>
            <a:r>
              <a:rPr lang="en-US" altLang="zh-CN" dirty="0" err="1"/>
              <a:t>cb</a:t>
            </a:r>
            <a:r>
              <a:rPr lang="zh-CN" altLang="en-US" dirty="0"/>
              <a:t>画出</a:t>
            </a:r>
            <a:r>
              <a:rPr lang="en-US" altLang="zh-CN" dirty="0" err="1"/>
              <a:t>DFA</a:t>
            </a:r>
            <a:r>
              <a:rPr lang="zh-CN" altLang="en-US" dirty="0"/>
              <a:t>。</a:t>
            </a:r>
            <a:endParaRPr lang="en-US" altLang="zh-CN" dirty="0"/>
          </a:p>
          <a:p>
            <a:endParaRPr lang="en-US" altLang="zh-CN" dirty="0"/>
          </a:p>
          <a:p>
            <a:endParaRPr lang="en-US" altLang="zh-CN" dirty="0"/>
          </a:p>
          <a:p>
            <a:r>
              <a:rPr lang="zh-CN" altLang="en-US" dirty="0"/>
              <a:t>为识别无符号十进制偶数画出</a:t>
            </a:r>
            <a:r>
              <a:rPr lang="en-US" altLang="zh-CN" dirty="0" err="1"/>
              <a:t>DFA</a:t>
            </a:r>
            <a:r>
              <a:rPr lang="zh-CN" altLang="en-US" dirty="0"/>
              <a:t>。</a:t>
            </a:r>
            <a:endParaRPr lang="en-US" altLang="zh-CN" dirty="0"/>
          </a:p>
          <a:p>
            <a:endParaRPr lang="zh-CN" altLang="en-US" dirty="0"/>
          </a:p>
          <a:p>
            <a:endParaRPr lang="en-US" altLang="zh-CN" dirty="0"/>
          </a:p>
          <a:p>
            <a:r>
              <a:rPr lang="zh-CN" altLang="en-US" dirty="0"/>
              <a:t>为能被</a:t>
            </a:r>
            <a:r>
              <a:rPr lang="en-US" altLang="zh-CN" dirty="0"/>
              <a:t>3</a:t>
            </a:r>
            <a:r>
              <a:rPr lang="zh-CN" altLang="en-US" dirty="0"/>
              <a:t>整除的十进制无符号整数画出</a:t>
            </a:r>
            <a:r>
              <a:rPr lang="en-US" altLang="zh-CN" dirty="0"/>
              <a:t>DFA</a:t>
            </a:r>
            <a:r>
              <a:rPr lang="zh-CN"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323528" y="1143000"/>
            <a:ext cx="8712968" cy="559836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26306" name="Rectangle 2"/>
          <p:cNvSpPr>
            <a:spLocks noGrp="1" noChangeArrowheads="1"/>
          </p:cNvSpPr>
          <p:nvPr>
            <p:ph type="title"/>
          </p:nvPr>
        </p:nvSpPr>
        <p:spPr/>
        <p:txBody>
          <a:bodyPr/>
          <a:lstStyle/>
          <a:p>
            <a:r>
              <a:rPr lang="zh-CN" altLang="en-US" dirty="0"/>
              <a:t>状态转换图的实现</a:t>
            </a:r>
          </a:p>
        </p:txBody>
      </p:sp>
      <p:sp>
        <p:nvSpPr>
          <p:cNvPr id="226307" name="Rectangle 3"/>
          <p:cNvSpPr>
            <a:spLocks noGrp="1" noChangeArrowheads="1"/>
          </p:cNvSpPr>
          <p:nvPr>
            <p:ph type="body" idx="1"/>
          </p:nvPr>
        </p:nvSpPr>
        <p:spPr>
          <a:xfrm>
            <a:off x="525629" y="1204992"/>
            <a:ext cx="8209161" cy="4456256"/>
          </a:xfrm>
        </p:spPr>
        <p:txBody>
          <a:bodyPr/>
          <a:lstStyle/>
          <a:p>
            <a:pPr marL="0" indent="0">
              <a:buNone/>
            </a:pPr>
            <a:r>
              <a:rPr lang="en-US" altLang="zh-CN" sz="2000" dirty="0">
                <a:solidFill>
                  <a:srgbClr val="0000CC"/>
                </a:solidFill>
              </a:rPr>
              <a:t>{ starting in state 1 }</a:t>
            </a:r>
          </a:p>
          <a:p>
            <a:pPr marL="0" indent="0">
              <a:buNone/>
            </a:pPr>
            <a:r>
              <a:rPr lang="en-US" altLang="zh-CN" sz="2000" b="1" dirty="0"/>
              <a:t>if</a:t>
            </a:r>
            <a:r>
              <a:rPr lang="en-US" altLang="zh-CN" sz="2000" dirty="0"/>
              <a:t>  </a:t>
            </a:r>
            <a:r>
              <a:rPr lang="en-US" altLang="zh-CN" sz="2000" i="1" dirty="0"/>
              <a:t>the next character is a </a:t>
            </a:r>
            <a:r>
              <a:rPr lang="en-US" altLang="zh-CN" sz="2000" i="1" dirty="0">
                <a:solidFill>
                  <a:srgbClr val="FF0000"/>
                </a:solidFill>
              </a:rPr>
              <a:t>letter</a:t>
            </a:r>
            <a:r>
              <a:rPr lang="en-US" altLang="zh-CN" sz="2000" i="1" dirty="0"/>
              <a:t> </a:t>
            </a:r>
            <a:r>
              <a:rPr lang="en-US" altLang="zh-CN" sz="2000" b="1" dirty="0"/>
              <a:t>then</a:t>
            </a:r>
            <a:endParaRPr lang="en-US" altLang="zh-CN" sz="2000" i="1" dirty="0"/>
          </a:p>
          <a:p>
            <a:pPr marL="0" indent="0">
              <a:buNone/>
            </a:pPr>
            <a:r>
              <a:rPr lang="en-US" altLang="zh-CN" sz="2000" i="1" dirty="0"/>
              <a:t>    </a:t>
            </a:r>
            <a:r>
              <a:rPr lang="en-US" altLang="zh-CN" sz="2000" i="1" dirty="0">
                <a:solidFill>
                  <a:srgbClr val="FF0000"/>
                </a:solidFill>
              </a:rPr>
              <a:t>advance</a:t>
            </a:r>
            <a:r>
              <a:rPr lang="en-US" altLang="zh-CN" sz="2000" i="1" dirty="0"/>
              <a:t> the input;</a:t>
            </a:r>
            <a:endParaRPr lang="en-US" altLang="zh-CN" sz="2000" dirty="0"/>
          </a:p>
          <a:p>
            <a:pPr marL="0" indent="0">
              <a:buNone/>
            </a:pPr>
            <a:r>
              <a:rPr lang="en-US" altLang="zh-CN" sz="2000" dirty="0">
                <a:solidFill>
                  <a:srgbClr val="0000CC"/>
                </a:solidFill>
              </a:rPr>
              <a:t>    { now in state 2 }</a:t>
            </a:r>
            <a:endParaRPr lang="en-US" altLang="zh-CN" sz="2000" b="1" dirty="0">
              <a:solidFill>
                <a:srgbClr val="0000CC"/>
              </a:solidFill>
            </a:endParaRPr>
          </a:p>
          <a:p>
            <a:pPr marL="0" indent="0">
              <a:buNone/>
            </a:pPr>
            <a:r>
              <a:rPr lang="en-US" altLang="zh-CN" sz="2000" b="1" dirty="0"/>
              <a:t>     while </a:t>
            </a:r>
            <a:r>
              <a:rPr lang="en-US" altLang="zh-CN" sz="2000" dirty="0"/>
              <a:t>the next character is </a:t>
            </a:r>
            <a:r>
              <a:rPr lang="en-US" altLang="zh-CN" sz="2000" dirty="0">
                <a:solidFill>
                  <a:srgbClr val="FF0000"/>
                </a:solidFill>
              </a:rPr>
              <a:t>a letter or a digit </a:t>
            </a:r>
            <a:r>
              <a:rPr lang="en-US" altLang="zh-CN" sz="2000" b="1" dirty="0"/>
              <a:t>do</a:t>
            </a:r>
            <a:br>
              <a:rPr lang="en-US" altLang="zh-CN" sz="2000" b="1" dirty="0"/>
            </a:br>
            <a:r>
              <a:rPr lang="en-US" altLang="zh-CN" sz="2000" b="1" dirty="0"/>
              <a:t>          </a:t>
            </a:r>
            <a:r>
              <a:rPr lang="en-US" altLang="zh-CN" sz="2000" dirty="0">
                <a:solidFill>
                  <a:srgbClr val="FF0000"/>
                </a:solidFill>
              </a:rPr>
              <a:t>advance</a:t>
            </a:r>
            <a:r>
              <a:rPr lang="en-US" altLang="zh-CN" sz="2000" dirty="0"/>
              <a:t> the input; </a:t>
            </a:r>
            <a:r>
              <a:rPr lang="en-US" altLang="zh-CN" sz="2000" dirty="0">
                <a:solidFill>
                  <a:srgbClr val="0000CC"/>
                </a:solidFill>
              </a:rPr>
              <a:t>{ stay in state 2 }</a:t>
            </a:r>
            <a:endParaRPr lang="en-US" altLang="zh-CN" sz="2000" b="1" dirty="0">
              <a:solidFill>
                <a:srgbClr val="0000CC"/>
              </a:solidFill>
            </a:endParaRPr>
          </a:p>
          <a:p>
            <a:pPr marL="0" indent="0">
              <a:buNone/>
            </a:pPr>
            <a:r>
              <a:rPr lang="en-US" altLang="zh-CN" sz="2000" b="1" dirty="0"/>
              <a:t>     end while;</a:t>
            </a:r>
            <a:endParaRPr lang="en-US" altLang="zh-CN" sz="2000" dirty="0"/>
          </a:p>
          <a:p>
            <a:pPr marL="0" indent="0">
              <a:buNone/>
            </a:pPr>
            <a:r>
              <a:rPr lang="en-US" altLang="zh-CN" sz="2000" dirty="0">
                <a:solidFill>
                  <a:srgbClr val="0000CC"/>
                </a:solidFill>
              </a:rPr>
              <a:t>     { go to state 3 without advancing the input}</a:t>
            </a:r>
            <a:endParaRPr lang="en-US" altLang="zh-CN" sz="2000" i="1" dirty="0">
              <a:solidFill>
                <a:srgbClr val="0000CC"/>
              </a:solidFill>
            </a:endParaRPr>
          </a:p>
          <a:p>
            <a:pPr marL="0" indent="0">
              <a:buNone/>
            </a:pPr>
            <a:r>
              <a:rPr lang="en-US" altLang="zh-CN" sz="2000" i="1" dirty="0"/>
              <a:t>     </a:t>
            </a:r>
            <a:r>
              <a:rPr lang="en-US" altLang="zh-CN" sz="2000" i="1" dirty="0">
                <a:solidFill>
                  <a:srgbClr val="FF0000"/>
                </a:solidFill>
              </a:rPr>
              <a:t>accept</a:t>
            </a:r>
            <a:r>
              <a:rPr lang="en-US" altLang="zh-CN" sz="2000" i="1" dirty="0"/>
              <a:t>; </a:t>
            </a:r>
            <a:endParaRPr lang="en-US" altLang="zh-CN" sz="2000" b="1" dirty="0"/>
          </a:p>
          <a:p>
            <a:pPr marL="0" indent="0">
              <a:buNone/>
            </a:pPr>
            <a:r>
              <a:rPr lang="en-US" altLang="zh-CN" sz="2000" b="1" dirty="0"/>
              <a:t>else</a:t>
            </a:r>
            <a:endParaRPr lang="en-US" altLang="zh-CN" sz="2000" dirty="0"/>
          </a:p>
          <a:p>
            <a:pPr marL="0" indent="0">
              <a:buNone/>
            </a:pPr>
            <a:r>
              <a:rPr lang="en-US" altLang="zh-CN" sz="2000" dirty="0"/>
              <a:t>     </a:t>
            </a:r>
            <a:r>
              <a:rPr lang="en-US" altLang="zh-CN" sz="2000" dirty="0">
                <a:solidFill>
                  <a:srgbClr val="0000CC"/>
                </a:solidFill>
              </a:rPr>
              <a:t>{ error or other cases }</a:t>
            </a:r>
          </a:p>
          <a:p>
            <a:pPr marL="0" indent="0">
              <a:buNone/>
            </a:pPr>
            <a:r>
              <a:rPr lang="en-US" altLang="zh-CN" sz="2000" b="1" dirty="0"/>
              <a:t>end if; </a:t>
            </a:r>
          </a:p>
          <a:p>
            <a:pPr marL="0" indent="0">
              <a:buNone/>
            </a:pPr>
            <a:endParaRPr lang="zh-CN" altLang="en-US" sz="1400" b="1" dirty="0"/>
          </a:p>
        </p:txBody>
      </p:sp>
      <p:grpSp>
        <p:nvGrpSpPr>
          <p:cNvPr id="2" name="Group 4"/>
          <p:cNvGrpSpPr>
            <a:grpSpLocks/>
          </p:cNvGrpSpPr>
          <p:nvPr/>
        </p:nvGrpSpPr>
        <p:grpSpPr bwMode="auto">
          <a:xfrm>
            <a:off x="5214003" y="4169445"/>
            <a:ext cx="3671640" cy="1726232"/>
            <a:chOff x="1800" y="2376"/>
            <a:chExt cx="4860" cy="2038"/>
          </a:xfrm>
          <a:noFill/>
        </p:grpSpPr>
        <p:sp>
          <p:nvSpPr>
            <p:cNvPr id="226309" name="Line 5"/>
            <p:cNvSpPr>
              <a:spLocks noChangeShapeType="1"/>
            </p:cNvSpPr>
            <p:nvPr/>
          </p:nvSpPr>
          <p:spPr bwMode="auto">
            <a:xfrm>
              <a:off x="1800" y="3468"/>
              <a:ext cx="720" cy="0"/>
            </a:xfrm>
            <a:prstGeom prst="line">
              <a:avLst/>
            </a:prstGeom>
            <a:grpFill/>
            <a:ln w="9525">
              <a:solidFill>
                <a:srgbClr val="000000"/>
              </a:solidFill>
              <a:round/>
              <a:headEnd/>
              <a:tailEnd type="triangle" w="med" len="med"/>
            </a:ln>
          </p:spPr>
          <p:txBody>
            <a:bodyPr/>
            <a:lstStyle/>
            <a:p>
              <a:endParaRPr lang="zh-CN" altLang="en-US" sz="1400" b="1"/>
            </a:p>
          </p:txBody>
        </p:sp>
        <p:sp>
          <p:nvSpPr>
            <p:cNvPr id="226310" name="Oval 6"/>
            <p:cNvSpPr>
              <a:spLocks noChangeArrowheads="1"/>
            </p:cNvSpPr>
            <p:nvPr/>
          </p:nvSpPr>
          <p:spPr bwMode="auto">
            <a:xfrm>
              <a:off x="2520" y="3156"/>
              <a:ext cx="540" cy="624"/>
            </a:xfrm>
            <a:prstGeom prst="ellipse">
              <a:avLst/>
            </a:prstGeom>
            <a:grpFill/>
            <a:ln w="9525">
              <a:solidFill>
                <a:srgbClr val="000000"/>
              </a:solidFill>
              <a:round/>
              <a:headEnd/>
              <a:tailEnd/>
            </a:ln>
          </p:spPr>
          <p:txBody>
            <a:bodyPr/>
            <a:lstStyle/>
            <a:p>
              <a:pPr algn="just"/>
              <a:r>
                <a:rPr lang="en-US" altLang="zh-CN" sz="1400" b="1"/>
                <a:t>1</a:t>
              </a:r>
            </a:p>
          </p:txBody>
        </p:sp>
        <p:sp>
          <p:nvSpPr>
            <p:cNvPr id="226311" name="Line 7"/>
            <p:cNvSpPr>
              <a:spLocks noChangeShapeType="1"/>
            </p:cNvSpPr>
            <p:nvPr/>
          </p:nvSpPr>
          <p:spPr bwMode="auto">
            <a:xfrm>
              <a:off x="3060" y="3468"/>
              <a:ext cx="1260" cy="0"/>
            </a:xfrm>
            <a:prstGeom prst="line">
              <a:avLst/>
            </a:prstGeom>
            <a:grpFill/>
            <a:ln w="9525">
              <a:solidFill>
                <a:srgbClr val="000000"/>
              </a:solidFill>
              <a:round/>
              <a:headEnd/>
              <a:tailEnd type="triangle" w="med" len="med"/>
            </a:ln>
          </p:spPr>
          <p:txBody>
            <a:bodyPr/>
            <a:lstStyle/>
            <a:p>
              <a:endParaRPr lang="zh-CN" altLang="en-US" sz="1400" b="1"/>
            </a:p>
          </p:txBody>
        </p:sp>
        <p:sp>
          <p:nvSpPr>
            <p:cNvPr id="226312" name="Rectangle 8"/>
            <p:cNvSpPr>
              <a:spLocks noChangeArrowheads="1"/>
            </p:cNvSpPr>
            <p:nvPr/>
          </p:nvSpPr>
          <p:spPr bwMode="auto">
            <a:xfrm>
              <a:off x="3240" y="3000"/>
              <a:ext cx="723" cy="312"/>
            </a:xfrm>
            <a:prstGeom prst="rect">
              <a:avLst/>
            </a:prstGeom>
            <a:grpFill/>
            <a:ln w="9525">
              <a:noFill/>
              <a:miter lim="800000"/>
              <a:headEnd/>
              <a:tailEnd/>
            </a:ln>
          </p:spPr>
          <p:txBody>
            <a:bodyPr lIns="0" tIns="0" rIns="0" bIns="0"/>
            <a:lstStyle/>
            <a:p>
              <a:pPr algn="just"/>
              <a:r>
                <a:rPr lang="en-US" altLang="zh-CN" sz="1400" b="1"/>
                <a:t>letter</a:t>
              </a:r>
            </a:p>
          </p:txBody>
        </p:sp>
        <p:grpSp>
          <p:nvGrpSpPr>
            <p:cNvPr id="3" name="Group 9"/>
            <p:cNvGrpSpPr>
              <a:grpSpLocks/>
            </p:cNvGrpSpPr>
            <p:nvPr/>
          </p:nvGrpSpPr>
          <p:grpSpPr bwMode="auto">
            <a:xfrm rot="-434106">
              <a:off x="4320" y="2688"/>
              <a:ext cx="649" cy="634"/>
              <a:chOff x="5680" y="3755"/>
              <a:chExt cx="649" cy="634"/>
            </a:xfrm>
            <a:grpFill/>
          </p:grpSpPr>
          <p:sp>
            <p:nvSpPr>
              <p:cNvPr id="226314" name="Arc 10"/>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400" b="1"/>
              </a:p>
            </p:txBody>
          </p:sp>
          <p:sp>
            <p:nvSpPr>
              <p:cNvPr id="226315" name="Line 11"/>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400" b="1"/>
              </a:p>
            </p:txBody>
          </p:sp>
        </p:grpSp>
        <p:sp>
          <p:nvSpPr>
            <p:cNvPr id="226316" name="Rectangle 12"/>
            <p:cNvSpPr>
              <a:spLocks noChangeArrowheads="1"/>
            </p:cNvSpPr>
            <p:nvPr/>
          </p:nvSpPr>
          <p:spPr bwMode="auto">
            <a:xfrm>
              <a:off x="4860" y="2376"/>
              <a:ext cx="900" cy="312"/>
            </a:xfrm>
            <a:prstGeom prst="rect">
              <a:avLst/>
            </a:prstGeom>
            <a:grpFill/>
            <a:ln w="9525">
              <a:noFill/>
              <a:miter lim="800000"/>
              <a:headEnd/>
              <a:tailEnd/>
            </a:ln>
          </p:spPr>
          <p:txBody>
            <a:bodyPr lIns="0" tIns="0" rIns="0" bIns="0"/>
            <a:lstStyle/>
            <a:p>
              <a:pPr algn="just"/>
              <a:r>
                <a:rPr lang="en-US" altLang="zh-CN" sz="1400" b="1"/>
                <a:t>letter</a:t>
              </a:r>
            </a:p>
          </p:txBody>
        </p:sp>
        <p:sp>
          <p:nvSpPr>
            <p:cNvPr id="226317" name="Oval 13"/>
            <p:cNvSpPr>
              <a:spLocks noChangeArrowheads="1"/>
            </p:cNvSpPr>
            <p:nvPr/>
          </p:nvSpPr>
          <p:spPr bwMode="auto">
            <a:xfrm>
              <a:off x="4320" y="3156"/>
              <a:ext cx="540" cy="624"/>
            </a:xfrm>
            <a:prstGeom prst="ellipse">
              <a:avLst/>
            </a:prstGeom>
            <a:grpFill/>
            <a:ln w="9525">
              <a:solidFill>
                <a:srgbClr val="000000"/>
              </a:solidFill>
              <a:round/>
              <a:headEnd/>
              <a:tailEnd/>
            </a:ln>
          </p:spPr>
          <p:txBody>
            <a:bodyPr/>
            <a:lstStyle/>
            <a:p>
              <a:pPr algn="just"/>
              <a:r>
                <a:rPr lang="en-US" altLang="zh-CN" sz="1400" b="1"/>
                <a:t>2</a:t>
              </a:r>
            </a:p>
          </p:txBody>
        </p:sp>
        <p:sp>
          <p:nvSpPr>
            <p:cNvPr id="226318" name="Rectangle 14"/>
            <p:cNvSpPr>
              <a:spLocks noChangeArrowheads="1"/>
            </p:cNvSpPr>
            <p:nvPr/>
          </p:nvSpPr>
          <p:spPr bwMode="auto">
            <a:xfrm>
              <a:off x="5040" y="3936"/>
              <a:ext cx="540" cy="312"/>
            </a:xfrm>
            <a:prstGeom prst="rect">
              <a:avLst/>
            </a:prstGeom>
            <a:grpFill/>
            <a:ln w="9525">
              <a:noFill/>
              <a:miter lim="800000"/>
              <a:headEnd/>
              <a:tailEnd/>
            </a:ln>
          </p:spPr>
          <p:txBody>
            <a:bodyPr lIns="0" tIns="0" rIns="0" bIns="0"/>
            <a:lstStyle/>
            <a:p>
              <a:pPr algn="just"/>
              <a:r>
                <a:rPr lang="en-US" altLang="zh-CN" sz="1400" b="1"/>
                <a:t>digit</a:t>
              </a:r>
            </a:p>
          </p:txBody>
        </p:sp>
        <p:sp>
          <p:nvSpPr>
            <p:cNvPr id="226319" name="Line 15"/>
            <p:cNvSpPr>
              <a:spLocks noChangeShapeType="1"/>
            </p:cNvSpPr>
            <p:nvPr/>
          </p:nvSpPr>
          <p:spPr bwMode="auto">
            <a:xfrm>
              <a:off x="4860" y="3468"/>
              <a:ext cx="1260" cy="0"/>
            </a:xfrm>
            <a:prstGeom prst="line">
              <a:avLst/>
            </a:prstGeom>
            <a:grpFill/>
            <a:ln w="9525">
              <a:solidFill>
                <a:srgbClr val="000000"/>
              </a:solidFill>
              <a:round/>
              <a:headEnd/>
              <a:tailEnd type="triangle" w="med" len="med"/>
            </a:ln>
          </p:spPr>
          <p:txBody>
            <a:bodyPr/>
            <a:lstStyle/>
            <a:p>
              <a:endParaRPr lang="zh-CN" altLang="en-US" sz="1400" b="1"/>
            </a:p>
          </p:txBody>
        </p:sp>
        <p:sp>
          <p:nvSpPr>
            <p:cNvPr id="226320" name="Rectangle 16"/>
            <p:cNvSpPr>
              <a:spLocks noChangeArrowheads="1"/>
            </p:cNvSpPr>
            <p:nvPr/>
          </p:nvSpPr>
          <p:spPr bwMode="auto">
            <a:xfrm>
              <a:off x="5220" y="3000"/>
              <a:ext cx="720" cy="312"/>
            </a:xfrm>
            <a:prstGeom prst="rect">
              <a:avLst/>
            </a:prstGeom>
            <a:grpFill/>
            <a:ln w="9525">
              <a:noFill/>
              <a:miter lim="800000"/>
              <a:headEnd/>
              <a:tailEnd/>
            </a:ln>
          </p:spPr>
          <p:txBody>
            <a:bodyPr lIns="0" tIns="0" rIns="0" bIns="0"/>
            <a:lstStyle/>
            <a:p>
              <a:pPr algn="just"/>
              <a:r>
                <a:rPr lang="en-US" altLang="zh-CN" sz="1400" b="1"/>
                <a:t>[other]</a:t>
              </a:r>
            </a:p>
          </p:txBody>
        </p:sp>
        <p:sp>
          <p:nvSpPr>
            <p:cNvPr id="226321" name="AutoShape 17"/>
            <p:cNvSpPr>
              <a:spLocks noChangeArrowheads="1"/>
            </p:cNvSpPr>
            <p:nvPr/>
          </p:nvSpPr>
          <p:spPr bwMode="auto">
            <a:xfrm>
              <a:off x="6120" y="3156"/>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400" b="1"/>
            </a:p>
          </p:txBody>
        </p:sp>
        <p:sp>
          <p:nvSpPr>
            <p:cNvPr id="226322" name="Rectangle 18"/>
            <p:cNvSpPr>
              <a:spLocks noChangeArrowheads="1"/>
            </p:cNvSpPr>
            <p:nvPr/>
          </p:nvSpPr>
          <p:spPr bwMode="auto">
            <a:xfrm>
              <a:off x="6300" y="3312"/>
              <a:ext cx="180" cy="312"/>
            </a:xfrm>
            <a:prstGeom prst="rect">
              <a:avLst/>
            </a:prstGeom>
            <a:grpFill/>
            <a:ln w="9525">
              <a:noFill/>
              <a:miter lim="800000"/>
              <a:headEnd/>
              <a:tailEnd/>
            </a:ln>
          </p:spPr>
          <p:txBody>
            <a:bodyPr lIns="0" tIns="0" rIns="0" bIns="0"/>
            <a:lstStyle/>
            <a:p>
              <a:pPr algn="just"/>
              <a:r>
                <a:rPr lang="en-US" altLang="zh-CN" sz="1400" b="1"/>
                <a:t>3</a:t>
              </a:r>
            </a:p>
            <a:p>
              <a:endParaRPr lang="en-US" altLang="zh-CN" sz="1400" b="1"/>
            </a:p>
          </p:txBody>
        </p:sp>
        <p:grpSp>
          <p:nvGrpSpPr>
            <p:cNvPr id="4" name="Group 19"/>
            <p:cNvGrpSpPr>
              <a:grpSpLocks/>
            </p:cNvGrpSpPr>
            <p:nvPr/>
          </p:nvGrpSpPr>
          <p:grpSpPr bwMode="auto">
            <a:xfrm rot="9600502">
              <a:off x="4320" y="3780"/>
              <a:ext cx="649" cy="634"/>
              <a:chOff x="5680" y="3755"/>
              <a:chExt cx="649" cy="634"/>
            </a:xfrm>
            <a:grpFill/>
          </p:grpSpPr>
          <p:sp>
            <p:nvSpPr>
              <p:cNvPr id="226324" name="Arc 20"/>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400" b="1"/>
              </a:p>
            </p:txBody>
          </p:sp>
          <p:sp>
            <p:nvSpPr>
              <p:cNvPr id="226325" name="Line 21"/>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400" b="1"/>
              </a:p>
            </p:txBody>
          </p:sp>
        </p:grpSp>
      </p:grpSp>
      <p:sp>
        <p:nvSpPr>
          <p:cNvPr id="22" name="TextBox 21"/>
          <p:cNvSpPr txBox="1"/>
          <p:nvPr/>
        </p:nvSpPr>
        <p:spPr>
          <a:xfrm>
            <a:off x="661537" y="5696099"/>
            <a:ext cx="5987163" cy="830997"/>
          </a:xfrm>
          <a:prstGeom prst="rect">
            <a:avLst/>
          </a:prstGeom>
          <a:solidFill>
            <a:srgbClr val="FFFF99"/>
          </a:solidFill>
          <a:ln w="28575">
            <a:solidFill>
              <a:srgbClr val="9999FF"/>
            </a:solidFill>
          </a:ln>
        </p:spPr>
        <p:txBody>
          <a:bodyPr wrap="square" rtlCol="0">
            <a:spAutoFit/>
          </a:bodyPr>
          <a:lstStyle/>
          <a:p>
            <a:r>
              <a:rPr lang="zh-CN" altLang="en-US" sz="2400" b="1" dirty="0">
                <a:latin typeface="+mn-ea"/>
                <a:ea typeface="+mn-ea"/>
              </a:rPr>
              <a:t>用代码的位置来表示所处的状态，缺点是当分支很复杂时就会导致非常复杂的代码。</a:t>
            </a:r>
            <a:endParaRPr lang="zh-CN" altLang="en-US" dirty="0">
              <a:latin typeface="+mn-ea"/>
              <a:ea typeface="+mn-ea"/>
            </a:endParaRPr>
          </a:p>
        </p:txBody>
      </p:sp>
      <p:sp>
        <p:nvSpPr>
          <p:cNvPr id="24" name="圆角矩形 23"/>
          <p:cNvSpPr/>
          <p:nvPr/>
        </p:nvSpPr>
        <p:spPr bwMode="auto">
          <a:xfrm>
            <a:off x="6388973" y="1407224"/>
            <a:ext cx="2273605" cy="1028764"/>
          </a:xfrm>
          <a:prstGeom prst="roundRect">
            <a:avLst/>
          </a:prstGeom>
          <a:noFill/>
          <a:ln w="2857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黑体" pitchFamily="2" charset="-122"/>
              </a:rPr>
              <a:t>图中虽然没有画出错处理， 但程序实现的时候需要考虑。</a:t>
            </a:r>
          </a:p>
        </p:txBody>
      </p:sp>
    </p:spTree>
    <p:extLst>
      <p:ext uri="{BB962C8B-B14F-4D97-AF65-F5344CB8AC3E}">
        <p14:creationId xmlns:p14="http://schemas.microsoft.com/office/powerpoint/2010/main" val="35742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内容占位符 2">
            <a:extLst>
              <a:ext uri="{FF2B5EF4-FFF2-40B4-BE49-F238E27FC236}">
                <a16:creationId xmlns:a16="http://schemas.microsoft.com/office/drawing/2014/main" id="{C6EFD7C2-0723-4677-906F-8916643467D5}"/>
              </a:ext>
            </a:extLst>
          </p:cNvPr>
          <p:cNvSpPr txBox="1">
            <a:spLocks/>
          </p:cNvSpPr>
          <p:nvPr/>
        </p:nvSpPr>
        <p:spPr bwMode="auto">
          <a:xfrm>
            <a:off x="323528" y="188640"/>
            <a:ext cx="8568952" cy="6408712"/>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latin typeface="Arial" panose="020B0604020202020204" pitchFamily="34" charset="0"/>
              <a:cs typeface="Arial" panose="020B0604020202020204" pitchFamily="34" charset="0"/>
            </a:endParaRPr>
          </a:p>
        </p:txBody>
      </p:sp>
      <p:sp>
        <p:nvSpPr>
          <p:cNvPr id="38915" name="Rectangle 3"/>
          <p:cNvSpPr>
            <a:spLocks noGrp="1" noChangeArrowheads="1"/>
          </p:cNvSpPr>
          <p:nvPr>
            <p:ph idx="1"/>
          </p:nvPr>
        </p:nvSpPr>
        <p:spPr>
          <a:xfrm>
            <a:off x="467544" y="453018"/>
            <a:ext cx="8064896" cy="2903937"/>
          </a:xfrm>
        </p:spPr>
        <p:txBody>
          <a:bodyPr/>
          <a:lstStyle/>
          <a:p>
            <a:pPr eaLnBrk="1" hangingPunct="1"/>
            <a:r>
              <a:rPr lang="zh-CN" altLang="en-US" dirty="0">
                <a:latin typeface="Arial" panose="020B0604020202020204" pitchFamily="34" charset="0"/>
                <a:cs typeface="Arial" panose="020B0604020202020204" pitchFamily="34" charset="0"/>
              </a:rPr>
              <a:t>例如：</a:t>
            </a:r>
            <a:r>
              <a:rPr lang="en-US" altLang="zh-CN" dirty="0">
                <a:solidFill>
                  <a:srgbClr val="FF0000"/>
                </a:solidFill>
                <a:latin typeface="Arial" panose="020B0604020202020204" pitchFamily="34" charset="0"/>
                <a:cs typeface="Arial" panose="020B0604020202020204" pitchFamily="34" charset="0"/>
              </a:rPr>
              <a:t>DFA M</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0</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 其中：</a:t>
            </a:r>
            <a:r>
              <a:rPr lang="en-US" altLang="zh-CN" dirty="0">
                <a:latin typeface="Arial" panose="020B0604020202020204" pitchFamily="34" charset="0"/>
                <a:cs typeface="Arial" panose="020B0604020202020204" pitchFamily="34" charset="0"/>
              </a:rPr>
              <a:t>f</a:t>
            </a:r>
            <a:r>
              <a:rPr lang="zh-CN" altLang="en-US" dirty="0">
                <a:latin typeface="Arial" panose="020B0604020202020204" pitchFamily="34" charset="0"/>
                <a:cs typeface="Arial" panose="020B0604020202020204" pitchFamily="34" charset="0"/>
              </a:rPr>
              <a:t>定义如下：</a:t>
            </a:r>
          </a:p>
          <a:p>
            <a:pPr marL="819150"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f(0</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a)=1		f(0</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b)=2</a:t>
            </a:r>
          </a:p>
          <a:p>
            <a:pPr marL="819150"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f(1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a)=3 	 	f(1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b)=2</a:t>
            </a:r>
          </a:p>
          <a:p>
            <a:pPr marL="819150"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f(2</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a)=1		f(2</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b)=3</a:t>
            </a:r>
          </a:p>
          <a:p>
            <a:pPr marL="819150" lvl="1" eaLnBrk="1" hangingPunct="1">
              <a:spcBef>
                <a:spcPct val="0"/>
              </a:spcBef>
              <a:buFont typeface="Wingdings" pitchFamily="2" charset="2"/>
              <a:buNone/>
            </a:pPr>
            <a:r>
              <a:rPr lang="en-US" altLang="zh-CN" dirty="0">
                <a:latin typeface="Arial" panose="020B0604020202020204" pitchFamily="34" charset="0"/>
                <a:cs typeface="Arial" panose="020B0604020202020204" pitchFamily="34" charset="0"/>
              </a:rPr>
              <a:t>f(3</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a)=3 		f(3</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b)=3</a:t>
            </a:r>
          </a:p>
        </p:txBody>
      </p:sp>
      <p:grpSp>
        <p:nvGrpSpPr>
          <p:cNvPr id="2" name="Group 36"/>
          <p:cNvGrpSpPr>
            <a:grpSpLocks/>
          </p:cNvGrpSpPr>
          <p:nvPr/>
        </p:nvGrpSpPr>
        <p:grpSpPr bwMode="auto">
          <a:xfrm>
            <a:off x="971550" y="3689945"/>
            <a:ext cx="2838450" cy="2619375"/>
            <a:chOff x="480" y="2448"/>
            <a:chExt cx="1920" cy="1872"/>
          </a:xfrm>
        </p:grpSpPr>
        <p:graphicFrame>
          <p:nvGraphicFramePr>
            <p:cNvPr id="3074" name="Object 4"/>
            <p:cNvGraphicFramePr>
              <a:graphicFrameLocks noChangeAspect="1"/>
            </p:cNvGraphicFramePr>
            <p:nvPr/>
          </p:nvGraphicFramePr>
          <p:xfrm>
            <a:off x="480" y="2448"/>
            <a:ext cx="1920" cy="1499"/>
          </p:xfrm>
          <a:graphic>
            <a:graphicData uri="http://schemas.openxmlformats.org/presentationml/2006/ole">
              <mc:AlternateContent xmlns:mc="http://schemas.openxmlformats.org/markup-compatibility/2006">
                <mc:Choice xmlns:v="urn:schemas-microsoft-com:vml" Requires="v">
                  <p:oleObj name="Microsoft Word 97-2003" r:id="rId2" imgW="2178720" imgH="1987560" progId="Word.Document.8">
                    <p:embed/>
                  </p:oleObj>
                </mc:Choice>
                <mc:Fallback>
                  <p:oleObj name="Microsoft Word 97-2003" r:id="rId2" imgW="2178720" imgH="198756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448"/>
                          <a:ext cx="1920" cy="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1" name="Rectangle 33"/>
            <p:cNvSpPr>
              <a:spLocks noChangeArrowheads="1"/>
            </p:cNvSpPr>
            <p:nvPr/>
          </p:nvSpPr>
          <p:spPr bwMode="auto">
            <a:xfrm>
              <a:off x="576" y="3888"/>
              <a:ext cx="1824" cy="432"/>
            </a:xfrm>
            <a:prstGeom prst="rect">
              <a:avLst/>
            </a:prstGeom>
            <a:noFill/>
            <a:ln w="9525">
              <a:noFill/>
              <a:miter lim="800000"/>
              <a:headEnd/>
              <a:tailEnd/>
            </a:ln>
          </p:spPr>
          <p:txBody>
            <a:bodyPr wrap="none" anchor="ctr"/>
            <a:lstStyle/>
            <a:p>
              <a:pPr algn="ctr"/>
              <a:r>
                <a:rPr kumimoji="1" lang="zh-CN" altLang="en-US" sz="2800" b="1" dirty="0">
                  <a:latin typeface="+mn-ea"/>
                  <a:ea typeface="+mn-ea"/>
                </a:rPr>
                <a:t>状态转换矩阵</a:t>
              </a:r>
              <a:endParaRPr kumimoji="1" lang="zh-CN" altLang="en-US" sz="2000" b="1" dirty="0">
                <a:latin typeface="+mn-ea"/>
                <a:ea typeface="+mn-ea"/>
              </a:endParaRPr>
            </a:p>
          </p:txBody>
        </p:sp>
      </p:grpSp>
      <p:grpSp>
        <p:nvGrpSpPr>
          <p:cNvPr id="3" name="Group 40"/>
          <p:cNvGrpSpPr>
            <a:grpSpLocks/>
          </p:cNvGrpSpPr>
          <p:nvPr/>
        </p:nvGrpSpPr>
        <p:grpSpPr bwMode="auto">
          <a:xfrm>
            <a:off x="4284663" y="3401020"/>
            <a:ext cx="4103687" cy="2908300"/>
            <a:chOff x="2699" y="2016"/>
            <a:chExt cx="2875" cy="2112"/>
          </a:xfrm>
        </p:grpSpPr>
        <p:grpSp>
          <p:nvGrpSpPr>
            <p:cNvPr id="3078" name="Group 38"/>
            <p:cNvGrpSpPr>
              <a:grpSpLocks/>
            </p:cNvGrpSpPr>
            <p:nvPr/>
          </p:nvGrpSpPr>
          <p:grpSpPr bwMode="auto">
            <a:xfrm>
              <a:off x="2976" y="2016"/>
              <a:ext cx="2598" cy="2112"/>
              <a:chOff x="2832" y="2208"/>
              <a:chExt cx="2598" cy="2112"/>
            </a:xfrm>
          </p:grpSpPr>
          <p:sp>
            <p:nvSpPr>
              <p:cNvPr id="3080" name="Oval 5"/>
              <p:cNvSpPr>
                <a:spLocks noChangeArrowheads="1"/>
              </p:cNvSpPr>
              <p:nvPr/>
            </p:nvSpPr>
            <p:spPr bwMode="auto">
              <a:xfrm>
                <a:off x="2832" y="2976"/>
                <a:ext cx="342" cy="339"/>
              </a:xfrm>
              <a:prstGeom prst="ellipse">
                <a:avLst/>
              </a:prstGeom>
              <a:noFill/>
              <a:ln w="19050">
                <a:solidFill>
                  <a:schemeClr val="tx1"/>
                </a:solidFill>
                <a:round/>
                <a:headEnd/>
                <a:tailEnd/>
              </a:ln>
            </p:spPr>
            <p:txBody>
              <a:bodyPr lIns="144000" tIns="36000" rIns="0" bIns="0"/>
              <a:lstStyle/>
              <a:p>
                <a:pPr algn="just" eaLnBrk="0" hangingPunct="0"/>
                <a:r>
                  <a:rPr kumimoji="1" lang="en-US" altLang="zh-CN" sz="2400" b="1">
                    <a:latin typeface="Times New Roman" pitchFamily="18" charset="0"/>
                  </a:rPr>
                  <a:t>0</a:t>
                </a:r>
              </a:p>
            </p:txBody>
          </p:sp>
          <p:sp>
            <p:nvSpPr>
              <p:cNvPr id="3081" name="Line 8"/>
              <p:cNvSpPr>
                <a:spLocks noChangeShapeType="1"/>
              </p:cNvSpPr>
              <p:nvPr/>
            </p:nvSpPr>
            <p:spPr bwMode="auto">
              <a:xfrm flipV="1">
                <a:off x="3161" y="2448"/>
                <a:ext cx="679" cy="596"/>
              </a:xfrm>
              <a:prstGeom prst="line">
                <a:avLst/>
              </a:prstGeom>
              <a:noFill/>
              <a:ln w="19050">
                <a:solidFill>
                  <a:schemeClr val="tx1"/>
                </a:solidFill>
                <a:round/>
                <a:headEnd/>
                <a:tailEnd type="stealth" w="lg" len="lg"/>
              </a:ln>
            </p:spPr>
            <p:txBody>
              <a:bodyPr/>
              <a:lstStyle/>
              <a:p>
                <a:endParaRPr lang="zh-CN" altLang="en-US"/>
              </a:p>
            </p:txBody>
          </p:sp>
          <p:sp>
            <p:nvSpPr>
              <p:cNvPr id="3082" name="Line 9"/>
              <p:cNvSpPr>
                <a:spLocks noChangeShapeType="1"/>
              </p:cNvSpPr>
              <p:nvPr/>
            </p:nvSpPr>
            <p:spPr bwMode="auto">
              <a:xfrm flipH="1" flipV="1">
                <a:off x="4128" y="2474"/>
                <a:ext cx="990" cy="570"/>
              </a:xfrm>
              <a:prstGeom prst="line">
                <a:avLst/>
              </a:prstGeom>
              <a:noFill/>
              <a:ln w="19050">
                <a:solidFill>
                  <a:schemeClr val="tx1"/>
                </a:solidFill>
                <a:round/>
                <a:headEnd type="stealth" w="lg" len="lg"/>
                <a:tailEnd type="none" w="lg" len="lg"/>
              </a:ln>
            </p:spPr>
            <p:txBody>
              <a:bodyPr/>
              <a:lstStyle/>
              <a:p>
                <a:endParaRPr lang="zh-CN" altLang="en-US"/>
              </a:p>
            </p:txBody>
          </p:sp>
          <p:sp>
            <p:nvSpPr>
              <p:cNvPr id="3083" name="Freeform 10"/>
              <p:cNvSpPr>
                <a:spLocks/>
              </p:cNvSpPr>
              <p:nvPr/>
            </p:nvSpPr>
            <p:spPr bwMode="auto">
              <a:xfrm>
                <a:off x="3602" y="2539"/>
                <a:ext cx="305" cy="997"/>
              </a:xfrm>
              <a:custGeom>
                <a:avLst/>
                <a:gdLst>
                  <a:gd name="T0" fmla="*/ 245 w 380"/>
                  <a:gd name="T1" fmla="*/ 0 h 1080"/>
                  <a:gd name="T2" fmla="*/ 13 w 380"/>
                  <a:gd name="T3" fmla="*/ 409 h 1080"/>
                  <a:gd name="T4" fmla="*/ 168 w 380"/>
                  <a:gd name="T5" fmla="*/ 920 h 1080"/>
                  <a:gd name="T6" fmla="*/ 0 60000 65536"/>
                  <a:gd name="T7" fmla="*/ 0 60000 65536"/>
                  <a:gd name="T8" fmla="*/ 0 60000 65536"/>
                  <a:gd name="T9" fmla="*/ 0 w 380"/>
                  <a:gd name="T10" fmla="*/ 0 h 1080"/>
                  <a:gd name="T11" fmla="*/ 380 w 380"/>
                  <a:gd name="T12" fmla="*/ 1080 h 1080"/>
                </a:gdLst>
                <a:ahLst/>
                <a:cxnLst>
                  <a:cxn ang="T6">
                    <a:pos x="T0" y="T1"/>
                  </a:cxn>
                  <a:cxn ang="T7">
                    <a:pos x="T2" y="T3"/>
                  </a:cxn>
                  <a:cxn ang="T8">
                    <a:pos x="T4" y="T5"/>
                  </a:cxn>
                </a:cxnLst>
                <a:rect l="T9" t="T10" r="T11" b="T12"/>
                <a:pathLst>
                  <a:path w="380" h="1080">
                    <a:moveTo>
                      <a:pt x="380" y="0"/>
                    </a:moveTo>
                    <a:cubicBezTo>
                      <a:pt x="210" y="150"/>
                      <a:pt x="40" y="300"/>
                      <a:pt x="20" y="480"/>
                    </a:cubicBezTo>
                    <a:cubicBezTo>
                      <a:pt x="0" y="660"/>
                      <a:pt x="130" y="870"/>
                      <a:pt x="260" y="1080"/>
                    </a:cubicBezTo>
                  </a:path>
                </a:pathLst>
              </a:custGeom>
              <a:noFill/>
              <a:ln w="19050">
                <a:solidFill>
                  <a:schemeClr val="tx1"/>
                </a:solidFill>
                <a:round/>
                <a:headEnd type="stealth" w="lg" len="lg"/>
                <a:tailEnd type="none" w="lg" len="lg"/>
              </a:ln>
            </p:spPr>
            <p:txBody>
              <a:bodyPr/>
              <a:lstStyle/>
              <a:p>
                <a:endParaRPr lang="zh-CN" altLang="en-US"/>
              </a:p>
            </p:txBody>
          </p:sp>
          <p:sp>
            <p:nvSpPr>
              <p:cNvPr id="3084" name="Freeform 11"/>
              <p:cNvSpPr>
                <a:spLocks/>
              </p:cNvSpPr>
              <p:nvPr/>
            </p:nvSpPr>
            <p:spPr bwMode="auto">
              <a:xfrm>
                <a:off x="3981" y="2539"/>
                <a:ext cx="220" cy="997"/>
              </a:xfrm>
              <a:custGeom>
                <a:avLst/>
                <a:gdLst>
                  <a:gd name="T0" fmla="*/ 0 w 360"/>
                  <a:gd name="T1" fmla="*/ 0 h 1080"/>
                  <a:gd name="T2" fmla="*/ 134 w 360"/>
                  <a:gd name="T3" fmla="*/ 511 h 1080"/>
                  <a:gd name="T4" fmla="*/ 0 w 360"/>
                  <a:gd name="T5" fmla="*/ 920 h 1080"/>
                  <a:gd name="T6" fmla="*/ 0 60000 65536"/>
                  <a:gd name="T7" fmla="*/ 0 60000 65536"/>
                  <a:gd name="T8" fmla="*/ 0 60000 65536"/>
                  <a:gd name="T9" fmla="*/ 0 w 360"/>
                  <a:gd name="T10" fmla="*/ 0 h 1080"/>
                  <a:gd name="T11" fmla="*/ 360 w 360"/>
                  <a:gd name="T12" fmla="*/ 1080 h 1080"/>
                </a:gdLst>
                <a:ahLst/>
                <a:cxnLst>
                  <a:cxn ang="T6">
                    <a:pos x="T0" y="T1"/>
                  </a:cxn>
                  <a:cxn ang="T7">
                    <a:pos x="T2" y="T3"/>
                  </a:cxn>
                  <a:cxn ang="T8">
                    <a:pos x="T4" y="T5"/>
                  </a:cxn>
                </a:cxnLst>
                <a:rect l="T9" t="T10" r="T11" b="T12"/>
                <a:pathLst>
                  <a:path w="360" h="1080">
                    <a:moveTo>
                      <a:pt x="0" y="0"/>
                    </a:moveTo>
                    <a:cubicBezTo>
                      <a:pt x="180" y="210"/>
                      <a:pt x="360" y="420"/>
                      <a:pt x="360" y="600"/>
                    </a:cubicBezTo>
                    <a:cubicBezTo>
                      <a:pt x="360" y="780"/>
                      <a:pt x="180" y="930"/>
                      <a:pt x="0" y="1080"/>
                    </a:cubicBezTo>
                  </a:path>
                </a:pathLst>
              </a:custGeom>
              <a:noFill/>
              <a:ln w="19050">
                <a:solidFill>
                  <a:schemeClr val="tx1"/>
                </a:solidFill>
                <a:round/>
                <a:headEnd type="none" w="sm" len="med"/>
                <a:tailEnd type="stealth" w="lg" len="lg"/>
              </a:ln>
            </p:spPr>
            <p:txBody>
              <a:bodyPr/>
              <a:lstStyle/>
              <a:p>
                <a:endParaRPr lang="zh-CN" altLang="en-US"/>
              </a:p>
            </p:txBody>
          </p:sp>
          <p:sp>
            <p:nvSpPr>
              <p:cNvPr id="3085" name="Line 12"/>
              <p:cNvSpPr>
                <a:spLocks noChangeShapeType="1"/>
              </p:cNvSpPr>
              <p:nvPr/>
            </p:nvSpPr>
            <p:spPr bwMode="auto">
              <a:xfrm>
                <a:off x="3161" y="3207"/>
                <a:ext cx="600" cy="437"/>
              </a:xfrm>
              <a:prstGeom prst="line">
                <a:avLst/>
              </a:prstGeom>
              <a:noFill/>
              <a:ln w="19050">
                <a:solidFill>
                  <a:schemeClr val="tx1"/>
                </a:solidFill>
                <a:round/>
                <a:headEnd/>
                <a:tailEnd type="stealth" w="lg" len="lg"/>
              </a:ln>
            </p:spPr>
            <p:txBody>
              <a:bodyPr/>
              <a:lstStyle/>
              <a:p>
                <a:endParaRPr lang="zh-CN" altLang="en-US"/>
              </a:p>
            </p:txBody>
          </p:sp>
          <p:sp>
            <p:nvSpPr>
              <p:cNvPr id="3086" name="Line 13"/>
              <p:cNvSpPr>
                <a:spLocks noChangeShapeType="1"/>
              </p:cNvSpPr>
              <p:nvPr/>
            </p:nvSpPr>
            <p:spPr bwMode="auto">
              <a:xfrm flipV="1">
                <a:off x="4054" y="3207"/>
                <a:ext cx="1125" cy="444"/>
              </a:xfrm>
              <a:prstGeom prst="line">
                <a:avLst/>
              </a:prstGeom>
              <a:noFill/>
              <a:ln w="19050">
                <a:solidFill>
                  <a:schemeClr val="tx1"/>
                </a:solidFill>
                <a:round/>
                <a:headEnd/>
                <a:tailEnd type="stealth" w="lg" len="lg"/>
              </a:ln>
            </p:spPr>
            <p:txBody>
              <a:bodyPr/>
              <a:lstStyle/>
              <a:p>
                <a:endParaRPr lang="zh-CN" altLang="en-US"/>
              </a:p>
            </p:txBody>
          </p:sp>
          <p:sp>
            <p:nvSpPr>
              <p:cNvPr id="3087" name="Freeform 14"/>
              <p:cNvSpPr>
                <a:spLocks/>
              </p:cNvSpPr>
              <p:nvPr/>
            </p:nvSpPr>
            <p:spPr bwMode="auto">
              <a:xfrm>
                <a:off x="5179" y="2715"/>
                <a:ext cx="221" cy="230"/>
              </a:xfrm>
              <a:custGeom>
                <a:avLst/>
                <a:gdLst>
                  <a:gd name="T0" fmla="*/ 0 w 360"/>
                  <a:gd name="T1" fmla="*/ 95 h 380"/>
                  <a:gd name="T2" fmla="*/ 90 w 360"/>
                  <a:gd name="T3" fmla="*/ 7 h 380"/>
                  <a:gd name="T4" fmla="*/ 136 w 360"/>
                  <a:gd name="T5" fmla="*/ 139 h 380"/>
                  <a:gd name="T6" fmla="*/ 0 60000 65536"/>
                  <a:gd name="T7" fmla="*/ 0 60000 65536"/>
                  <a:gd name="T8" fmla="*/ 0 60000 65536"/>
                  <a:gd name="T9" fmla="*/ 0 w 360"/>
                  <a:gd name="T10" fmla="*/ 0 h 380"/>
                  <a:gd name="T11" fmla="*/ 360 w 360"/>
                  <a:gd name="T12" fmla="*/ 380 h 380"/>
                </a:gdLst>
                <a:ahLst/>
                <a:cxnLst>
                  <a:cxn ang="T6">
                    <a:pos x="T0" y="T1"/>
                  </a:cxn>
                  <a:cxn ang="T7">
                    <a:pos x="T2" y="T3"/>
                  </a:cxn>
                  <a:cxn ang="T8">
                    <a:pos x="T4" y="T5"/>
                  </a:cxn>
                </a:cxnLst>
                <a:rect l="T9" t="T10" r="T11" b="T12"/>
                <a:pathLst>
                  <a:path w="360" h="380">
                    <a:moveTo>
                      <a:pt x="0" y="260"/>
                    </a:moveTo>
                    <a:cubicBezTo>
                      <a:pt x="90" y="130"/>
                      <a:pt x="180" y="0"/>
                      <a:pt x="240" y="20"/>
                    </a:cubicBezTo>
                    <a:cubicBezTo>
                      <a:pt x="300" y="40"/>
                      <a:pt x="330" y="210"/>
                      <a:pt x="360" y="380"/>
                    </a:cubicBezTo>
                  </a:path>
                </a:pathLst>
              </a:custGeom>
              <a:noFill/>
              <a:ln w="19050">
                <a:solidFill>
                  <a:schemeClr val="tx1"/>
                </a:solidFill>
                <a:round/>
                <a:headEnd/>
                <a:tailEnd type="stealth" w="lg" len="lg"/>
              </a:ln>
            </p:spPr>
            <p:txBody>
              <a:bodyPr/>
              <a:lstStyle/>
              <a:p>
                <a:endParaRPr lang="zh-CN" altLang="en-US"/>
              </a:p>
            </p:txBody>
          </p:sp>
          <p:sp>
            <p:nvSpPr>
              <p:cNvPr id="3088" name="Freeform 15"/>
              <p:cNvSpPr>
                <a:spLocks/>
              </p:cNvSpPr>
              <p:nvPr/>
            </p:nvSpPr>
            <p:spPr bwMode="auto">
              <a:xfrm>
                <a:off x="5179" y="3207"/>
                <a:ext cx="221" cy="231"/>
              </a:xfrm>
              <a:custGeom>
                <a:avLst/>
                <a:gdLst>
                  <a:gd name="T0" fmla="*/ 0 w 360"/>
                  <a:gd name="T1" fmla="*/ 44 h 380"/>
                  <a:gd name="T2" fmla="*/ 90 w 360"/>
                  <a:gd name="T3" fmla="*/ 133 h 380"/>
                  <a:gd name="T4" fmla="*/ 136 w 360"/>
                  <a:gd name="T5" fmla="*/ 0 h 380"/>
                  <a:gd name="T6" fmla="*/ 0 60000 65536"/>
                  <a:gd name="T7" fmla="*/ 0 60000 65536"/>
                  <a:gd name="T8" fmla="*/ 0 60000 65536"/>
                  <a:gd name="T9" fmla="*/ 0 w 360"/>
                  <a:gd name="T10" fmla="*/ 0 h 380"/>
                  <a:gd name="T11" fmla="*/ 360 w 360"/>
                  <a:gd name="T12" fmla="*/ 380 h 380"/>
                </a:gdLst>
                <a:ahLst/>
                <a:cxnLst>
                  <a:cxn ang="T6">
                    <a:pos x="T0" y="T1"/>
                  </a:cxn>
                  <a:cxn ang="T7">
                    <a:pos x="T2" y="T3"/>
                  </a:cxn>
                  <a:cxn ang="T8">
                    <a:pos x="T4" y="T5"/>
                  </a:cxn>
                </a:cxnLst>
                <a:rect l="T9" t="T10" r="T11" b="T12"/>
                <a:pathLst>
                  <a:path w="360" h="380">
                    <a:moveTo>
                      <a:pt x="0" y="120"/>
                    </a:moveTo>
                    <a:cubicBezTo>
                      <a:pt x="90" y="250"/>
                      <a:pt x="180" y="380"/>
                      <a:pt x="240" y="360"/>
                    </a:cubicBezTo>
                    <a:cubicBezTo>
                      <a:pt x="300" y="340"/>
                      <a:pt x="330" y="170"/>
                      <a:pt x="360" y="0"/>
                    </a:cubicBezTo>
                  </a:path>
                </a:pathLst>
              </a:custGeom>
              <a:noFill/>
              <a:ln w="19050">
                <a:solidFill>
                  <a:schemeClr val="tx1"/>
                </a:solidFill>
                <a:round/>
                <a:headEnd/>
                <a:tailEnd type="stealth" w="lg" len="lg"/>
              </a:ln>
            </p:spPr>
            <p:txBody>
              <a:bodyPr/>
              <a:lstStyle/>
              <a:p>
                <a:endParaRPr lang="zh-CN" altLang="en-US"/>
              </a:p>
            </p:txBody>
          </p:sp>
          <p:sp>
            <p:nvSpPr>
              <p:cNvPr id="3089" name="Oval 20"/>
              <p:cNvSpPr>
                <a:spLocks noChangeArrowheads="1"/>
              </p:cNvSpPr>
              <p:nvPr/>
            </p:nvSpPr>
            <p:spPr bwMode="auto">
              <a:xfrm>
                <a:off x="5088" y="2880"/>
                <a:ext cx="342" cy="339"/>
              </a:xfrm>
              <a:prstGeom prst="ellipse">
                <a:avLst/>
              </a:prstGeom>
              <a:noFill/>
              <a:ln w="57150" cmpd="thickThin">
                <a:solidFill>
                  <a:schemeClr val="tx1"/>
                </a:solidFill>
                <a:round/>
                <a:headEnd/>
                <a:tailEnd/>
              </a:ln>
            </p:spPr>
            <p:txBody>
              <a:bodyPr lIns="144000" tIns="36000" rIns="0" bIns="0"/>
              <a:lstStyle/>
              <a:p>
                <a:pPr algn="just" eaLnBrk="0" hangingPunct="0"/>
                <a:r>
                  <a:rPr kumimoji="1" lang="en-US" altLang="zh-CN" sz="2400" b="1">
                    <a:latin typeface="Times New Roman" pitchFamily="18" charset="0"/>
                  </a:rPr>
                  <a:t>3</a:t>
                </a:r>
                <a:endParaRPr kumimoji="1" lang="en-US" altLang="zh-CN" sz="1600" b="1">
                  <a:latin typeface="Times New Roman" pitchFamily="18" charset="0"/>
                </a:endParaRPr>
              </a:p>
            </p:txBody>
          </p:sp>
          <p:sp>
            <p:nvSpPr>
              <p:cNvPr id="3090" name="Oval 21"/>
              <p:cNvSpPr>
                <a:spLocks noChangeArrowheads="1"/>
              </p:cNvSpPr>
              <p:nvPr/>
            </p:nvSpPr>
            <p:spPr bwMode="auto">
              <a:xfrm>
                <a:off x="3792" y="2208"/>
                <a:ext cx="342" cy="339"/>
              </a:xfrm>
              <a:prstGeom prst="ellipse">
                <a:avLst/>
              </a:prstGeom>
              <a:noFill/>
              <a:ln w="19050">
                <a:solidFill>
                  <a:schemeClr val="tx1"/>
                </a:solidFill>
                <a:round/>
                <a:headEnd/>
                <a:tailEnd/>
              </a:ln>
            </p:spPr>
            <p:txBody>
              <a:bodyPr lIns="144000" tIns="36000" rIns="0" bIns="0"/>
              <a:lstStyle/>
              <a:p>
                <a:pPr algn="just" eaLnBrk="0" hangingPunct="0"/>
                <a:r>
                  <a:rPr kumimoji="1" lang="en-US" altLang="zh-CN" sz="2400" b="1">
                    <a:latin typeface="Times New Roman" pitchFamily="18" charset="0"/>
                  </a:rPr>
                  <a:t>1</a:t>
                </a:r>
              </a:p>
            </p:txBody>
          </p:sp>
          <p:sp>
            <p:nvSpPr>
              <p:cNvPr id="3091" name="Oval 22"/>
              <p:cNvSpPr>
                <a:spLocks noChangeArrowheads="1"/>
              </p:cNvSpPr>
              <p:nvPr/>
            </p:nvSpPr>
            <p:spPr bwMode="auto">
              <a:xfrm>
                <a:off x="3744" y="3504"/>
                <a:ext cx="342" cy="339"/>
              </a:xfrm>
              <a:prstGeom prst="ellipse">
                <a:avLst/>
              </a:prstGeom>
              <a:noFill/>
              <a:ln w="19050">
                <a:solidFill>
                  <a:schemeClr val="tx1"/>
                </a:solidFill>
                <a:round/>
                <a:headEnd/>
                <a:tailEnd/>
              </a:ln>
            </p:spPr>
            <p:txBody>
              <a:bodyPr lIns="144000" tIns="36000" rIns="0" bIns="0"/>
              <a:lstStyle/>
              <a:p>
                <a:pPr algn="just" eaLnBrk="0" hangingPunct="0"/>
                <a:r>
                  <a:rPr kumimoji="1" lang="en-US" altLang="zh-CN" sz="2400" b="1" dirty="0">
                    <a:latin typeface="Times New Roman" pitchFamily="18" charset="0"/>
                  </a:rPr>
                  <a:t>2</a:t>
                </a:r>
              </a:p>
            </p:txBody>
          </p:sp>
          <p:sp>
            <p:nvSpPr>
              <p:cNvPr id="3092" name="Rectangle 23"/>
              <p:cNvSpPr>
                <a:spLocks noChangeArrowheads="1"/>
              </p:cNvSpPr>
              <p:nvPr/>
            </p:nvSpPr>
            <p:spPr bwMode="auto">
              <a:xfrm>
                <a:off x="3168" y="2496"/>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a</a:t>
                </a:r>
              </a:p>
            </p:txBody>
          </p:sp>
          <p:sp>
            <p:nvSpPr>
              <p:cNvPr id="3093" name="Rectangle 24"/>
              <p:cNvSpPr>
                <a:spLocks noChangeArrowheads="1"/>
              </p:cNvSpPr>
              <p:nvPr/>
            </p:nvSpPr>
            <p:spPr bwMode="auto">
              <a:xfrm>
                <a:off x="3360" y="2976"/>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a</a:t>
                </a:r>
              </a:p>
            </p:txBody>
          </p:sp>
          <p:sp>
            <p:nvSpPr>
              <p:cNvPr id="3094" name="Rectangle 25"/>
              <p:cNvSpPr>
                <a:spLocks noChangeArrowheads="1"/>
              </p:cNvSpPr>
              <p:nvPr/>
            </p:nvSpPr>
            <p:spPr bwMode="auto">
              <a:xfrm>
                <a:off x="4416" y="2448"/>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a</a:t>
                </a:r>
              </a:p>
            </p:txBody>
          </p:sp>
          <p:sp>
            <p:nvSpPr>
              <p:cNvPr id="3095" name="Rectangle 26"/>
              <p:cNvSpPr>
                <a:spLocks noChangeArrowheads="1"/>
              </p:cNvSpPr>
              <p:nvPr/>
            </p:nvSpPr>
            <p:spPr bwMode="auto">
              <a:xfrm>
                <a:off x="4992" y="2544"/>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a</a:t>
                </a:r>
              </a:p>
            </p:txBody>
          </p:sp>
          <p:sp>
            <p:nvSpPr>
              <p:cNvPr id="3096" name="Rectangle 27"/>
              <p:cNvSpPr>
                <a:spLocks noChangeArrowheads="1"/>
              </p:cNvSpPr>
              <p:nvPr/>
            </p:nvSpPr>
            <p:spPr bwMode="auto">
              <a:xfrm>
                <a:off x="3360" y="3936"/>
                <a:ext cx="1344" cy="384"/>
              </a:xfrm>
              <a:prstGeom prst="rect">
                <a:avLst/>
              </a:prstGeom>
              <a:noFill/>
              <a:ln w="19050">
                <a:noFill/>
                <a:miter lim="800000"/>
                <a:headEnd/>
                <a:tailEnd/>
              </a:ln>
            </p:spPr>
            <p:txBody>
              <a:bodyPr wrap="none" anchor="ctr"/>
              <a:lstStyle/>
              <a:p>
                <a:pPr algn="ctr"/>
                <a:r>
                  <a:rPr kumimoji="1" lang="zh-CN" altLang="en-US" sz="2800" b="1" dirty="0">
                    <a:latin typeface="+mn-ea"/>
                    <a:ea typeface="+mn-ea"/>
                  </a:rPr>
                  <a:t>状态转换图</a:t>
                </a:r>
                <a:endParaRPr kumimoji="1" lang="zh-CN" altLang="en-US" sz="2000" b="1" dirty="0">
                  <a:latin typeface="+mn-ea"/>
                  <a:ea typeface="+mn-ea"/>
                </a:endParaRPr>
              </a:p>
            </p:txBody>
          </p:sp>
          <p:sp>
            <p:nvSpPr>
              <p:cNvPr id="3097" name="Rectangle 28"/>
              <p:cNvSpPr>
                <a:spLocks noChangeArrowheads="1"/>
              </p:cNvSpPr>
              <p:nvPr/>
            </p:nvSpPr>
            <p:spPr bwMode="auto">
              <a:xfrm>
                <a:off x="4080" y="2928"/>
                <a:ext cx="336" cy="192"/>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b</a:t>
                </a:r>
              </a:p>
            </p:txBody>
          </p:sp>
          <p:sp>
            <p:nvSpPr>
              <p:cNvPr id="3098" name="Rectangle 29"/>
              <p:cNvSpPr>
                <a:spLocks noChangeArrowheads="1"/>
              </p:cNvSpPr>
              <p:nvPr/>
            </p:nvSpPr>
            <p:spPr bwMode="auto">
              <a:xfrm>
                <a:off x="3216" y="3360"/>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b</a:t>
                </a:r>
              </a:p>
            </p:txBody>
          </p:sp>
          <p:sp>
            <p:nvSpPr>
              <p:cNvPr id="3099" name="Rectangle 30"/>
              <p:cNvSpPr>
                <a:spLocks noChangeArrowheads="1"/>
              </p:cNvSpPr>
              <p:nvPr/>
            </p:nvSpPr>
            <p:spPr bwMode="auto">
              <a:xfrm>
                <a:off x="5040" y="3360"/>
                <a:ext cx="336" cy="240"/>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b</a:t>
                </a:r>
              </a:p>
            </p:txBody>
          </p:sp>
          <p:sp>
            <p:nvSpPr>
              <p:cNvPr id="3100" name="Rectangle 31"/>
              <p:cNvSpPr>
                <a:spLocks noChangeArrowheads="1"/>
              </p:cNvSpPr>
              <p:nvPr/>
            </p:nvSpPr>
            <p:spPr bwMode="auto">
              <a:xfrm>
                <a:off x="4416" y="3408"/>
                <a:ext cx="336" cy="288"/>
              </a:xfrm>
              <a:prstGeom prst="rect">
                <a:avLst/>
              </a:prstGeom>
              <a:noFill/>
              <a:ln w="19050">
                <a:noFill/>
                <a:miter lim="800000"/>
                <a:headEnd/>
                <a:tailEnd/>
              </a:ln>
            </p:spPr>
            <p:txBody>
              <a:bodyPr wrap="none" anchor="ctr"/>
              <a:lstStyle/>
              <a:p>
                <a:pPr algn="ctr"/>
                <a:r>
                  <a:rPr kumimoji="1" lang="en-US" altLang="zh-CN" sz="2400" b="1">
                    <a:latin typeface="Times New Roman" pitchFamily="18" charset="0"/>
                  </a:rPr>
                  <a:t>b</a:t>
                </a:r>
              </a:p>
            </p:txBody>
          </p:sp>
        </p:grpSp>
        <p:sp>
          <p:nvSpPr>
            <p:cNvPr id="3079" name="AutoShape 39"/>
            <p:cNvSpPr>
              <a:spLocks noChangeArrowheads="1"/>
            </p:cNvSpPr>
            <p:nvPr/>
          </p:nvSpPr>
          <p:spPr bwMode="auto">
            <a:xfrm>
              <a:off x="2699" y="2840"/>
              <a:ext cx="240" cy="192"/>
            </a:xfrm>
            <a:prstGeom prst="rightArrow">
              <a:avLst>
                <a:gd name="adj1" fmla="val 50000"/>
                <a:gd name="adj2" fmla="val 31250"/>
              </a:avLst>
            </a:prstGeom>
            <a:noFill/>
            <a:ln w="19050" cap="sq">
              <a:solidFill>
                <a:schemeClr val="tx1"/>
              </a:solidFill>
              <a:miter lim="800000"/>
              <a:headEnd/>
              <a:tailEnd type="none" w="lg" len="lg"/>
            </a:ln>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bwMode="auto">
          <a:xfrm>
            <a:off x="179512" y="188640"/>
            <a:ext cx="8784976" cy="655272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27331" name="Rectangle 3"/>
          <p:cNvSpPr>
            <a:spLocks noGrp="1" noChangeArrowheads="1"/>
          </p:cNvSpPr>
          <p:nvPr>
            <p:ph type="body" idx="1"/>
          </p:nvPr>
        </p:nvSpPr>
        <p:spPr>
          <a:xfrm>
            <a:off x="363500" y="188639"/>
            <a:ext cx="7718054" cy="6552727"/>
          </a:xfrm>
        </p:spPr>
        <p:txBody>
          <a:bodyPr/>
          <a:lstStyle/>
          <a:p>
            <a:pPr marL="0" indent="0">
              <a:buNone/>
            </a:pPr>
            <a:r>
              <a:rPr lang="en-US" altLang="zh-CN" sz="1600" dirty="0">
                <a:solidFill>
                  <a:srgbClr val="0000CC"/>
                </a:solidFill>
              </a:rPr>
              <a:t>{ state 1 }</a:t>
            </a:r>
            <a:r>
              <a:rPr lang="en-US" altLang="zh-CN" sz="1600" dirty="0"/>
              <a:t>	</a:t>
            </a:r>
            <a:endParaRPr lang="en-US" altLang="zh-CN" sz="1600" b="1" dirty="0"/>
          </a:p>
          <a:p>
            <a:pPr marL="0" indent="0">
              <a:buNone/>
            </a:pPr>
            <a:r>
              <a:rPr lang="en-US" altLang="zh-CN" sz="1600" b="1" dirty="0"/>
              <a:t>if </a:t>
            </a:r>
            <a:r>
              <a:rPr lang="en-US" altLang="zh-CN" sz="1600" dirty="0"/>
              <a:t>the next character is </a:t>
            </a:r>
            <a:r>
              <a:rPr lang="en-US" altLang="zh-CN" sz="1600" dirty="0">
                <a:solidFill>
                  <a:srgbClr val="0000CC"/>
                </a:solidFill>
              </a:rPr>
              <a:t>"/"</a:t>
            </a:r>
            <a:r>
              <a:rPr lang="en-US" altLang="zh-CN" sz="1600" dirty="0"/>
              <a:t> </a:t>
            </a:r>
            <a:r>
              <a:rPr lang="en-US" altLang="zh-CN" sz="1600" b="1" dirty="0"/>
              <a:t>then </a:t>
            </a:r>
            <a:r>
              <a:rPr lang="en-US" altLang="zh-CN" sz="1600" dirty="0"/>
              <a:t>advance the input; </a:t>
            </a:r>
            <a:r>
              <a:rPr lang="en-US" altLang="zh-CN" sz="1600" dirty="0">
                <a:solidFill>
                  <a:srgbClr val="0000CC"/>
                </a:solidFill>
              </a:rPr>
              <a:t>{state 2 }</a:t>
            </a:r>
            <a:endParaRPr lang="en-US" altLang="zh-CN" sz="1600" b="1" dirty="0">
              <a:solidFill>
                <a:srgbClr val="0000CC"/>
              </a:solidFill>
            </a:endParaRPr>
          </a:p>
          <a:p>
            <a:pPr marL="0" indent="0">
              <a:buNone/>
            </a:pPr>
            <a:r>
              <a:rPr lang="en-US" altLang="zh-CN" sz="1600" b="1" dirty="0"/>
              <a:t>   if </a:t>
            </a:r>
            <a:r>
              <a:rPr lang="en-US" altLang="zh-CN" sz="1600" dirty="0"/>
              <a:t>the next character is </a:t>
            </a:r>
            <a:r>
              <a:rPr lang="en-US" altLang="zh-CN" sz="1600" dirty="0">
                <a:solidFill>
                  <a:srgbClr val="0000CC"/>
                </a:solidFill>
              </a:rPr>
              <a:t>" * " </a:t>
            </a:r>
            <a:r>
              <a:rPr lang="en-US" altLang="zh-CN" sz="1600" dirty="0"/>
              <a:t>then          </a:t>
            </a:r>
            <a:endParaRPr lang="en-US" altLang="zh-CN" sz="1600" b="1" dirty="0"/>
          </a:p>
          <a:p>
            <a:pPr marL="0" indent="0">
              <a:buNone/>
            </a:pPr>
            <a:r>
              <a:rPr lang="en-US" altLang="zh-CN" sz="1600" b="1" dirty="0"/>
              <a:t>      </a:t>
            </a:r>
            <a:r>
              <a:rPr lang="en-US" altLang="zh-CN" sz="1600" dirty="0"/>
              <a:t>advance the input; </a:t>
            </a:r>
            <a:r>
              <a:rPr lang="en-US" altLang="zh-CN" sz="1600" dirty="0">
                <a:solidFill>
                  <a:srgbClr val="0000CC"/>
                </a:solidFill>
              </a:rPr>
              <a:t>{ state 3 }    </a:t>
            </a:r>
          </a:p>
          <a:p>
            <a:pPr marL="0" indent="0">
              <a:buNone/>
            </a:pPr>
            <a:r>
              <a:rPr lang="en-US" altLang="zh-CN" sz="1600" dirty="0"/>
              <a:t>      </a:t>
            </a:r>
            <a:r>
              <a:rPr lang="en-US" altLang="zh-CN" sz="1600" dirty="0">
                <a:solidFill>
                  <a:srgbClr val="FF0000"/>
                </a:solidFill>
              </a:rPr>
              <a:t>done</a:t>
            </a:r>
            <a:r>
              <a:rPr lang="en-US" altLang="zh-CN" sz="1600" dirty="0"/>
              <a:t> := </a:t>
            </a:r>
            <a:r>
              <a:rPr lang="en-US" altLang="zh-CN" sz="1600" b="1" dirty="0"/>
              <a:t>false; </a:t>
            </a:r>
            <a:endParaRPr lang="en-US" altLang="zh-CN" sz="1600" dirty="0"/>
          </a:p>
          <a:p>
            <a:pPr marL="0" indent="0">
              <a:buNone/>
            </a:pPr>
            <a:r>
              <a:rPr lang="en-US" altLang="zh-CN" sz="1600" dirty="0"/>
              <a:t>      </a:t>
            </a:r>
            <a:r>
              <a:rPr lang="en-US" altLang="zh-CN" sz="1600" b="1" dirty="0"/>
              <a:t>while not </a:t>
            </a:r>
            <a:r>
              <a:rPr lang="en-US" altLang="zh-CN" sz="1600" dirty="0">
                <a:solidFill>
                  <a:srgbClr val="FF0000"/>
                </a:solidFill>
              </a:rPr>
              <a:t>done</a:t>
            </a:r>
            <a:r>
              <a:rPr lang="en-US" altLang="zh-CN" sz="1600" dirty="0"/>
              <a:t> </a:t>
            </a:r>
            <a:r>
              <a:rPr lang="en-US" altLang="zh-CN" sz="1600" b="1" dirty="0"/>
              <a:t>do </a:t>
            </a:r>
          </a:p>
          <a:p>
            <a:pPr marL="0" indent="0">
              <a:buNone/>
            </a:pPr>
            <a:r>
              <a:rPr lang="en-US" altLang="zh-CN" sz="1600" b="1" dirty="0"/>
              <a:t>           while </a:t>
            </a:r>
            <a:r>
              <a:rPr lang="en-US" altLang="zh-CN" sz="1600" dirty="0"/>
              <a:t>the next input character is not </a:t>
            </a:r>
            <a:r>
              <a:rPr lang="en-US" altLang="zh-CN" sz="1600" dirty="0">
                <a:solidFill>
                  <a:srgbClr val="0000CC"/>
                </a:solidFill>
              </a:rPr>
              <a:t>"*"</a:t>
            </a:r>
            <a:r>
              <a:rPr lang="en-US" altLang="zh-CN" sz="1600" dirty="0"/>
              <a:t> do</a:t>
            </a:r>
          </a:p>
          <a:p>
            <a:pPr marL="0" indent="0">
              <a:buNone/>
            </a:pPr>
            <a:r>
              <a:rPr lang="en-US" altLang="zh-CN" sz="1600" dirty="0"/>
              <a:t>                advance the input; </a:t>
            </a:r>
          </a:p>
          <a:p>
            <a:pPr marL="0" indent="0">
              <a:buNone/>
            </a:pPr>
            <a:r>
              <a:rPr lang="en-US" altLang="zh-CN" sz="1600" b="1" dirty="0"/>
              <a:t>           end while;</a:t>
            </a:r>
            <a:endParaRPr lang="en-US" altLang="zh-CN" sz="1600" dirty="0"/>
          </a:p>
          <a:p>
            <a:pPr marL="0" indent="0">
              <a:buNone/>
            </a:pPr>
            <a:r>
              <a:rPr lang="en-US" altLang="zh-CN" sz="1600" dirty="0"/>
              <a:t>           advance the input; </a:t>
            </a:r>
            <a:r>
              <a:rPr lang="en-US" altLang="zh-CN" sz="1600" dirty="0">
                <a:solidFill>
                  <a:srgbClr val="0000CC"/>
                </a:solidFill>
              </a:rPr>
              <a:t>{ state 4 } </a:t>
            </a:r>
            <a:endParaRPr lang="en-US" altLang="zh-CN" sz="1600" b="1" dirty="0">
              <a:solidFill>
                <a:srgbClr val="0000CC"/>
              </a:solidFill>
            </a:endParaRPr>
          </a:p>
          <a:p>
            <a:pPr marL="0" indent="0">
              <a:buNone/>
            </a:pPr>
            <a:r>
              <a:rPr lang="en-US" altLang="zh-CN" sz="1600" b="1" dirty="0"/>
              <a:t>           while </a:t>
            </a:r>
            <a:r>
              <a:rPr lang="en-US" altLang="zh-CN" sz="1600" dirty="0"/>
              <a:t>the next input character is </a:t>
            </a:r>
            <a:r>
              <a:rPr lang="en-US" altLang="zh-CN" sz="1600" dirty="0">
                <a:solidFill>
                  <a:srgbClr val="0000CC"/>
                </a:solidFill>
              </a:rPr>
              <a:t>"*"</a:t>
            </a:r>
            <a:r>
              <a:rPr lang="en-US" altLang="zh-CN" sz="1600" dirty="0"/>
              <a:t> do</a:t>
            </a:r>
          </a:p>
          <a:p>
            <a:pPr marL="0" indent="0">
              <a:buNone/>
            </a:pPr>
            <a:r>
              <a:rPr lang="en-US" altLang="zh-CN" sz="1600" dirty="0"/>
              <a:t>                advance the input; </a:t>
            </a:r>
            <a:endParaRPr lang="en-US" altLang="zh-CN" sz="1600" b="1" dirty="0"/>
          </a:p>
          <a:p>
            <a:pPr marL="0" indent="0">
              <a:buNone/>
            </a:pPr>
            <a:r>
              <a:rPr lang="en-US" altLang="zh-CN" sz="1600" b="1" dirty="0"/>
              <a:t>                end while; </a:t>
            </a:r>
          </a:p>
          <a:p>
            <a:pPr marL="0" indent="0">
              <a:buNone/>
            </a:pPr>
            <a:r>
              <a:rPr lang="en-US" altLang="zh-CN" sz="1600" b="1" dirty="0"/>
              <a:t>           if </a:t>
            </a:r>
            <a:r>
              <a:rPr lang="en-US" altLang="zh-CN" sz="1600" dirty="0"/>
              <a:t>the next input character is </a:t>
            </a:r>
            <a:r>
              <a:rPr lang="en-US" altLang="zh-CN" sz="1600" dirty="0">
                <a:solidFill>
                  <a:srgbClr val="0000CC"/>
                </a:solidFill>
              </a:rPr>
              <a:t>"/"</a:t>
            </a:r>
            <a:r>
              <a:rPr lang="en-US" altLang="zh-CN" sz="1600" dirty="0"/>
              <a:t> </a:t>
            </a:r>
            <a:r>
              <a:rPr lang="en-US" altLang="zh-CN" sz="1600" b="1" dirty="0"/>
              <a:t>then</a:t>
            </a:r>
            <a:endParaRPr lang="en-US" altLang="zh-CN" sz="1600" dirty="0"/>
          </a:p>
          <a:p>
            <a:pPr marL="0" indent="0">
              <a:buNone/>
            </a:pPr>
            <a:r>
              <a:rPr lang="en-US" altLang="zh-CN" sz="1600" dirty="0"/>
              <a:t>                 </a:t>
            </a:r>
            <a:r>
              <a:rPr lang="en-US" altLang="zh-CN" sz="1600" dirty="0">
                <a:solidFill>
                  <a:srgbClr val="FF0000"/>
                </a:solidFill>
              </a:rPr>
              <a:t>done</a:t>
            </a:r>
            <a:r>
              <a:rPr lang="en-US" altLang="zh-CN" sz="1600" dirty="0"/>
              <a:t> := </a:t>
            </a:r>
            <a:r>
              <a:rPr lang="en-US" altLang="zh-CN" sz="1600" b="1" dirty="0"/>
              <a:t>true;       end if;</a:t>
            </a:r>
            <a:endParaRPr lang="en-US" altLang="zh-CN" sz="1600" dirty="0"/>
          </a:p>
          <a:p>
            <a:pPr marL="0" indent="0">
              <a:buNone/>
            </a:pPr>
            <a:r>
              <a:rPr lang="en-US" altLang="zh-CN" sz="1600" dirty="0"/>
              <a:t>           advance the input; </a:t>
            </a:r>
          </a:p>
          <a:p>
            <a:pPr marL="0" indent="0">
              <a:buNone/>
            </a:pPr>
            <a:r>
              <a:rPr lang="en-US" altLang="zh-CN" sz="1600" b="1" dirty="0"/>
              <a:t>      end while; </a:t>
            </a:r>
            <a:endParaRPr lang="en-US" altLang="zh-CN" sz="1600" dirty="0"/>
          </a:p>
          <a:p>
            <a:pPr marL="0" indent="0">
              <a:buNone/>
            </a:pPr>
            <a:r>
              <a:rPr lang="en-US" altLang="zh-CN" sz="1600" dirty="0"/>
              <a:t>      </a:t>
            </a:r>
            <a:r>
              <a:rPr lang="en-US" altLang="zh-CN" sz="1600" dirty="0">
                <a:solidFill>
                  <a:srgbClr val="FF0000"/>
                </a:solidFill>
              </a:rPr>
              <a:t>accept</a:t>
            </a:r>
            <a:r>
              <a:rPr lang="en-US" altLang="zh-CN" sz="1600" dirty="0"/>
              <a:t>; </a:t>
            </a:r>
            <a:r>
              <a:rPr lang="en-US" altLang="zh-CN" sz="1600" dirty="0">
                <a:solidFill>
                  <a:srgbClr val="0000CC"/>
                </a:solidFill>
              </a:rPr>
              <a:t>{ state 5 }</a:t>
            </a:r>
          </a:p>
          <a:p>
            <a:pPr marL="0" indent="0">
              <a:buNone/>
            </a:pPr>
            <a:r>
              <a:rPr lang="en-US" altLang="zh-CN" sz="1600" dirty="0"/>
              <a:t>   </a:t>
            </a:r>
            <a:r>
              <a:rPr lang="en-US" altLang="zh-CN" sz="1600" b="1" dirty="0"/>
              <a:t>else </a:t>
            </a:r>
            <a:r>
              <a:rPr lang="en-US" altLang="zh-CN" sz="1600" dirty="0"/>
              <a:t>{ other processing }     </a:t>
            </a:r>
            <a:endParaRPr lang="en-US" altLang="zh-CN" sz="1600" b="1" dirty="0"/>
          </a:p>
          <a:p>
            <a:pPr marL="0" indent="0">
              <a:buNone/>
            </a:pPr>
            <a:r>
              <a:rPr lang="en-US" altLang="zh-CN" sz="1600" b="1" dirty="0"/>
              <a:t>   end</a:t>
            </a:r>
            <a:r>
              <a:rPr lang="en-US" altLang="zh-CN" sz="1600" dirty="0"/>
              <a:t> </a:t>
            </a:r>
            <a:r>
              <a:rPr lang="en-US" altLang="zh-CN" sz="1600" b="1" dirty="0"/>
              <a:t>if;</a:t>
            </a:r>
          </a:p>
          <a:p>
            <a:pPr marL="0" indent="0">
              <a:buNone/>
            </a:pPr>
            <a:r>
              <a:rPr lang="en-US" altLang="zh-CN" sz="1600" b="1" dirty="0"/>
              <a:t>else </a:t>
            </a:r>
            <a:r>
              <a:rPr lang="en-US" altLang="zh-CN" sz="1600" dirty="0"/>
              <a:t>{ other processing } </a:t>
            </a:r>
          </a:p>
          <a:p>
            <a:pPr marL="0" indent="0">
              <a:buNone/>
            </a:pPr>
            <a:r>
              <a:rPr lang="en-US" altLang="zh-CN" sz="1600" b="1" dirty="0"/>
              <a:t>end</a:t>
            </a:r>
            <a:r>
              <a:rPr lang="en-US" altLang="zh-CN" sz="1600" dirty="0"/>
              <a:t> </a:t>
            </a:r>
            <a:r>
              <a:rPr lang="en-US" altLang="zh-CN" sz="1600" b="1" dirty="0"/>
              <a:t>if;</a:t>
            </a:r>
            <a:endParaRPr lang="zh-CN" altLang="en-US" sz="1600" b="1" dirty="0"/>
          </a:p>
        </p:txBody>
      </p:sp>
      <p:grpSp>
        <p:nvGrpSpPr>
          <p:cNvPr id="2" name="Group 4"/>
          <p:cNvGrpSpPr>
            <a:grpSpLocks/>
          </p:cNvGrpSpPr>
          <p:nvPr/>
        </p:nvGrpSpPr>
        <p:grpSpPr bwMode="auto">
          <a:xfrm>
            <a:off x="4716016" y="4653136"/>
            <a:ext cx="4032448" cy="1656184"/>
            <a:chOff x="1980" y="12048"/>
            <a:chExt cx="5220" cy="2040"/>
          </a:xfrm>
          <a:noFill/>
        </p:grpSpPr>
        <p:grpSp>
          <p:nvGrpSpPr>
            <p:cNvPr id="3" name="Group 5"/>
            <p:cNvGrpSpPr>
              <a:grpSpLocks/>
            </p:cNvGrpSpPr>
            <p:nvPr/>
          </p:nvGrpSpPr>
          <p:grpSpPr bwMode="auto">
            <a:xfrm rot="2793628">
              <a:off x="4524" y="12336"/>
              <a:ext cx="491" cy="540"/>
              <a:chOff x="4500" y="6003"/>
              <a:chExt cx="540" cy="585"/>
            </a:xfrm>
            <a:grpFill/>
          </p:grpSpPr>
          <p:sp>
            <p:nvSpPr>
              <p:cNvPr id="227334" name="Line 6"/>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27335" name="Arc 7"/>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27336" name="Rectangle 8"/>
            <p:cNvSpPr>
              <a:spLocks noChangeArrowheads="1"/>
            </p:cNvSpPr>
            <p:nvPr/>
          </p:nvSpPr>
          <p:spPr bwMode="auto">
            <a:xfrm>
              <a:off x="5220" y="12828"/>
              <a:ext cx="180" cy="312"/>
            </a:xfrm>
            <a:prstGeom prst="rect">
              <a:avLst/>
            </a:prstGeom>
            <a:grpFill/>
            <a:ln w="9525">
              <a:noFill/>
              <a:miter lim="800000"/>
              <a:headEnd/>
              <a:tailEnd/>
            </a:ln>
          </p:spPr>
          <p:txBody>
            <a:bodyPr lIns="0" tIns="0" rIns="0" bIns="0"/>
            <a:lstStyle/>
            <a:p>
              <a:pPr algn="just"/>
              <a:r>
                <a:rPr lang="zh-CN" altLang="en-US" sz="1600"/>
                <a:t>*</a:t>
              </a:r>
            </a:p>
          </p:txBody>
        </p:sp>
        <p:sp>
          <p:nvSpPr>
            <p:cNvPr id="227337" name="Line 9"/>
            <p:cNvSpPr>
              <a:spLocks noChangeShapeType="1"/>
            </p:cNvSpPr>
            <p:nvPr/>
          </p:nvSpPr>
          <p:spPr bwMode="auto">
            <a:xfrm>
              <a:off x="1980" y="13140"/>
              <a:ext cx="360" cy="0"/>
            </a:xfrm>
            <a:prstGeom prst="line">
              <a:avLst/>
            </a:prstGeom>
            <a:grpFill/>
            <a:ln w="9525">
              <a:solidFill>
                <a:srgbClr val="000000"/>
              </a:solidFill>
              <a:round/>
              <a:headEnd/>
              <a:tailEnd type="triangle" w="med" len="med"/>
            </a:ln>
          </p:spPr>
          <p:txBody>
            <a:bodyPr/>
            <a:lstStyle/>
            <a:p>
              <a:endParaRPr lang="zh-CN" altLang="en-US" sz="1600"/>
            </a:p>
          </p:txBody>
        </p:sp>
        <p:sp>
          <p:nvSpPr>
            <p:cNvPr id="227338" name="Oval 10"/>
            <p:cNvSpPr>
              <a:spLocks noChangeArrowheads="1"/>
            </p:cNvSpPr>
            <p:nvPr/>
          </p:nvSpPr>
          <p:spPr bwMode="auto">
            <a:xfrm>
              <a:off x="2340" y="12828"/>
              <a:ext cx="540" cy="624"/>
            </a:xfrm>
            <a:prstGeom prst="ellipse">
              <a:avLst/>
            </a:prstGeom>
            <a:grpFill/>
            <a:ln w="9525">
              <a:solidFill>
                <a:srgbClr val="000000"/>
              </a:solidFill>
              <a:round/>
              <a:headEnd/>
              <a:tailEnd/>
            </a:ln>
          </p:spPr>
          <p:txBody>
            <a:bodyPr/>
            <a:lstStyle/>
            <a:p>
              <a:pPr algn="just"/>
              <a:r>
                <a:rPr lang="en-US" altLang="zh-CN" sz="1600"/>
                <a:t>1</a:t>
              </a:r>
            </a:p>
          </p:txBody>
        </p:sp>
        <p:sp>
          <p:nvSpPr>
            <p:cNvPr id="227339" name="Oval 11"/>
            <p:cNvSpPr>
              <a:spLocks noChangeArrowheads="1"/>
            </p:cNvSpPr>
            <p:nvPr/>
          </p:nvSpPr>
          <p:spPr bwMode="auto">
            <a:xfrm>
              <a:off x="3420" y="12828"/>
              <a:ext cx="540" cy="624"/>
            </a:xfrm>
            <a:prstGeom prst="ellipse">
              <a:avLst/>
            </a:prstGeom>
            <a:grpFill/>
            <a:ln w="9525">
              <a:solidFill>
                <a:srgbClr val="000000"/>
              </a:solidFill>
              <a:round/>
              <a:headEnd/>
              <a:tailEnd/>
            </a:ln>
          </p:spPr>
          <p:txBody>
            <a:bodyPr/>
            <a:lstStyle/>
            <a:p>
              <a:pPr algn="just"/>
              <a:r>
                <a:rPr lang="en-US" altLang="zh-CN" sz="1600"/>
                <a:t>2</a:t>
              </a:r>
            </a:p>
          </p:txBody>
        </p:sp>
        <p:sp>
          <p:nvSpPr>
            <p:cNvPr id="227340" name="Oval 12"/>
            <p:cNvSpPr>
              <a:spLocks noChangeArrowheads="1"/>
            </p:cNvSpPr>
            <p:nvPr/>
          </p:nvSpPr>
          <p:spPr bwMode="auto">
            <a:xfrm>
              <a:off x="4500" y="12828"/>
              <a:ext cx="540" cy="624"/>
            </a:xfrm>
            <a:prstGeom prst="ellipse">
              <a:avLst/>
            </a:prstGeom>
            <a:grpFill/>
            <a:ln w="9525">
              <a:solidFill>
                <a:srgbClr val="000000"/>
              </a:solidFill>
              <a:round/>
              <a:headEnd/>
              <a:tailEnd/>
            </a:ln>
          </p:spPr>
          <p:txBody>
            <a:bodyPr/>
            <a:lstStyle/>
            <a:p>
              <a:pPr algn="just"/>
              <a:r>
                <a:rPr lang="en-US" altLang="zh-CN" sz="1600"/>
                <a:t>3</a:t>
              </a:r>
            </a:p>
          </p:txBody>
        </p:sp>
        <p:sp>
          <p:nvSpPr>
            <p:cNvPr id="227341" name="Line 13"/>
            <p:cNvSpPr>
              <a:spLocks noChangeShapeType="1"/>
            </p:cNvSpPr>
            <p:nvPr/>
          </p:nvSpPr>
          <p:spPr bwMode="auto">
            <a:xfrm>
              <a:off x="504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27342" name="Oval 14"/>
            <p:cNvSpPr>
              <a:spLocks noChangeArrowheads="1"/>
            </p:cNvSpPr>
            <p:nvPr/>
          </p:nvSpPr>
          <p:spPr bwMode="auto">
            <a:xfrm>
              <a:off x="5580" y="12828"/>
              <a:ext cx="540" cy="624"/>
            </a:xfrm>
            <a:prstGeom prst="ellipse">
              <a:avLst/>
            </a:prstGeom>
            <a:grpFill/>
            <a:ln w="9525">
              <a:solidFill>
                <a:srgbClr val="000000"/>
              </a:solidFill>
              <a:round/>
              <a:headEnd/>
              <a:tailEnd/>
            </a:ln>
          </p:spPr>
          <p:txBody>
            <a:bodyPr/>
            <a:lstStyle/>
            <a:p>
              <a:pPr algn="just"/>
              <a:r>
                <a:rPr lang="en-US" altLang="zh-CN" sz="1600"/>
                <a:t>4</a:t>
              </a:r>
            </a:p>
          </p:txBody>
        </p:sp>
        <p:sp>
          <p:nvSpPr>
            <p:cNvPr id="227343" name="Rectangle 15"/>
            <p:cNvSpPr>
              <a:spLocks noChangeArrowheads="1"/>
            </p:cNvSpPr>
            <p:nvPr/>
          </p:nvSpPr>
          <p:spPr bwMode="auto">
            <a:xfrm>
              <a:off x="5940" y="13764"/>
              <a:ext cx="806" cy="324"/>
            </a:xfrm>
            <a:prstGeom prst="rect">
              <a:avLst/>
            </a:prstGeom>
            <a:grpFill/>
            <a:ln w="9525">
              <a:noFill/>
              <a:miter lim="800000"/>
              <a:headEnd/>
              <a:tailEnd/>
            </a:ln>
          </p:spPr>
          <p:txBody>
            <a:bodyPr lIns="0" tIns="0" rIns="0" bIns="0"/>
            <a:lstStyle/>
            <a:p>
              <a:pPr algn="just"/>
              <a:r>
                <a:rPr lang="en-US" altLang="zh-CN" sz="1600" dirty="0"/>
                <a:t>other</a:t>
              </a:r>
            </a:p>
          </p:txBody>
        </p:sp>
        <p:sp>
          <p:nvSpPr>
            <p:cNvPr id="227344" name="Rectangle 16"/>
            <p:cNvSpPr>
              <a:spLocks noChangeArrowheads="1"/>
            </p:cNvSpPr>
            <p:nvPr/>
          </p:nvSpPr>
          <p:spPr bwMode="auto">
            <a:xfrm>
              <a:off x="5040" y="12048"/>
              <a:ext cx="686" cy="228"/>
            </a:xfrm>
            <a:prstGeom prst="rect">
              <a:avLst/>
            </a:prstGeom>
            <a:grpFill/>
            <a:ln w="9525">
              <a:noFill/>
              <a:miter lim="800000"/>
              <a:headEnd/>
              <a:tailEnd/>
            </a:ln>
          </p:spPr>
          <p:txBody>
            <a:bodyPr lIns="0" tIns="0" rIns="0" bIns="0"/>
            <a:lstStyle/>
            <a:p>
              <a:pPr algn="just"/>
              <a:r>
                <a:rPr lang="en-US" altLang="zh-CN" sz="1600" dirty="0"/>
                <a:t>other</a:t>
              </a:r>
            </a:p>
          </p:txBody>
        </p:sp>
        <p:sp>
          <p:nvSpPr>
            <p:cNvPr id="227345" name="Rectangle 17"/>
            <p:cNvSpPr>
              <a:spLocks noChangeArrowheads="1"/>
            </p:cNvSpPr>
            <p:nvPr/>
          </p:nvSpPr>
          <p:spPr bwMode="auto">
            <a:xfrm>
              <a:off x="3060" y="12828"/>
              <a:ext cx="180" cy="312"/>
            </a:xfrm>
            <a:prstGeom prst="rect">
              <a:avLst/>
            </a:prstGeom>
            <a:grpFill/>
            <a:ln w="9525">
              <a:noFill/>
              <a:miter lim="800000"/>
              <a:headEnd/>
              <a:tailEnd/>
            </a:ln>
          </p:spPr>
          <p:txBody>
            <a:bodyPr lIns="0" tIns="0" rIns="0" bIns="0"/>
            <a:lstStyle/>
            <a:p>
              <a:pPr algn="just"/>
              <a:r>
                <a:rPr lang="en-US" altLang="zh-CN" sz="1600"/>
                <a:t>/</a:t>
              </a:r>
            </a:p>
          </p:txBody>
        </p:sp>
        <p:sp>
          <p:nvSpPr>
            <p:cNvPr id="227346" name="Line 18"/>
            <p:cNvSpPr>
              <a:spLocks noChangeShapeType="1"/>
            </p:cNvSpPr>
            <p:nvPr/>
          </p:nvSpPr>
          <p:spPr bwMode="auto">
            <a:xfrm>
              <a:off x="288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27347" name="Rectangle 19"/>
            <p:cNvSpPr>
              <a:spLocks noChangeArrowheads="1"/>
            </p:cNvSpPr>
            <p:nvPr/>
          </p:nvSpPr>
          <p:spPr bwMode="auto">
            <a:xfrm>
              <a:off x="4140" y="12828"/>
              <a:ext cx="180" cy="312"/>
            </a:xfrm>
            <a:prstGeom prst="rect">
              <a:avLst/>
            </a:prstGeom>
            <a:grpFill/>
            <a:ln w="9525">
              <a:noFill/>
              <a:miter lim="800000"/>
              <a:headEnd/>
              <a:tailEnd/>
            </a:ln>
          </p:spPr>
          <p:txBody>
            <a:bodyPr lIns="0" tIns="0" rIns="0" bIns="0"/>
            <a:lstStyle/>
            <a:p>
              <a:pPr algn="just"/>
              <a:r>
                <a:rPr lang="zh-CN" altLang="en-US" sz="1600"/>
                <a:t>*</a:t>
              </a:r>
            </a:p>
          </p:txBody>
        </p:sp>
        <p:sp>
          <p:nvSpPr>
            <p:cNvPr id="227348" name="Line 20"/>
            <p:cNvSpPr>
              <a:spLocks noChangeShapeType="1"/>
            </p:cNvSpPr>
            <p:nvPr/>
          </p:nvSpPr>
          <p:spPr bwMode="auto">
            <a:xfrm>
              <a:off x="3960" y="13140"/>
              <a:ext cx="540" cy="0"/>
            </a:xfrm>
            <a:prstGeom prst="line">
              <a:avLst/>
            </a:prstGeom>
            <a:grpFill/>
            <a:ln w="9525">
              <a:solidFill>
                <a:srgbClr val="000000"/>
              </a:solidFill>
              <a:round/>
              <a:headEnd/>
              <a:tailEnd type="triangle" w="med" len="med"/>
            </a:ln>
          </p:spPr>
          <p:txBody>
            <a:bodyPr/>
            <a:lstStyle/>
            <a:p>
              <a:endParaRPr lang="zh-CN" altLang="en-US" sz="1600"/>
            </a:p>
          </p:txBody>
        </p:sp>
        <p:grpSp>
          <p:nvGrpSpPr>
            <p:cNvPr id="4" name="Group 21"/>
            <p:cNvGrpSpPr>
              <a:grpSpLocks/>
            </p:cNvGrpSpPr>
            <p:nvPr/>
          </p:nvGrpSpPr>
          <p:grpSpPr bwMode="auto">
            <a:xfrm rot="3253953">
              <a:off x="5784" y="12336"/>
              <a:ext cx="491" cy="540"/>
              <a:chOff x="4500" y="6003"/>
              <a:chExt cx="540" cy="585"/>
            </a:xfrm>
            <a:grpFill/>
          </p:grpSpPr>
          <p:sp>
            <p:nvSpPr>
              <p:cNvPr id="227350" name="Line 22"/>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27351" name="Arc 23"/>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27352" name="Rectangle 24"/>
            <p:cNvSpPr>
              <a:spLocks noChangeArrowheads="1"/>
            </p:cNvSpPr>
            <p:nvPr/>
          </p:nvSpPr>
          <p:spPr bwMode="auto">
            <a:xfrm>
              <a:off x="6480" y="12360"/>
              <a:ext cx="180" cy="312"/>
            </a:xfrm>
            <a:prstGeom prst="rect">
              <a:avLst/>
            </a:prstGeom>
            <a:grpFill/>
            <a:ln w="9525">
              <a:noFill/>
              <a:miter lim="800000"/>
              <a:headEnd/>
              <a:tailEnd/>
            </a:ln>
          </p:spPr>
          <p:txBody>
            <a:bodyPr lIns="0" tIns="0" rIns="0" bIns="0"/>
            <a:lstStyle/>
            <a:p>
              <a:pPr algn="just"/>
              <a:r>
                <a:rPr lang="zh-CN" altLang="en-US" sz="1600"/>
                <a:t>*</a:t>
              </a:r>
            </a:p>
          </p:txBody>
        </p:sp>
        <p:sp>
          <p:nvSpPr>
            <p:cNvPr id="227353" name="Rectangle 25"/>
            <p:cNvSpPr>
              <a:spLocks noChangeArrowheads="1"/>
            </p:cNvSpPr>
            <p:nvPr/>
          </p:nvSpPr>
          <p:spPr bwMode="auto">
            <a:xfrm>
              <a:off x="6300" y="12828"/>
              <a:ext cx="180" cy="312"/>
            </a:xfrm>
            <a:prstGeom prst="rect">
              <a:avLst/>
            </a:prstGeom>
            <a:grpFill/>
            <a:ln w="9525">
              <a:noFill/>
              <a:miter lim="800000"/>
              <a:headEnd/>
              <a:tailEnd/>
            </a:ln>
          </p:spPr>
          <p:txBody>
            <a:bodyPr lIns="0" tIns="0" rIns="0" bIns="0"/>
            <a:lstStyle/>
            <a:p>
              <a:pPr algn="just"/>
              <a:r>
                <a:rPr lang="en-US" altLang="zh-CN" sz="1600"/>
                <a:t>/</a:t>
              </a:r>
            </a:p>
          </p:txBody>
        </p:sp>
        <p:sp>
          <p:nvSpPr>
            <p:cNvPr id="227354" name="Line 26"/>
            <p:cNvSpPr>
              <a:spLocks noChangeShapeType="1"/>
            </p:cNvSpPr>
            <p:nvPr/>
          </p:nvSpPr>
          <p:spPr bwMode="auto">
            <a:xfrm>
              <a:off x="612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27355" name="AutoShape 27"/>
            <p:cNvSpPr>
              <a:spLocks noChangeArrowheads="1"/>
            </p:cNvSpPr>
            <p:nvPr/>
          </p:nvSpPr>
          <p:spPr bwMode="auto">
            <a:xfrm>
              <a:off x="6660" y="12828"/>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sp>
          <p:nvSpPr>
            <p:cNvPr id="227356" name="Rectangle 28"/>
            <p:cNvSpPr>
              <a:spLocks noChangeArrowheads="1"/>
            </p:cNvSpPr>
            <p:nvPr/>
          </p:nvSpPr>
          <p:spPr bwMode="auto">
            <a:xfrm>
              <a:off x="6840" y="12984"/>
              <a:ext cx="180" cy="312"/>
            </a:xfrm>
            <a:prstGeom prst="rect">
              <a:avLst/>
            </a:prstGeom>
            <a:grpFill/>
            <a:ln w="9525">
              <a:noFill/>
              <a:miter lim="800000"/>
              <a:headEnd/>
              <a:tailEnd/>
            </a:ln>
          </p:spPr>
          <p:txBody>
            <a:bodyPr lIns="0" tIns="0" rIns="0" bIns="0"/>
            <a:lstStyle/>
            <a:p>
              <a:pPr algn="just"/>
              <a:r>
                <a:rPr lang="en-US" altLang="zh-CN" sz="1600"/>
                <a:t>5</a:t>
              </a:r>
            </a:p>
            <a:p>
              <a:endParaRPr lang="en-US" altLang="zh-CN" sz="1600"/>
            </a:p>
          </p:txBody>
        </p:sp>
        <p:sp>
          <p:nvSpPr>
            <p:cNvPr id="227357" name="Arc 29"/>
            <p:cNvSpPr>
              <a:spLocks/>
            </p:cNvSpPr>
            <p:nvPr/>
          </p:nvSpPr>
          <p:spPr bwMode="auto">
            <a:xfrm rot="10644852">
              <a:off x="4673" y="13470"/>
              <a:ext cx="1289" cy="450"/>
            </a:xfrm>
            <a:custGeom>
              <a:avLst/>
              <a:gdLst>
                <a:gd name="G0" fmla="+- 21600 0 0"/>
                <a:gd name="G1" fmla="+- 21600 0 0"/>
                <a:gd name="G2" fmla="+- 21600 0 0"/>
                <a:gd name="T0" fmla="*/ 57 w 43200"/>
                <a:gd name="T1" fmla="*/ 23174 h 23609"/>
                <a:gd name="T2" fmla="*/ 43106 w 43200"/>
                <a:gd name="T3" fmla="*/ 23609 h 23609"/>
                <a:gd name="T4" fmla="*/ 21600 w 43200"/>
                <a:gd name="T5" fmla="*/ 21600 h 23609"/>
              </a:gdLst>
              <a:ahLst/>
              <a:cxnLst>
                <a:cxn ang="0">
                  <a:pos x="T0" y="T1"/>
                </a:cxn>
                <a:cxn ang="0">
                  <a:pos x="T2" y="T3"/>
                </a:cxn>
                <a:cxn ang="0">
                  <a:pos x="T4" y="T5"/>
                </a:cxn>
              </a:cxnLst>
              <a:rect l="0" t="0" r="r" b="b"/>
              <a:pathLst>
                <a:path w="43200" h="23609" fill="none"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path>
                <a:path w="43200" h="23609" stroke="0"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lnTo>
                    <a:pt x="21600" y="21600"/>
                  </a:lnTo>
                  <a:close/>
                </a:path>
              </a:pathLst>
            </a:custGeom>
            <a:grpFill/>
            <a:ln w="9525">
              <a:solidFill>
                <a:srgbClr val="000000"/>
              </a:solidFill>
              <a:round/>
              <a:headEnd/>
              <a:tailEnd/>
            </a:ln>
          </p:spPr>
          <p:txBody>
            <a:bodyPr/>
            <a:lstStyle/>
            <a:p>
              <a:endParaRPr lang="zh-CN" altLang="en-US" sz="1600"/>
            </a:p>
          </p:txBody>
        </p:sp>
        <p:sp>
          <p:nvSpPr>
            <p:cNvPr id="227358" name="Line 30"/>
            <p:cNvSpPr>
              <a:spLocks noChangeShapeType="1"/>
            </p:cNvSpPr>
            <p:nvPr/>
          </p:nvSpPr>
          <p:spPr bwMode="auto">
            <a:xfrm flipH="1" flipV="1">
              <a:off x="4680" y="13452"/>
              <a:ext cx="0" cy="156"/>
            </a:xfrm>
            <a:prstGeom prst="line">
              <a:avLst/>
            </a:prstGeom>
            <a:grpFill/>
            <a:ln w="9525">
              <a:solidFill>
                <a:srgbClr val="000000"/>
              </a:solidFill>
              <a:round/>
              <a:headEnd/>
              <a:tailEnd type="triangle" w="med" len="med"/>
            </a:ln>
          </p:spPr>
          <p:txBody>
            <a:bodyPr/>
            <a:lstStyle/>
            <a:p>
              <a:endParaRPr lang="zh-CN" altLang="en-US" sz="1600"/>
            </a:p>
          </p:txBody>
        </p:sp>
      </p:grpSp>
      <p:sp>
        <p:nvSpPr>
          <p:cNvPr id="31" name="圆角矩形 30"/>
          <p:cNvSpPr/>
          <p:nvPr/>
        </p:nvSpPr>
        <p:spPr bwMode="auto">
          <a:xfrm>
            <a:off x="611560" y="1700808"/>
            <a:ext cx="792088"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32" name="圆角矩形 31"/>
          <p:cNvSpPr/>
          <p:nvPr/>
        </p:nvSpPr>
        <p:spPr bwMode="auto">
          <a:xfrm>
            <a:off x="931628" y="1992672"/>
            <a:ext cx="792088"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33" name="圆角矩形 32"/>
          <p:cNvSpPr/>
          <p:nvPr/>
        </p:nvSpPr>
        <p:spPr bwMode="auto">
          <a:xfrm>
            <a:off x="931628" y="3156418"/>
            <a:ext cx="792088" cy="28803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34" name="圆角矩形 33"/>
          <p:cNvSpPr/>
          <p:nvPr/>
        </p:nvSpPr>
        <p:spPr bwMode="auto">
          <a:xfrm>
            <a:off x="6360212" y="2735667"/>
            <a:ext cx="2273605" cy="1368152"/>
          </a:xfrm>
          <a:prstGeom prst="roundRect">
            <a:avLst/>
          </a:prstGeom>
          <a:noFill/>
          <a:ln w="28575" cap="flat" cmpd="sng" algn="ctr">
            <a:solidFill>
              <a:srgbClr val="FF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黑体" pitchFamily="2" charset="-122"/>
              </a:rPr>
              <a:t>这种根据位置编写代码的方式当图中环状结构变多后逻辑就比较复杂了。</a:t>
            </a:r>
          </a:p>
        </p:txBody>
      </p:sp>
    </p:spTree>
    <p:extLst>
      <p:ext uri="{BB962C8B-B14F-4D97-AF65-F5344CB8AC3E}">
        <p14:creationId xmlns:p14="http://schemas.microsoft.com/office/powerpoint/2010/main" val="289811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251520" y="1268760"/>
            <a:ext cx="8784976" cy="547260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28355" name="Rectangle 3"/>
          <p:cNvSpPr>
            <a:spLocks noGrp="1" noChangeArrowheads="1"/>
          </p:cNvSpPr>
          <p:nvPr>
            <p:ph type="body" idx="1"/>
          </p:nvPr>
        </p:nvSpPr>
        <p:spPr>
          <a:xfrm>
            <a:off x="395536" y="1268760"/>
            <a:ext cx="8229600" cy="5256584"/>
          </a:xfrm>
        </p:spPr>
        <p:txBody>
          <a:bodyPr/>
          <a:lstStyle/>
          <a:p>
            <a:pPr marL="0" indent="0">
              <a:buNone/>
            </a:pPr>
            <a:r>
              <a:rPr lang="en-US" altLang="zh-CN" sz="1800" dirty="0"/>
              <a:t>state := 1; { start }</a:t>
            </a:r>
          </a:p>
          <a:p>
            <a:pPr marL="0" indent="0">
              <a:buNone/>
            </a:pPr>
            <a:r>
              <a:rPr lang="en-US" altLang="zh-CN" sz="1800" dirty="0"/>
              <a:t>while state = </a:t>
            </a:r>
            <a:r>
              <a:rPr lang="en-US" altLang="zh-CN" sz="1800" dirty="0">
                <a:solidFill>
                  <a:srgbClr val="FF0000"/>
                </a:solidFill>
              </a:rPr>
              <a:t>1 or 2 </a:t>
            </a:r>
            <a:r>
              <a:rPr lang="en-US" altLang="zh-CN" sz="1800" dirty="0"/>
              <a:t>do </a:t>
            </a:r>
          </a:p>
          <a:p>
            <a:pPr marL="0" indent="0">
              <a:buNone/>
            </a:pPr>
            <a:r>
              <a:rPr lang="en-US" altLang="zh-CN" sz="1800" dirty="0"/>
              <a:t>  </a:t>
            </a:r>
            <a:r>
              <a:rPr lang="en-US" altLang="zh-CN" sz="1800" dirty="0">
                <a:solidFill>
                  <a:srgbClr val="FF0000"/>
                </a:solidFill>
              </a:rPr>
              <a:t>case state of </a:t>
            </a:r>
          </a:p>
          <a:p>
            <a:pPr marL="0" indent="0">
              <a:buNone/>
            </a:pPr>
            <a:r>
              <a:rPr lang="en-US" altLang="zh-CN" sz="1800" dirty="0"/>
              <a:t>  1: </a:t>
            </a:r>
            <a:r>
              <a:rPr lang="en-US" altLang="zh-CN" sz="1800" dirty="0">
                <a:solidFill>
                  <a:srgbClr val="FF0000"/>
                </a:solidFill>
              </a:rPr>
              <a:t>case input character of </a:t>
            </a:r>
          </a:p>
          <a:p>
            <a:pPr marL="0" indent="0">
              <a:buNone/>
            </a:pPr>
            <a:r>
              <a:rPr lang="en-US" altLang="zh-CN" sz="1800" dirty="0"/>
              <a:t>      </a:t>
            </a:r>
            <a:r>
              <a:rPr lang="en-US" altLang="zh-CN" sz="1800" dirty="0">
                <a:solidFill>
                  <a:srgbClr val="0000CC"/>
                </a:solidFill>
              </a:rPr>
              <a:t>letter:</a:t>
            </a:r>
            <a:r>
              <a:rPr lang="en-US" altLang="zh-CN" sz="1800" dirty="0"/>
              <a:t> </a:t>
            </a:r>
            <a:r>
              <a:rPr lang="en-US" altLang="zh-CN" sz="1800" dirty="0">
                <a:solidFill>
                  <a:srgbClr val="FF0000"/>
                </a:solidFill>
              </a:rPr>
              <a:t>advance </a:t>
            </a:r>
            <a:r>
              <a:rPr lang="en-US" altLang="zh-CN" sz="1800" dirty="0"/>
              <a:t>the input ;</a:t>
            </a:r>
          </a:p>
          <a:p>
            <a:pPr marL="0" indent="0">
              <a:buNone/>
            </a:pPr>
            <a:r>
              <a:rPr lang="en-US" altLang="zh-CN" sz="1800" dirty="0"/>
              <a:t>            state := 2;</a:t>
            </a:r>
          </a:p>
          <a:p>
            <a:pPr marL="0" indent="0">
              <a:buNone/>
            </a:pPr>
            <a:r>
              <a:rPr lang="en-US" altLang="zh-CN" sz="1800" dirty="0"/>
              <a:t>      </a:t>
            </a:r>
            <a:r>
              <a:rPr lang="en-US" altLang="zh-CN" sz="1800" dirty="0">
                <a:solidFill>
                  <a:srgbClr val="0000CC"/>
                </a:solidFill>
              </a:rPr>
              <a:t>else</a:t>
            </a:r>
            <a:r>
              <a:rPr lang="en-US" altLang="zh-CN" sz="1800" dirty="0"/>
              <a:t> { error or other };</a:t>
            </a:r>
          </a:p>
          <a:p>
            <a:pPr marL="0" indent="0">
              <a:buNone/>
            </a:pPr>
            <a:r>
              <a:rPr lang="en-US" altLang="zh-CN" sz="1800" dirty="0"/>
              <a:t>      end case;</a:t>
            </a:r>
          </a:p>
          <a:p>
            <a:pPr marL="0" indent="0">
              <a:buNone/>
            </a:pPr>
            <a:r>
              <a:rPr lang="en-US" altLang="zh-CN" sz="1800" dirty="0"/>
              <a:t>  2: </a:t>
            </a:r>
            <a:r>
              <a:rPr lang="en-US" altLang="zh-CN" sz="1800" dirty="0">
                <a:solidFill>
                  <a:srgbClr val="FF0000"/>
                </a:solidFill>
              </a:rPr>
              <a:t>case input character of </a:t>
            </a:r>
          </a:p>
          <a:p>
            <a:pPr marL="0" indent="0">
              <a:buNone/>
            </a:pPr>
            <a:r>
              <a:rPr lang="en-US" altLang="zh-CN" sz="1800" dirty="0"/>
              <a:t>      </a:t>
            </a:r>
            <a:r>
              <a:rPr lang="en-US" altLang="zh-CN" sz="1800" dirty="0" err="1">
                <a:solidFill>
                  <a:srgbClr val="0000CC"/>
                </a:solidFill>
              </a:rPr>
              <a:t>letter,digit</a:t>
            </a:r>
            <a:r>
              <a:rPr lang="en-US" altLang="zh-CN" sz="1800" dirty="0">
                <a:solidFill>
                  <a:srgbClr val="0000CC"/>
                </a:solidFill>
              </a:rPr>
              <a:t>: </a:t>
            </a:r>
            <a:r>
              <a:rPr lang="en-US" altLang="zh-CN" sz="1800" dirty="0">
                <a:solidFill>
                  <a:srgbClr val="FF0000"/>
                </a:solidFill>
              </a:rPr>
              <a:t>advance</a:t>
            </a:r>
            <a:r>
              <a:rPr lang="en-US" altLang="zh-CN" sz="1800" dirty="0"/>
              <a:t> the input;</a:t>
            </a:r>
          </a:p>
          <a:p>
            <a:pPr marL="0" indent="0">
              <a:buNone/>
            </a:pPr>
            <a:r>
              <a:rPr lang="en-US" altLang="zh-CN" sz="1800" dirty="0"/>
              <a:t>                       state := 2; { actually unnecessary }</a:t>
            </a:r>
          </a:p>
          <a:p>
            <a:pPr marL="0" indent="0">
              <a:buNone/>
            </a:pPr>
            <a:r>
              <a:rPr lang="en-US" altLang="zh-CN" sz="1800" dirty="0"/>
              <a:t>      </a:t>
            </a:r>
            <a:r>
              <a:rPr lang="en-US" altLang="zh-CN" sz="1800" dirty="0">
                <a:solidFill>
                  <a:srgbClr val="0000CC"/>
                </a:solidFill>
              </a:rPr>
              <a:t>else</a:t>
            </a:r>
            <a:r>
              <a:rPr lang="en-US" altLang="zh-CN" sz="1800" dirty="0"/>
              <a:t> state := 3;</a:t>
            </a:r>
          </a:p>
          <a:p>
            <a:pPr marL="0" indent="0">
              <a:buNone/>
            </a:pPr>
            <a:r>
              <a:rPr lang="en-US" altLang="zh-CN" sz="1800" dirty="0"/>
              <a:t>      end case;</a:t>
            </a:r>
          </a:p>
          <a:p>
            <a:pPr marL="0" indent="0">
              <a:buNone/>
            </a:pPr>
            <a:r>
              <a:rPr lang="en-US" altLang="zh-CN" sz="1800" dirty="0"/>
              <a:t>   end case;</a:t>
            </a:r>
          </a:p>
          <a:p>
            <a:pPr marL="0" indent="0">
              <a:buNone/>
            </a:pPr>
            <a:r>
              <a:rPr lang="en-US" altLang="zh-CN" sz="1800" dirty="0"/>
              <a:t>end while;</a:t>
            </a:r>
          </a:p>
          <a:p>
            <a:pPr marL="0" indent="0">
              <a:buNone/>
            </a:pPr>
            <a:r>
              <a:rPr lang="en-US" altLang="zh-CN" sz="1800" dirty="0"/>
              <a:t>if state = 3 then </a:t>
            </a:r>
            <a:r>
              <a:rPr lang="en-US" altLang="zh-CN" sz="1800" dirty="0">
                <a:solidFill>
                  <a:srgbClr val="FF0000"/>
                </a:solidFill>
              </a:rPr>
              <a:t>accept</a:t>
            </a:r>
            <a:r>
              <a:rPr lang="en-US" altLang="zh-CN" sz="1800" dirty="0"/>
              <a:t> else error; </a:t>
            </a:r>
            <a:endParaRPr lang="zh-CN" altLang="en-US" sz="1800" dirty="0"/>
          </a:p>
          <a:p>
            <a:pPr marL="0" indent="0">
              <a:buNone/>
            </a:pPr>
            <a:endParaRPr lang="en-US" altLang="zh-CN" sz="1800" dirty="0"/>
          </a:p>
          <a:p>
            <a:pPr marL="0" indent="0">
              <a:buNone/>
            </a:pPr>
            <a:endParaRPr lang="zh-CN" altLang="en-US" sz="1800" dirty="0"/>
          </a:p>
        </p:txBody>
      </p:sp>
      <p:grpSp>
        <p:nvGrpSpPr>
          <p:cNvPr id="2" name="Group 31"/>
          <p:cNvGrpSpPr>
            <a:grpSpLocks/>
          </p:cNvGrpSpPr>
          <p:nvPr/>
        </p:nvGrpSpPr>
        <p:grpSpPr bwMode="auto">
          <a:xfrm>
            <a:off x="5004048" y="4653136"/>
            <a:ext cx="3816424" cy="1800200"/>
            <a:chOff x="2880" y="11892"/>
            <a:chExt cx="4860" cy="2038"/>
          </a:xfrm>
          <a:noFill/>
        </p:grpSpPr>
        <p:sp>
          <p:nvSpPr>
            <p:cNvPr id="228384" name="Line 32"/>
            <p:cNvSpPr>
              <a:spLocks noChangeShapeType="1"/>
            </p:cNvSpPr>
            <p:nvPr/>
          </p:nvSpPr>
          <p:spPr bwMode="auto">
            <a:xfrm>
              <a:off x="2880" y="12984"/>
              <a:ext cx="720" cy="0"/>
            </a:xfrm>
            <a:prstGeom prst="line">
              <a:avLst/>
            </a:prstGeom>
            <a:grpFill/>
            <a:ln w="9525">
              <a:solidFill>
                <a:srgbClr val="000000"/>
              </a:solidFill>
              <a:round/>
              <a:headEnd/>
              <a:tailEnd type="triangle" w="med" len="med"/>
            </a:ln>
          </p:spPr>
          <p:txBody>
            <a:bodyPr/>
            <a:lstStyle/>
            <a:p>
              <a:endParaRPr lang="zh-CN" altLang="en-US" sz="1600"/>
            </a:p>
          </p:txBody>
        </p:sp>
        <p:sp>
          <p:nvSpPr>
            <p:cNvPr id="228385" name="Oval 33"/>
            <p:cNvSpPr>
              <a:spLocks noChangeArrowheads="1"/>
            </p:cNvSpPr>
            <p:nvPr/>
          </p:nvSpPr>
          <p:spPr bwMode="auto">
            <a:xfrm>
              <a:off x="3600" y="12672"/>
              <a:ext cx="540" cy="624"/>
            </a:xfrm>
            <a:prstGeom prst="ellipse">
              <a:avLst/>
            </a:prstGeom>
            <a:grpFill/>
            <a:ln w="9525">
              <a:solidFill>
                <a:srgbClr val="000000"/>
              </a:solidFill>
              <a:round/>
              <a:headEnd/>
              <a:tailEnd/>
            </a:ln>
          </p:spPr>
          <p:txBody>
            <a:bodyPr/>
            <a:lstStyle/>
            <a:p>
              <a:pPr algn="just"/>
              <a:r>
                <a:rPr lang="en-US" altLang="zh-CN" sz="1600"/>
                <a:t>1</a:t>
              </a:r>
            </a:p>
          </p:txBody>
        </p:sp>
        <p:sp>
          <p:nvSpPr>
            <p:cNvPr id="228386" name="Line 34"/>
            <p:cNvSpPr>
              <a:spLocks noChangeShapeType="1"/>
            </p:cNvSpPr>
            <p:nvPr/>
          </p:nvSpPr>
          <p:spPr bwMode="auto">
            <a:xfrm>
              <a:off x="4140" y="12984"/>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228387" name="Rectangle 35"/>
            <p:cNvSpPr>
              <a:spLocks noChangeArrowheads="1"/>
            </p:cNvSpPr>
            <p:nvPr/>
          </p:nvSpPr>
          <p:spPr bwMode="auto">
            <a:xfrm>
              <a:off x="4320" y="12516"/>
              <a:ext cx="723" cy="312"/>
            </a:xfrm>
            <a:prstGeom prst="rect">
              <a:avLst/>
            </a:prstGeom>
            <a:grpFill/>
            <a:ln w="9525">
              <a:noFill/>
              <a:miter lim="800000"/>
              <a:headEnd/>
              <a:tailEnd/>
            </a:ln>
          </p:spPr>
          <p:txBody>
            <a:bodyPr lIns="0" tIns="0" rIns="0" bIns="0"/>
            <a:lstStyle/>
            <a:p>
              <a:pPr algn="just"/>
              <a:r>
                <a:rPr lang="en-US" altLang="zh-CN" sz="1600"/>
                <a:t>letter</a:t>
              </a:r>
            </a:p>
          </p:txBody>
        </p:sp>
        <p:grpSp>
          <p:nvGrpSpPr>
            <p:cNvPr id="3" name="Group 36"/>
            <p:cNvGrpSpPr>
              <a:grpSpLocks/>
            </p:cNvGrpSpPr>
            <p:nvPr/>
          </p:nvGrpSpPr>
          <p:grpSpPr bwMode="auto">
            <a:xfrm rot="-434106">
              <a:off x="5400" y="12204"/>
              <a:ext cx="649" cy="634"/>
              <a:chOff x="5680" y="3755"/>
              <a:chExt cx="649" cy="634"/>
            </a:xfrm>
            <a:grpFill/>
          </p:grpSpPr>
          <p:sp>
            <p:nvSpPr>
              <p:cNvPr id="228389" name="Arc 3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a:p>
            </p:txBody>
          </p:sp>
          <p:sp>
            <p:nvSpPr>
              <p:cNvPr id="228390" name="Line 3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600"/>
              </a:p>
            </p:txBody>
          </p:sp>
        </p:grpSp>
        <p:sp>
          <p:nvSpPr>
            <p:cNvPr id="228391" name="Rectangle 39"/>
            <p:cNvSpPr>
              <a:spLocks noChangeArrowheads="1"/>
            </p:cNvSpPr>
            <p:nvPr/>
          </p:nvSpPr>
          <p:spPr bwMode="auto">
            <a:xfrm>
              <a:off x="5940" y="11892"/>
              <a:ext cx="900" cy="312"/>
            </a:xfrm>
            <a:prstGeom prst="rect">
              <a:avLst/>
            </a:prstGeom>
            <a:grpFill/>
            <a:ln w="9525">
              <a:noFill/>
              <a:miter lim="800000"/>
              <a:headEnd/>
              <a:tailEnd/>
            </a:ln>
          </p:spPr>
          <p:txBody>
            <a:bodyPr lIns="0" tIns="0" rIns="0" bIns="0"/>
            <a:lstStyle/>
            <a:p>
              <a:pPr algn="just"/>
              <a:r>
                <a:rPr lang="en-US" altLang="zh-CN" sz="1600"/>
                <a:t>letter</a:t>
              </a:r>
            </a:p>
          </p:txBody>
        </p:sp>
        <p:sp>
          <p:nvSpPr>
            <p:cNvPr id="228392" name="Oval 40"/>
            <p:cNvSpPr>
              <a:spLocks noChangeArrowheads="1"/>
            </p:cNvSpPr>
            <p:nvPr/>
          </p:nvSpPr>
          <p:spPr bwMode="auto">
            <a:xfrm>
              <a:off x="5400" y="12672"/>
              <a:ext cx="540" cy="624"/>
            </a:xfrm>
            <a:prstGeom prst="ellipse">
              <a:avLst/>
            </a:prstGeom>
            <a:grpFill/>
            <a:ln w="9525">
              <a:solidFill>
                <a:srgbClr val="000000"/>
              </a:solidFill>
              <a:round/>
              <a:headEnd/>
              <a:tailEnd/>
            </a:ln>
          </p:spPr>
          <p:txBody>
            <a:bodyPr/>
            <a:lstStyle/>
            <a:p>
              <a:pPr algn="just"/>
              <a:r>
                <a:rPr lang="en-US" altLang="zh-CN" sz="1600" dirty="0"/>
                <a:t>2</a:t>
              </a:r>
            </a:p>
          </p:txBody>
        </p:sp>
        <p:sp>
          <p:nvSpPr>
            <p:cNvPr id="228393" name="Rectangle 41"/>
            <p:cNvSpPr>
              <a:spLocks noChangeArrowheads="1"/>
            </p:cNvSpPr>
            <p:nvPr/>
          </p:nvSpPr>
          <p:spPr bwMode="auto">
            <a:xfrm>
              <a:off x="6120" y="13452"/>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28394" name="Line 42"/>
            <p:cNvSpPr>
              <a:spLocks noChangeShapeType="1"/>
            </p:cNvSpPr>
            <p:nvPr/>
          </p:nvSpPr>
          <p:spPr bwMode="auto">
            <a:xfrm>
              <a:off x="5940" y="12984"/>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228395" name="Rectangle 43"/>
            <p:cNvSpPr>
              <a:spLocks noChangeArrowheads="1"/>
            </p:cNvSpPr>
            <p:nvPr/>
          </p:nvSpPr>
          <p:spPr bwMode="auto">
            <a:xfrm>
              <a:off x="6300" y="12516"/>
              <a:ext cx="720" cy="312"/>
            </a:xfrm>
            <a:prstGeom prst="rect">
              <a:avLst/>
            </a:prstGeom>
            <a:grpFill/>
            <a:ln w="9525">
              <a:noFill/>
              <a:miter lim="800000"/>
              <a:headEnd/>
              <a:tailEnd/>
            </a:ln>
          </p:spPr>
          <p:txBody>
            <a:bodyPr lIns="0" tIns="0" rIns="0" bIns="0"/>
            <a:lstStyle/>
            <a:p>
              <a:pPr algn="just"/>
              <a:r>
                <a:rPr lang="en-US" altLang="zh-CN" sz="1600" dirty="0"/>
                <a:t>[other]</a:t>
              </a:r>
            </a:p>
          </p:txBody>
        </p:sp>
        <p:sp>
          <p:nvSpPr>
            <p:cNvPr id="228396" name="AutoShape 44"/>
            <p:cNvSpPr>
              <a:spLocks noChangeArrowheads="1"/>
            </p:cNvSpPr>
            <p:nvPr/>
          </p:nvSpPr>
          <p:spPr bwMode="auto">
            <a:xfrm>
              <a:off x="72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600"/>
            </a:p>
          </p:txBody>
        </p:sp>
        <p:sp>
          <p:nvSpPr>
            <p:cNvPr id="228397" name="Rectangle 45"/>
            <p:cNvSpPr>
              <a:spLocks noChangeArrowheads="1"/>
            </p:cNvSpPr>
            <p:nvPr/>
          </p:nvSpPr>
          <p:spPr bwMode="auto">
            <a:xfrm>
              <a:off x="7380" y="12828"/>
              <a:ext cx="180" cy="312"/>
            </a:xfrm>
            <a:prstGeom prst="rect">
              <a:avLst/>
            </a:prstGeom>
            <a:grpFill/>
            <a:ln w="9525">
              <a:noFill/>
              <a:miter lim="800000"/>
              <a:headEnd/>
              <a:tailEnd/>
            </a:ln>
          </p:spPr>
          <p:txBody>
            <a:bodyPr lIns="0" tIns="0" rIns="0" bIns="0"/>
            <a:lstStyle/>
            <a:p>
              <a:pPr algn="just"/>
              <a:r>
                <a:rPr lang="en-US" altLang="zh-CN" sz="1600" dirty="0"/>
                <a:t>3</a:t>
              </a:r>
            </a:p>
            <a:p>
              <a:endParaRPr lang="en-US" altLang="zh-CN" sz="1600" dirty="0"/>
            </a:p>
          </p:txBody>
        </p:sp>
        <p:grpSp>
          <p:nvGrpSpPr>
            <p:cNvPr id="4" name="Group 46"/>
            <p:cNvGrpSpPr>
              <a:grpSpLocks/>
            </p:cNvGrpSpPr>
            <p:nvPr/>
          </p:nvGrpSpPr>
          <p:grpSpPr bwMode="auto">
            <a:xfrm rot="9600502">
              <a:off x="5400" y="13296"/>
              <a:ext cx="649" cy="634"/>
              <a:chOff x="5680" y="3755"/>
              <a:chExt cx="649" cy="634"/>
            </a:xfrm>
            <a:grpFill/>
          </p:grpSpPr>
          <p:sp>
            <p:nvSpPr>
              <p:cNvPr id="228399" name="Arc 4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600"/>
              </a:p>
            </p:txBody>
          </p:sp>
          <p:sp>
            <p:nvSpPr>
              <p:cNvPr id="228400" name="Line 4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600"/>
              </a:p>
            </p:txBody>
          </p:sp>
        </p:grpSp>
      </p:grpSp>
      <p:sp>
        <p:nvSpPr>
          <p:cNvPr id="23" name="标题 22"/>
          <p:cNvSpPr>
            <a:spLocks noGrp="1"/>
          </p:cNvSpPr>
          <p:nvPr>
            <p:ph type="title"/>
          </p:nvPr>
        </p:nvSpPr>
        <p:spPr/>
        <p:txBody>
          <a:bodyPr/>
          <a:lstStyle/>
          <a:p>
            <a:r>
              <a:rPr lang="zh-CN" altLang="en-US" dirty="0"/>
              <a:t>双层</a:t>
            </a:r>
            <a:r>
              <a:rPr lang="en-US" altLang="zh-CN" dirty="0"/>
              <a:t>case</a:t>
            </a:r>
            <a:r>
              <a:rPr lang="zh-CN" altLang="en-US" dirty="0"/>
              <a:t>的实现方法</a:t>
            </a:r>
          </a:p>
        </p:txBody>
      </p:sp>
      <p:sp>
        <p:nvSpPr>
          <p:cNvPr id="24" name="TextBox 23"/>
          <p:cNvSpPr txBox="1"/>
          <p:nvPr/>
        </p:nvSpPr>
        <p:spPr>
          <a:xfrm>
            <a:off x="4644008" y="1268760"/>
            <a:ext cx="4392488" cy="1938992"/>
          </a:xfrm>
          <a:prstGeom prst="rect">
            <a:avLst/>
          </a:prstGeom>
          <a:solidFill>
            <a:schemeClr val="bg1"/>
          </a:solidFill>
          <a:ln w="28575">
            <a:solidFill>
              <a:srgbClr val="FF0000"/>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mn-lt"/>
                <a:ea typeface="+mn-ea"/>
              </a:rPr>
              <a:t>用一个变量</a:t>
            </a:r>
            <a:r>
              <a:rPr lang="en-US" altLang="zh-CN" sz="2000" b="1" dirty="0">
                <a:latin typeface="+mn-lt"/>
                <a:ea typeface="+mn-ea"/>
              </a:rPr>
              <a:t>state</a:t>
            </a:r>
            <a:r>
              <a:rPr lang="zh-CN" altLang="en-US" sz="2000" b="1" dirty="0">
                <a:latin typeface="+mn-lt"/>
                <a:ea typeface="+mn-ea"/>
              </a:rPr>
              <a:t>来记录当前状态</a:t>
            </a:r>
            <a:endParaRPr lang="en-US" altLang="zh-CN" sz="2000" b="1" dirty="0">
              <a:latin typeface="+mn-lt"/>
              <a:ea typeface="+mn-ea"/>
            </a:endParaRPr>
          </a:p>
          <a:p>
            <a:pPr marL="342900" indent="-342900">
              <a:lnSpc>
                <a:spcPct val="150000"/>
              </a:lnSpc>
              <a:buClr>
                <a:srgbClr val="FF0000"/>
              </a:buClr>
              <a:buFont typeface="Arial" panose="020B0604020202020204" pitchFamily="34" charset="0"/>
              <a:buChar char="•"/>
            </a:pPr>
            <a:r>
              <a:rPr lang="zh-CN" altLang="en-US" sz="2000" b="1" dirty="0">
                <a:latin typeface="+mn-lt"/>
                <a:ea typeface="+mn-ea"/>
              </a:rPr>
              <a:t>外层</a:t>
            </a:r>
            <a:r>
              <a:rPr lang="en-US" altLang="zh-CN" sz="2000" b="1" dirty="0">
                <a:latin typeface="+mn-lt"/>
                <a:ea typeface="+mn-ea"/>
              </a:rPr>
              <a:t>case</a:t>
            </a:r>
            <a:r>
              <a:rPr lang="zh-CN" altLang="en-US" sz="2000" b="1" dirty="0">
                <a:latin typeface="+mn-lt"/>
                <a:ea typeface="+mn-ea"/>
              </a:rPr>
              <a:t>关注状态转换</a:t>
            </a:r>
            <a:endParaRPr lang="en-US" altLang="zh-CN" sz="2000" b="1" dirty="0">
              <a:latin typeface="+mn-lt"/>
              <a:ea typeface="+mn-ea"/>
            </a:endParaRPr>
          </a:p>
          <a:p>
            <a:pPr marL="342900" indent="-342900">
              <a:lnSpc>
                <a:spcPct val="150000"/>
              </a:lnSpc>
              <a:buClr>
                <a:srgbClr val="FF0000"/>
              </a:buClr>
              <a:buFont typeface="Arial" panose="020B0604020202020204" pitchFamily="34" charset="0"/>
              <a:buChar char="•"/>
            </a:pPr>
            <a:r>
              <a:rPr lang="zh-CN" altLang="en-US" sz="2000" b="1" dirty="0">
                <a:latin typeface="+mn-lt"/>
                <a:ea typeface="+mn-ea"/>
              </a:rPr>
              <a:t>内层</a:t>
            </a:r>
            <a:r>
              <a:rPr lang="en-US" altLang="zh-CN" sz="2000" b="1" dirty="0">
                <a:latin typeface="+mn-lt"/>
                <a:ea typeface="+mn-ea"/>
              </a:rPr>
              <a:t>case</a:t>
            </a:r>
            <a:r>
              <a:rPr lang="zh-CN" altLang="en-US" sz="2000" b="1" dirty="0">
                <a:latin typeface="+mn-lt"/>
                <a:ea typeface="+mn-ea"/>
              </a:rPr>
              <a:t>关注输入字符</a:t>
            </a:r>
            <a:endParaRPr lang="en-US" altLang="zh-CN" sz="2000" b="1" dirty="0">
              <a:latin typeface="+mn-lt"/>
              <a:ea typeface="+mn-ea"/>
            </a:endParaRPr>
          </a:p>
          <a:p>
            <a:pPr marL="342900" indent="-342900">
              <a:lnSpc>
                <a:spcPct val="150000"/>
              </a:lnSpc>
              <a:buClr>
                <a:srgbClr val="FF0000"/>
              </a:buClr>
              <a:buFont typeface="Arial" panose="020B0604020202020204" pitchFamily="34" charset="0"/>
              <a:buChar char="•"/>
            </a:pPr>
            <a:r>
              <a:rPr lang="zh-CN" altLang="en-US" sz="2000" b="1" dirty="0">
                <a:latin typeface="+mn-lt"/>
                <a:ea typeface="+mn-ea"/>
              </a:rPr>
              <a:t>嵌套深度固定为</a:t>
            </a:r>
            <a:r>
              <a:rPr lang="en-US" altLang="zh-CN" sz="2000" b="1" dirty="0">
                <a:latin typeface="+mn-lt"/>
                <a:ea typeface="+mn-ea"/>
              </a:rPr>
              <a:t>2</a:t>
            </a:r>
            <a:endParaRPr lang="zh-CN" altLang="en-US" sz="2000" b="1" dirty="0">
              <a:latin typeface="+mn-lt"/>
              <a:ea typeface="+mn-ea"/>
            </a:endParaRPr>
          </a:p>
        </p:txBody>
      </p:sp>
    </p:spTree>
    <p:extLst>
      <p:ext uri="{BB962C8B-B14F-4D97-AF65-F5344CB8AC3E}">
        <p14:creationId xmlns:p14="http://schemas.microsoft.com/office/powerpoint/2010/main" val="314692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bwMode="auto">
          <a:xfrm>
            <a:off x="107504" y="548680"/>
            <a:ext cx="8928992" cy="619268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29379" name="Rectangle 3"/>
          <p:cNvSpPr>
            <a:spLocks noGrp="1" noChangeArrowheads="1"/>
          </p:cNvSpPr>
          <p:nvPr>
            <p:ph type="body" idx="1"/>
          </p:nvPr>
        </p:nvSpPr>
        <p:spPr>
          <a:xfrm>
            <a:off x="260648" y="772008"/>
            <a:ext cx="4383360" cy="5753336"/>
          </a:xfrm>
        </p:spPr>
        <p:txBody>
          <a:bodyPr/>
          <a:lstStyle/>
          <a:p>
            <a:pPr marL="0" indent="0">
              <a:buNone/>
            </a:pPr>
            <a:r>
              <a:rPr lang="en-US" altLang="zh-CN" sz="1600" i="1" dirty="0"/>
              <a:t>state </a:t>
            </a:r>
            <a:r>
              <a:rPr lang="en-US" altLang="zh-CN" sz="1600" dirty="0"/>
              <a:t>:= 1;  { start } </a:t>
            </a:r>
          </a:p>
          <a:p>
            <a:pPr marL="0" indent="0">
              <a:buNone/>
            </a:pPr>
            <a:r>
              <a:rPr lang="en-US" altLang="zh-CN" sz="1600" b="1" dirty="0"/>
              <a:t>while </a:t>
            </a:r>
            <a:r>
              <a:rPr lang="en-US" altLang="zh-CN" sz="1600" i="1" dirty="0"/>
              <a:t>state = </a:t>
            </a:r>
            <a:r>
              <a:rPr lang="en-US" altLang="zh-CN" sz="1600" dirty="0">
                <a:solidFill>
                  <a:srgbClr val="FF0000"/>
                </a:solidFill>
              </a:rPr>
              <a:t>1, 2, 3 </a:t>
            </a:r>
            <a:r>
              <a:rPr lang="en-US" altLang="zh-CN" sz="1600" i="1" dirty="0">
                <a:solidFill>
                  <a:srgbClr val="FF0000"/>
                </a:solidFill>
              </a:rPr>
              <a:t>or  </a:t>
            </a:r>
            <a:r>
              <a:rPr lang="en-US" altLang="zh-CN" sz="1600" dirty="0">
                <a:solidFill>
                  <a:srgbClr val="FF0000"/>
                </a:solidFill>
              </a:rPr>
              <a:t>4 </a:t>
            </a:r>
            <a:r>
              <a:rPr lang="en-US" altLang="zh-CN" sz="1600" b="1" dirty="0"/>
              <a:t>do </a:t>
            </a:r>
          </a:p>
          <a:p>
            <a:pPr marL="0" indent="0">
              <a:buNone/>
            </a:pPr>
            <a:r>
              <a:rPr lang="en-US" altLang="zh-CN" sz="1600" b="1" dirty="0"/>
              <a:t>  </a:t>
            </a:r>
            <a:r>
              <a:rPr lang="en-US" altLang="zh-CN" sz="1600" b="1" i="1" dirty="0">
                <a:solidFill>
                  <a:srgbClr val="FF0000"/>
                </a:solidFill>
              </a:rPr>
              <a:t>case </a:t>
            </a:r>
            <a:r>
              <a:rPr lang="en-US" altLang="zh-CN" sz="1600" i="1" dirty="0">
                <a:solidFill>
                  <a:srgbClr val="FF0000"/>
                </a:solidFill>
              </a:rPr>
              <a:t>state </a:t>
            </a:r>
            <a:r>
              <a:rPr lang="en-US" altLang="zh-CN" sz="1600" b="1" i="1" dirty="0">
                <a:solidFill>
                  <a:srgbClr val="FF0000"/>
                </a:solidFill>
              </a:rPr>
              <a:t>of</a:t>
            </a:r>
            <a:endParaRPr lang="en-US" altLang="zh-CN" sz="1600" b="1" dirty="0">
              <a:solidFill>
                <a:srgbClr val="FF0000"/>
              </a:solidFill>
            </a:endParaRPr>
          </a:p>
          <a:p>
            <a:pPr marL="0" indent="0">
              <a:buNone/>
            </a:pPr>
            <a:r>
              <a:rPr lang="en-US" altLang="zh-CN" sz="1600" b="1" dirty="0"/>
              <a:t>  1:   </a:t>
            </a:r>
            <a:r>
              <a:rPr lang="en-US" altLang="zh-CN" sz="1600" b="1" dirty="0">
                <a:solidFill>
                  <a:srgbClr val="FF0000"/>
                </a:solidFill>
              </a:rPr>
              <a:t>case </a:t>
            </a:r>
            <a:r>
              <a:rPr lang="en-US" altLang="zh-CN" sz="1600" i="1" dirty="0">
                <a:solidFill>
                  <a:srgbClr val="FF0000"/>
                </a:solidFill>
              </a:rPr>
              <a:t>input character </a:t>
            </a:r>
            <a:r>
              <a:rPr lang="en-US" altLang="zh-CN" sz="1600" b="1" dirty="0">
                <a:solidFill>
                  <a:srgbClr val="FF0000"/>
                </a:solidFill>
              </a:rPr>
              <a:t>of </a:t>
            </a:r>
          </a:p>
          <a:p>
            <a:pPr marL="0" indent="0">
              <a:buNone/>
            </a:pPr>
            <a:r>
              <a:rPr lang="en-US" altLang="zh-CN" sz="1600" b="1" dirty="0"/>
              <a:t>       </a:t>
            </a:r>
            <a:r>
              <a:rPr lang="en-US" altLang="zh-CN" sz="1600" dirty="0">
                <a:solidFill>
                  <a:srgbClr val="0000CC"/>
                </a:solidFill>
              </a:rPr>
              <a:t>"/" :</a:t>
            </a:r>
            <a:r>
              <a:rPr lang="en-US" altLang="zh-CN" sz="1600" dirty="0"/>
              <a:t>  </a:t>
            </a:r>
            <a:r>
              <a:rPr lang="en-US" altLang="zh-CN" sz="1600" i="1" dirty="0"/>
              <a:t>advance the input;</a:t>
            </a:r>
          </a:p>
          <a:p>
            <a:pPr marL="0" indent="0">
              <a:buNone/>
            </a:pPr>
            <a:r>
              <a:rPr lang="en-US" altLang="zh-CN" sz="1600" i="1" dirty="0"/>
              <a:t>                state </a:t>
            </a:r>
            <a:r>
              <a:rPr lang="en-US" altLang="zh-CN" sz="1600" dirty="0"/>
              <a:t>:= 2;</a:t>
            </a:r>
            <a:endParaRPr lang="en-US" altLang="zh-CN" sz="1600" b="1" dirty="0"/>
          </a:p>
          <a:p>
            <a:pPr marL="0" indent="0">
              <a:buNone/>
            </a:pPr>
            <a:r>
              <a:rPr lang="en-US" altLang="zh-CN" sz="1600" b="1" dirty="0"/>
              <a:t>      </a:t>
            </a:r>
            <a:r>
              <a:rPr lang="en-US" altLang="zh-CN" sz="1600" b="1" dirty="0">
                <a:solidFill>
                  <a:srgbClr val="0000CC"/>
                </a:solidFill>
              </a:rPr>
              <a:t>else</a:t>
            </a:r>
            <a:r>
              <a:rPr lang="en-US" altLang="zh-CN" sz="1600" b="1" dirty="0"/>
              <a:t> </a:t>
            </a:r>
            <a:r>
              <a:rPr lang="en-US" altLang="zh-CN" sz="1600" dirty="0"/>
              <a:t>{ error or other}; </a:t>
            </a:r>
            <a:endParaRPr lang="en-US" altLang="zh-CN" sz="1600" b="1" dirty="0"/>
          </a:p>
          <a:p>
            <a:pPr marL="0" indent="0">
              <a:buNone/>
            </a:pPr>
            <a:r>
              <a:rPr lang="en-US" altLang="zh-CN" sz="1600" b="1" dirty="0"/>
              <a:t>      end case;</a:t>
            </a:r>
          </a:p>
          <a:p>
            <a:pPr marL="0" indent="0">
              <a:buNone/>
            </a:pPr>
            <a:r>
              <a:rPr lang="en-US" altLang="zh-CN" sz="1600" b="1" dirty="0"/>
              <a:t>  2:   </a:t>
            </a:r>
            <a:r>
              <a:rPr lang="en-US" altLang="zh-CN" sz="1600" b="1" dirty="0">
                <a:solidFill>
                  <a:srgbClr val="FF0000"/>
                </a:solidFill>
              </a:rPr>
              <a:t>case </a:t>
            </a:r>
            <a:r>
              <a:rPr lang="en-US" altLang="zh-CN" sz="1600" i="1" dirty="0">
                <a:solidFill>
                  <a:srgbClr val="FF0000"/>
                </a:solidFill>
              </a:rPr>
              <a:t>input character </a:t>
            </a:r>
            <a:r>
              <a:rPr lang="en-US" altLang="zh-CN" sz="1600" b="1" dirty="0">
                <a:solidFill>
                  <a:srgbClr val="FF0000"/>
                </a:solidFill>
              </a:rPr>
              <a:t>of </a:t>
            </a:r>
          </a:p>
          <a:p>
            <a:pPr marL="0" indent="0">
              <a:buNone/>
            </a:pPr>
            <a:r>
              <a:rPr lang="en-US" altLang="zh-CN" sz="1600" b="1" dirty="0"/>
              <a:t>       </a:t>
            </a:r>
            <a:r>
              <a:rPr lang="en-US" altLang="zh-CN" sz="1600" dirty="0">
                <a:solidFill>
                  <a:srgbClr val="0000CC"/>
                </a:solidFill>
              </a:rPr>
              <a:t>"*":</a:t>
            </a:r>
            <a:r>
              <a:rPr lang="en-US" altLang="zh-CN" sz="1600" dirty="0"/>
              <a:t>  </a:t>
            </a:r>
            <a:r>
              <a:rPr lang="en-US" altLang="zh-CN" sz="1600" i="1" dirty="0"/>
              <a:t>advance the input;</a:t>
            </a:r>
          </a:p>
          <a:p>
            <a:pPr marL="0" indent="0">
              <a:buNone/>
            </a:pPr>
            <a:r>
              <a:rPr lang="en-US" altLang="zh-CN" sz="1600" i="1" dirty="0"/>
              <a:t>               state </a:t>
            </a:r>
            <a:r>
              <a:rPr lang="en-US" altLang="zh-CN" sz="1600" dirty="0"/>
              <a:t>:=  3;</a:t>
            </a:r>
            <a:endParaRPr lang="en-US" altLang="zh-CN" sz="1600" b="1" dirty="0"/>
          </a:p>
          <a:p>
            <a:pPr marL="0" indent="0">
              <a:buNone/>
            </a:pPr>
            <a:r>
              <a:rPr lang="en-US" altLang="zh-CN" sz="1600" b="1" dirty="0"/>
              <a:t>      </a:t>
            </a:r>
            <a:r>
              <a:rPr lang="en-US" altLang="zh-CN" sz="1600" b="1" dirty="0">
                <a:solidFill>
                  <a:srgbClr val="0000CC"/>
                </a:solidFill>
              </a:rPr>
              <a:t>else</a:t>
            </a:r>
            <a:r>
              <a:rPr lang="en-US" altLang="zh-CN" sz="1600" b="1" dirty="0"/>
              <a:t> </a:t>
            </a:r>
            <a:r>
              <a:rPr lang="en-US" altLang="zh-CN" sz="1600" i="1" dirty="0"/>
              <a:t> </a:t>
            </a:r>
            <a:r>
              <a:rPr lang="en-US" altLang="zh-CN" sz="1600" dirty="0"/>
              <a:t>{ error or other }; </a:t>
            </a:r>
            <a:endParaRPr lang="en-US" altLang="zh-CN" sz="1600" b="1" dirty="0"/>
          </a:p>
          <a:p>
            <a:pPr marL="0" indent="0">
              <a:buNone/>
            </a:pPr>
            <a:r>
              <a:rPr lang="en-US" altLang="zh-CN" sz="1600" b="1" dirty="0"/>
              <a:t>      end case; </a:t>
            </a:r>
          </a:p>
          <a:p>
            <a:pPr marL="0" indent="0">
              <a:buNone/>
            </a:pPr>
            <a:r>
              <a:rPr lang="en-US" altLang="zh-CN" sz="1600" b="1" dirty="0"/>
              <a:t>  3:   </a:t>
            </a:r>
            <a:r>
              <a:rPr lang="en-US" altLang="zh-CN" sz="1600" b="1" dirty="0">
                <a:solidFill>
                  <a:srgbClr val="FF0000"/>
                </a:solidFill>
              </a:rPr>
              <a:t>case </a:t>
            </a:r>
            <a:r>
              <a:rPr lang="en-US" altLang="zh-CN" sz="1600" i="1" dirty="0">
                <a:solidFill>
                  <a:srgbClr val="FF0000"/>
                </a:solidFill>
              </a:rPr>
              <a:t>input character</a:t>
            </a:r>
            <a:r>
              <a:rPr lang="en-US" altLang="zh-CN" sz="1600" b="1" i="1" dirty="0">
                <a:solidFill>
                  <a:srgbClr val="FF0000"/>
                </a:solidFill>
              </a:rPr>
              <a:t> </a:t>
            </a:r>
            <a:r>
              <a:rPr lang="en-US" altLang="zh-CN" sz="1600" b="1" dirty="0">
                <a:solidFill>
                  <a:srgbClr val="FF0000"/>
                </a:solidFill>
              </a:rPr>
              <a:t>of</a:t>
            </a:r>
            <a:endParaRPr lang="en-US" altLang="zh-CN" sz="1600" dirty="0">
              <a:solidFill>
                <a:srgbClr val="FF0000"/>
              </a:solidFill>
            </a:endParaRPr>
          </a:p>
          <a:p>
            <a:pPr marL="0" indent="0">
              <a:buNone/>
            </a:pPr>
            <a:r>
              <a:rPr lang="en-US" altLang="zh-CN" sz="1600" dirty="0"/>
              <a:t>        </a:t>
            </a:r>
            <a:r>
              <a:rPr lang="en-US" altLang="zh-CN" sz="1600" dirty="0">
                <a:solidFill>
                  <a:srgbClr val="0000CC"/>
                </a:solidFill>
              </a:rPr>
              <a:t>"*":</a:t>
            </a:r>
            <a:r>
              <a:rPr lang="en-US" altLang="zh-CN" sz="1600" dirty="0"/>
              <a:t>  </a:t>
            </a:r>
            <a:r>
              <a:rPr lang="en-US" altLang="zh-CN" sz="1600" i="1" dirty="0"/>
              <a:t>advance the input;</a:t>
            </a:r>
          </a:p>
          <a:p>
            <a:pPr marL="0" indent="0">
              <a:buNone/>
            </a:pPr>
            <a:r>
              <a:rPr lang="en-US" altLang="zh-CN" sz="1600" i="1" dirty="0"/>
              <a:t>                state </a:t>
            </a:r>
            <a:r>
              <a:rPr lang="en-US" altLang="zh-CN" sz="1600" dirty="0"/>
              <a:t>:= 4;</a:t>
            </a:r>
            <a:endParaRPr lang="en-US" altLang="zh-CN" sz="1600" b="1" dirty="0"/>
          </a:p>
          <a:p>
            <a:pPr marL="0" indent="0">
              <a:buNone/>
            </a:pPr>
            <a:r>
              <a:rPr lang="en-US" altLang="zh-CN" sz="1600" b="1" dirty="0"/>
              <a:t>       </a:t>
            </a:r>
            <a:r>
              <a:rPr lang="en-US" altLang="zh-CN" sz="1600" b="1" dirty="0">
                <a:solidFill>
                  <a:srgbClr val="0000CC"/>
                </a:solidFill>
              </a:rPr>
              <a:t>else</a:t>
            </a:r>
            <a:r>
              <a:rPr lang="en-US" altLang="zh-CN" sz="1600" b="1" dirty="0"/>
              <a:t>  </a:t>
            </a:r>
            <a:r>
              <a:rPr lang="en-US" altLang="zh-CN" sz="1600" i="1" dirty="0"/>
              <a:t>advance the input   </a:t>
            </a:r>
          </a:p>
          <a:p>
            <a:pPr marL="0" indent="0">
              <a:buNone/>
            </a:pPr>
            <a:r>
              <a:rPr lang="en-US" altLang="zh-CN" sz="1600" i="1" dirty="0"/>
              <a:t>              { </a:t>
            </a:r>
            <a:r>
              <a:rPr lang="en-US" altLang="zh-CN" sz="1600" dirty="0"/>
              <a:t>and stay in state 3 }; </a:t>
            </a:r>
            <a:endParaRPr lang="en-US" altLang="zh-CN" sz="1600" b="1" dirty="0"/>
          </a:p>
          <a:p>
            <a:pPr marL="0" indent="0">
              <a:buNone/>
            </a:pPr>
            <a:r>
              <a:rPr lang="en-US" altLang="zh-CN" sz="1600" b="1" dirty="0"/>
              <a:t>       end  case;</a:t>
            </a:r>
            <a:endParaRPr lang="zh-CN" altLang="en-US" sz="1600" dirty="0"/>
          </a:p>
        </p:txBody>
      </p:sp>
      <p:sp>
        <p:nvSpPr>
          <p:cNvPr id="229380" name="Rectangle 4"/>
          <p:cNvSpPr>
            <a:spLocks noChangeArrowheads="1"/>
          </p:cNvSpPr>
          <p:nvPr/>
        </p:nvSpPr>
        <p:spPr bwMode="auto">
          <a:xfrm>
            <a:off x="4792081" y="773718"/>
            <a:ext cx="3999225" cy="4114800"/>
          </a:xfrm>
          <a:prstGeom prst="rect">
            <a:avLst/>
          </a:prstGeom>
          <a:noFill/>
          <a:ln w="9525">
            <a:noFill/>
            <a:miter lim="800000"/>
            <a:headEnd/>
            <a:tailEnd/>
          </a:ln>
          <a:effectLst/>
        </p:spPr>
        <p:txBody>
          <a:bodyPr/>
          <a:lstStyle/>
          <a:p>
            <a:pPr>
              <a:spcBef>
                <a:spcPct val="20000"/>
              </a:spcBef>
            </a:pPr>
            <a:r>
              <a:rPr lang="en-US" altLang="zh-CN" sz="1600" b="1" dirty="0">
                <a:latin typeface="+mn-lt"/>
              </a:rPr>
              <a:t>   4:   </a:t>
            </a:r>
            <a:r>
              <a:rPr lang="en-US" altLang="zh-CN" sz="1600" b="1" dirty="0">
                <a:solidFill>
                  <a:srgbClr val="FF0000"/>
                </a:solidFill>
                <a:latin typeface="+mn-lt"/>
              </a:rPr>
              <a:t>case </a:t>
            </a:r>
            <a:r>
              <a:rPr lang="en-US" altLang="zh-CN" sz="1600" b="1" i="1" dirty="0">
                <a:solidFill>
                  <a:srgbClr val="FF0000"/>
                </a:solidFill>
                <a:latin typeface="+mn-lt"/>
              </a:rPr>
              <a:t>input character </a:t>
            </a:r>
            <a:r>
              <a:rPr lang="en-US" altLang="zh-CN" sz="1600" b="1" dirty="0">
                <a:solidFill>
                  <a:srgbClr val="FF0000"/>
                </a:solidFill>
                <a:latin typeface="+mn-lt"/>
              </a:rPr>
              <a:t>of </a:t>
            </a:r>
          </a:p>
          <a:p>
            <a:pPr>
              <a:spcBef>
                <a:spcPct val="20000"/>
              </a:spcBef>
            </a:pPr>
            <a:r>
              <a:rPr lang="en-US" altLang="zh-CN" sz="1600" b="1" dirty="0">
                <a:solidFill>
                  <a:srgbClr val="0000CC"/>
                </a:solidFill>
                <a:latin typeface="+mn-lt"/>
              </a:rPr>
              <a:t>        "/"</a:t>
            </a:r>
            <a:r>
              <a:rPr lang="en-US" altLang="zh-CN" sz="1600" b="1" dirty="0">
                <a:solidFill>
                  <a:srgbClr val="0000CC"/>
                </a:solidFill>
              </a:rPr>
              <a:t>: </a:t>
            </a:r>
            <a:r>
              <a:rPr lang="en-US" altLang="zh-CN" sz="1600" b="1" i="1" dirty="0">
                <a:latin typeface="+mn-lt"/>
              </a:rPr>
              <a:t>advance the input;</a:t>
            </a:r>
          </a:p>
          <a:p>
            <a:pPr>
              <a:spcBef>
                <a:spcPct val="20000"/>
              </a:spcBef>
            </a:pPr>
            <a:r>
              <a:rPr lang="en-US" altLang="zh-CN" sz="1600" b="1" i="1" dirty="0">
                <a:latin typeface="+mn-lt"/>
              </a:rPr>
              <a:t>              state </a:t>
            </a:r>
            <a:r>
              <a:rPr lang="en-US" altLang="zh-CN" sz="1600" b="1" dirty="0">
                <a:latin typeface="+mn-lt"/>
              </a:rPr>
              <a:t>:= 5;</a:t>
            </a:r>
          </a:p>
          <a:p>
            <a:pPr>
              <a:spcBef>
                <a:spcPct val="20000"/>
              </a:spcBef>
            </a:pPr>
            <a:r>
              <a:rPr lang="en-US" altLang="zh-CN" sz="1600" b="1" dirty="0">
                <a:latin typeface="+mn-lt"/>
              </a:rPr>
              <a:t>        </a:t>
            </a:r>
            <a:r>
              <a:rPr lang="en-US" altLang="zh-CN" sz="1600" b="1" dirty="0">
                <a:solidFill>
                  <a:srgbClr val="0000CC"/>
                </a:solidFill>
                <a:latin typeface="+mn-lt"/>
              </a:rPr>
              <a:t>"*": </a:t>
            </a:r>
            <a:r>
              <a:rPr lang="en-US" altLang="zh-CN" sz="1600" b="1" i="1" dirty="0">
                <a:latin typeface="+mn-lt"/>
              </a:rPr>
              <a:t>advance the input;        </a:t>
            </a:r>
          </a:p>
          <a:p>
            <a:pPr>
              <a:spcBef>
                <a:spcPct val="20000"/>
              </a:spcBef>
            </a:pPr>
            <a:r>
              <a:rPr lang="en-US" altLang="zh-CN" sz="1600" b="1" i="1" dirty="0">
                <a:latin typeface="+mn-lt"/>
              </a:rPr>
              <a:t>               { </a:t>
            </a:r>
            <a:r>
              <a:rPr lang="en-US" altLang="zh-CN" sz="1600" b="1" dirty="0">
                <a:latin typeface="+mn-lt"/>
              </a:rPr>
              <a:t>and stay in state 4 }</a:t>
            </a:r>
          </a:p>
          <a:p>
            <a:pPr>
              <a:spcBef>
                <a:spcPct val="20000"/>
              </a:spcBef>
            </a:pPr>
            <a:r>
              <a:rPr lang="en-US" altLang="zh-CN" sz="1600" b="1" dirty="0">
                <a:latin typeface="+mn-lt"/>
              </a:rPr>
              <a:t>         </a:t>
            </a:r>
            <a:r>
              <a:rPr lang="en-US" altLang="zh-CN" sz="1600" b="1" dirty="0">
                <a:solidFill>
                  <a:srgbClr val="0000CC"/>
                </a:solidFill>
                <a:latin typeface="+mn-lt"/>
              </a:rPr>
              <a:t>else</a:t>
            </a:r>
            <a:r>
              <a:rPr lang="en-US" altLang="zh-CN" sz="1600" b="1" dirty="0">
                <a:latin typeface="+mn-lt"/>
              </a:rPr>
              <a:t>  </a:t>
            </a:r>
            <a:r>
              <a:rPr lang="en-US" altLang="zh-CN" sz="1600" b="1" i="1" dirty="0">
                <a:latin typeface="+mn-lt"/>
              </a:rPr>
              <a:t>advance the input;</a:t>
            </a:r>
          </a:p>
          <a:p>
            <a:pPr>
              <a:spcBef>
                <a:spcPct val="20000"/>
              </a:spcBef>
            </a:pPr>
            <a:r>
              <a:rPr lang="en-US" altLang="zh-CN" sz="1600" b="1" i="1" dirty="0">
                <a:latin typeface="+mn-lt"/>
              </a:rPr>
              <a:t>                 state </a:t>
            </a:r>
            <a:r>
              <a:rPr lang="en-US" altLang="zh-CN" sz="1600" b="1" dirty="0">
                <a:latin typeface="+mn-lt"/>
              </a:rPr>
              <a:t>:= 3; </a:t>
            </a:r>
          </a:p>
          <a:p>
            <a:pPr>
              <a:spcBef>
                <a:spcPct val="20000"/>
              </a:spcBef>
            </a:pPr>
            <a:r>
              <a:rPr lang="en-US" altLang="zh-CN" sz="1600" b="1" dirty="0">
                <a:latin typeface="+mn-lt"/>
              </a:rPr>
              <a:t>         end case; </a:t>
            </a:r>
          </a:p>
          <a:p>
            <a:pPr>
              <a:spcBef>
                <a:spcPct val="20000"/>
              </a:spcBef>
            </a:pPr>
            <a:r>
              <a:rPr lang="en-US" altLang="zh-CN" sz="1600" b="1" dirty="0">
                <a:latin typeface="+mn-lt"/>
              </a:rPr>
              <a:t>    end case; </a:t>
            </a:r>
          </a:p>
          <a:p>
            <a:pPr>
              <a:spcBef>
                <a:spcPct val="20000"/>
              </a:spcBef>
            </a:pPr>
            <a:r>
              <a:rPr lang="en-US" altLang="zh-CN" sz="1600" b="1" dirty="0">
                <a:latin typeface="+mn-lt"/>
              </a:rPr>
              <a:t>end while; </a:t>
            </a:r>
            <a:endParaRPr lang="en-US" altLang="zh-CN" sz="1600" b="1" i="1" dirty="0">
              <a:latin typeface="+mn-lt"/>
            </a:endParaRPr>
          </a:p>
          <a:p>
            <a:pPr>
              <a:spcBef>
                <a:spcPct val="20000"/>
              </a:spcBef>
            </a:pPr>
            <a:endParaRPr lang="en-US" altLang="zh-CN" sz="1600" b="1" i="1" dirty="0">
              <a:latin typeface="+mn-lt"/>
            </a:endParaRPr>
          </a:p>
          <a:p>
            <a:pPr>
              <a:spcBef>
                <a:spcPct val="20000"/>
              </a:spcBef>
            </a:pPr>
            <a:r>
              <a:rPr lang="en-US" altLang="zh-CN" sz="1600" b="1" i="1" dirty="0">
                <a:solidFill>
                  <a:srgbClr val="0000CC"/>
                </a:solidFill>
                <a:latin typeface="+mn-lt"/>
              </a:rPr>
              <a:t>if state </a:t>
            </a:r>
            <a:r>
              <a:rPr lang="en-US" altLang="zh-CN" sz="1600" b="1" dirty="0">
                <a:solidFill>
                  <a:srgbClr val="0000CC"/>
                </a:solidFill>
                <a:latin typeface="+mn-lt"/>
              </a:rPr>
              <a:t>= 5 then </a:t>
            </a:r>
            <a:r>
              <a:rPr lang="en-US" altLang="zh-CN" sz="1600" b="1" i="1" dirty="0">
                <a:solidFill>
                  <a:srgbClr val="FF0000"/>
                </a:solidFill>
                <a:latin typeface="+mn-lt"/>
              </a:rPr>
              <a:t>accept</a:t>
            </a:r>
            <a:r>
              <a:rPr lang="en-US" altLang="zh-CN" sz="1600" b="1" i="1" dirty="0">
                <a:solidFill>
                  <a:srgbClr val="0000CC"/>
                </a:solidFill>
                <a:latin typeface="+mn-lt"/>
              </a:rPr>
              <a:t> </a:t>
            </a:r>
            <a:r>
              <a:rPr lang="en-US" altLang="zh-CN" sz="1600" b="1" dirty="0">
                <a:solidFill>
                  <a:srgbClr val="0000CC"/>
                </a:solidFill>
                <a:latin typeface="+mn-lt"/>
              </a:rPr>
              <a:t>else </a:t>
            </a:r>
            <a:r>
              <a:rPr lang="en-US" altLang="zh-CN" sz="1600" b="1" i="1" dirty="0">
                <a:solidFill>
                  <a:srgbClr val="FF0000"/>
                </a:solidFill>
                <a:latin typeface="+mn-lt"/>
              </a:rPr>
              <a:t>error</a:t>
            </a:r>
            <a:r>
              <a:rPr lang="en-US" altLang="zh-CN" sz="1600" b="1" dirty="0">
                <a:solidFill>
                  <a:srgbClr val="0000CC"/>
                </a:solidFill>
                <a:latin typeface="+mn-lt"/>
              </a:rPr>
              <a:t>;</a:t>
            </a:r>
            <a:endParaRPr lang="zh-CN" altLang="en-US" sz="1600" b="1" dirty="0">
              <a:solidFill>
                <a:srgbClr val="0000CC"/>
              </a:solidFill>
              <a:latin typeface="+mn-lt"/>
            </a:endParaRPr>
          </a:p>
        </p:txBody>
      </p:sp>
      <p:grpSp>
        <p:nvGrpSpPr>
          <p:cNvPr id="30" name="Group 4"/>
          <p:cNvGrpSpPr>
            <a:grpSpLocks/>
          </p:cNvGrpSpPr>
          <p:nvPr/>
        </p:nvGrpSpPr>
        <p:grpSpPr bwMode="auto">
          <a:xfrm>
            <a:off x="4603968" y="4725144"/>
            <a:ext cx="4032448" cy="1656184"/>
            <a:chOff x="1980" y="12048"/>
            <a:chExt cx="5220" cy="2040"/>
          </a:xfrm>
          <a:noFill/>
        </p:grpSpPr>
        <p:grpSp>
          <p:nvGrpSpPr>
            <p:cNvPr id="31" name="Group 5"/>
            <p:cNvGrpSpPr>
              <a:grpSpLocks/>
            </p:cNvGrpSpPr>
            <p:nvPr/>
          </p:nvGrpSpPr>
          <p:grpSpPr bwMode="auto">
            <a:xfrm rot="2793628">
              <a:off x="4524" y="12336"/>
              <a:ext cx="491" cy="540"/>
              <a:chOff x="4500" y="6003"/>
              <a:chExt cx="540" cy="585"/>
            </a:xfrm>
            <a:grpFill/>
          </p:grpSpPr>
          <p:sp>
            <p:nvSpPr>
              <p:cNvPr id="55" name="Line 6"/>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56" name="Arc 7"/>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32" name="Rectangle 8"/>
            <p:cNvSpPr>
              <a:spLocks noChangeArrowheads="1"/>
            </p:cNvSpPr>
            <p:nvPr/>
          </p:nvSpPr>
          <p:spPr bwMode="auto">
            <a:xfrm>
              <a:off x="5220" y="12828"/>
              <a:ext cx="180" cy="312"/>
            </a:xfrm>
            <a:prstGeom prst="rect">
              <a:avLst/>
            </a:prstGeom>
            <a:grpFill/>
            <a:ln w="9525">
              <a:noFill/>
              <a:miter lim="800000"/>
              <a:headEnd/>
              <a:tailEnd/>
            </a:ln>
          </p:spPr>
          <p:txBody>
            <a:bodyPr lIns="0" tIns="0" rIns="0" bIns="0"/>
            <a:lstStyle/>
            <a:p>
              <a:pPr algn="just"/>
              <a:r>
                <a:rPr lang="zh-CN" altLang="en-US" sz="1600"/>
                <a:t>*</a:t>
              </a:r>
            </a:p>
          </p:txBody>
        </p:sp>
        <p:sp>
          <p:nvSpPr>
            <p:cNvPr id="33" name="Line 9"/>
            <p:cNvSpPr>
              <a:spLocks noChangeShapeType="1"/>
            </p:cNvSpPr>
            <p:nvPr/>
          </p:nvSpPr>
          <p:spPr bwMode="auto">
            <a:xfrm>
              <a:off x="1980" y="13140"/>
              <a:ext cx="360" cy="0"/>
            </a:xfrm>
            <a:prstGeom prst="line">
              <a:avLst/>
            </a:prstGeom>
            <a:grpFill/>
            <a:ln w="9525">
              <a:solidFill>
                <a:srgbClr val="000000"/>
              </a:solidFill>
              <a:round/>
              <a:headEnd/>
              <a:tailEnd type="triangle" w="med" len="med"/>
            </a:ln>
          </p:spPr>
          <p:txBody>
            <a:bodyPr/>
            <a:lstStyle/>
            <a:p>
              <a:endParaRPr lang="zh-CN" altLang="en-US" sz="1600"/>
            </a:p>
          </p:txBody>
        </p:sp>
        <p:sp>
          <p:nvSpPr>
            <p:cNvPr id="34" name="Oval 10"/>
            <p:cNvSpPr>
              <a:spLocks noChangeArrowheads="1"/>
            </p:cNvSpPr>
            <p:nvPr/>
          </p:nvSpPr>
          <p:spPr bwMode="auto">
            <a:xfrm>
              <a:off x="2340" y="12828"/>
              <a:ext cx="540" cy="624"/>
            </a:xfrm>
            <a:prstGeom prst="ellipse">
              <a:avLst/>
            </a:prstGeom>
            <a:grpFill/>
            <a:ln w="9525">
              <a:solidFill>
                <a:srgbClr val="000000"/>
              </a:solidFill>
              <a:round/>
              <a:headEnd/>
              <a:tailEnd/>
            </a:ln>
          </p:spPr>
          <p:txBody>
            <a:bodyPr/>
            <a:lstStyle/>
            <a:p>
              <a:pPr algn="just"/>
              <a:r>
                <a:rPr lang="en-US" altLang="zh-CN" sz="1600"/>
                <a:t>1</a:t>
              </a:r>
            </a:p>
          </p:txBody>
        </p:sp>
        <p:sp>
          <p:nvSpPr>
            <p:cNvPr id="35" name="Oval 11"/>
            <p:cNvSpPr>
              <a:spLocks noChangeArrowheads="1"/>
            </p:cNvSpPr>
            <p:nvPr/>
          </p:nvSpPr>
          <p:spPr bwMode="auto">
            <a:xfrm>
              <a:off x="3420" y="12828"/>
              <a:ext cx="540" cy="624"/>
            </a:xfrm>
            <a:prstGeom prst="ellipse">
              <a:avLst/>
            </a:prstGeom>
            <a:grpFill/>
            <a:ln w="9525">
              <a:solidFill>
                <a:srgbClr val="000000"/>
              </a:solidFill>
              <a:round/>
              <a:headEnd/>
              <a:tailEnd/>
            </a:ln>
          </p:spPr>
          <p:txBody>
            <a:bodyPr/>
            <a:lstStyle/>
            <a:p>
              <a:pPr algn="just"/>
              <a:r>
                <a:rPr lang="en-US" altLang="zh-CN" sz="1600"/>
                <a:t>2</a:t>
              </a:r>
            </a:p>
          </p:txBody>
        </p:sp>
        <p:sp>
          <p:nvSpPr>
            <p:cNvPr id="36" name="Oval 12"/>
            <p:cNvSpPr>
              <a:spLocks noChangeArrowheads="1"/>
            </p:cNvSpPr>
            <p:nvPr/>
          </p:nvSpPr>
          <p:spPr bwMode="auto">
            <a:xfrm>
              <a:off x="4500" y="12828"/>
              <a:ext cx="540" cy="624"/>
            </a:xfrm>
            <a:prstGeom prst="ellipse">
              <a:avLst/>
            </a:prstGeom>
            <a:grpFill/>
            <a:ln w="9525">
              <a:solidFill>
                <a:srgbClr val="000000"/>
              </a:solidFill>
              <a:round/>
              <a:headEnd/>
              <a:tailEnd/>
            </a:ln>
          </p:spPr>
          <p:txBody>
            <a:bodyPr/>
            <a:lstStyle/>
            <a:p>
              <a:pPr algn="just"/>
              <a:r>
                <a:rPr lang="en-US" altLang="zh-CN" sz="1600"/>
                <a:t>3</a:t>
              </a:r>
            </a:p>
          </p:txBody>
        </p:sp>
        <p:sp>
          <p:nvSpPr>
            <p:cNvPr id="37" name="Line 13"/>
            <p:cNvSpPr>
              <a:spLocks noChangeShapeType="1"/>
            </p:cNvSpPr>
            <p:nvPr/>
          </p:nvSpPr>
          <p:spPr bwMode="auto">
            <a:xfrm>
              <a:off x="504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38" name="Oval 14"/>
            <p:cNvSpPr>
              <a:spLocks noChangeArrowheads="1"/>
            </p:cNvSpPr>
            <p:nvPr/>
          </p:nvSpPr>
          <p:spPr bwMode="auto">
            <a:xfrm>
              <a:off x="5580" y="12828"/>
              <a:ext cx="540" cy="624"/>
            </a:xfrm>
            <a:prstGeom prst="ellipse">
              <a:avLst/>
            </a:prstGeom>
            <a:grpFill/>
            <a:ln w="9525">
              <a:solidFill>
                <a:srgbClr val="000000"/>
              </a:solidFill>
              <a:round/>
              <a:headEnd/>
              <a:tailEnd/>
            </a:ln>
          </p:spPr>
          <p:txBody>
            <a:bodyPr/>
            <a:lstStyle/>
            <a:p>
              <a:pPr algn="just"/>
              <a:r>
                <a:rPr lang="en-US" altLang="zh-CN" sz="1600"/>
                <a:t>4</a:t>
              </a:r>
            </a:p>
          </p:txBody>
        </p:sp>
        <p:sp>
          <p:nvSpPr>
            <p:cNvPr id="39" name="Rectangle 15"/>
            <p:cNvSpPr>
              <a:spLocks noChangeArrowheads="1"/>
            </p:cNvSpPr>
            <p:nvPr/>
          </p:nvSpPr>
          <p:spPr bwMode="auto">
            <a:xfrm>
              <a:off x="5940" y="13764"/>
              <a:ext cx="806" cy="324"/>
            </a:xfrm>
            <a:prstGeom prst="rect">
              <a:avLst/>
            </a:prstGeom>
            <a:grpFill/>
            <a:ln w="9525">
              <a:noFill/>
              <a:miter lim="800000"/>
              <a:headEnd/>
              <a:tailEnd/>
            </a:ln>
          </p:spPr>
          <p:txBody>
            <a:bodyPr lIns="0" tIns="0" rIns="0" bIns="0"/>
            <a:lstStyle/>
            <a:p>
              <a:pPr algn="just"/>
              <a:r>
                <a:rPr lang="en-US" altLang="zh-CN" sz="1600" dirty="0"/>
                <a:t>other</a:t>
              </a:r>
            </a:p>
          </p:txBody>
        </p:sp>
        <p:sp>
          <p:nvSpPr>
            <p:cNvPr id="40" name="Rectangle 16"/>
            <p:cNvSpPr>
              <a:spLocks noChangeArrowheads="1"/>
            </p:cNvSpPr>
            <p:nvPr/>
          </p:nvSpPr>
          <p:spPr bwMode="auto">
            <a:xfrm>
              <a:off x="5040" y="12048"/>
              <a:ext cx="686" cy="228"/>
            </a:xfrm>
            <a:prstGeom prst="rect">
              <a:avLst/>
            </a:prstGeom>
            <a:grpFill/>
            <a:ln w="9525">
              <a:noFill/>
              <a:miter lim="800000"/>
              <a:headEnd/>
              <a:tailEnd/>
            </a:ln>
          </p:spPr>
          <p:txBody>
            <a:bodyPr lIns="0" tIns="0" rIns="0" bIns="0"/>
            <a:lstStyle/>
            <a:p>
              <a:pPr algn="just"/>
              <a:r>
                <a:rPr lang="en-US" altLang="zh-CN" sz="1600" dirty="0"/>
                <a:t>other</a:t>
              </a:r>
            </a:p>
          </p:txBody>
        </p:sp>
        <p:sp>
          <p:nvSpPr>
            <p:cNvPr id="41" name="Rectangle 17"/>
            <p:cNvSpPr>
              <a:spLocks noChangeArrowheads="1"/>
            </p:cNvSpPr>
            <p:nvPr/>
          </p:nvSpPr>
          <p:spPr bwMode="auto">
            <a:xfrm>
              <a:off x="3060" y="12828"/>
              <a:ext cx="180" cy="312"/>
            </a:xfrm>
            <a:prstGeom prst="rect">
              <a:avLst/>
            </a:prstGeom>
            <a:grpFill/>
            <a:ln w="9525">
              <a:noFill/>
              <a:miter lim="800000"/>
              <a:headEnd/>
              <a:tailEnd/>
            </a:ln>
          </p:spPr>
          <p:txBody>
            <a:bodyPr lIns="0" tIns="0" rIns="0" bIns="0"/>
            <a:lstStyle/>
            <a:p>
              <a:pPr algn="just"/>
              <a:r>
                <a:rPr lang="en-US" altLang="zh-CN" sz="1600"/>
                <a:t>/</a:t>
              </a:r>
            </a:p>
          </p:txBody>
        </p:sp>
        <p:sp>
          <p:nvSpPr>
            <p:cNvPr id="42" name="Line 18"/>
            <p:cNvSpPr>
              <a:spLocks noChangeShapeType="1"/>
            </p:cNvSpPr>
            <p:nvPr/>
          </p:nvSpPr>
          <p:spPr bwMode="auto">
            <a:xfrm>
              <a:off x="288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43" name="Rectangle 19"/>
            <p:cNvSpPr>
              <a:spLocks noChangeArrowheads="1"/>
            </p:cNvSpPr>
            <p:nvPr/>
          </p:nvSpPr>
          <p:spPr bwMode="auto">
            <a:xfrm>
              <a:off x="4140" y="12828"/>
              <a:ext cx="180" cy="312"/>
            </a:xfrm>
            <a:prstGeom prst="rect">
              <a:avLst/>
            </a:prstGeom>
            <a:grpFill/>
            <a:ln w="9525">
              <a:noFill/>
              <a:miter lim="800000"/>
              <a:headEnd/>
              <a:tailEnd/>
            </a:ln>
          </p:spPr>
          <p:txBody>
            <a:bodyPr lIns="0" tIns="0" rIns="0" bIns="0"/>
            <a:lstStyle/>
            <a:p>
              <a:pPr algn="just"/>
              <a:r>
                <a:rPr lang="zh-CN" altLang="en-US" sz="1600"/>
                <a:t>*</a:t>
              </a:r>
            </a:p>
          </p:txBody>
        </p:sp>
        <p:sp>
          <p:nvSpPr>
            <p:cNvPr id="44" name="Line 20"/>
            <p:cNvSpPr>
              <a:spLocks noChangeShapeType="1"/>
            </p:cNvSpPr>
            <p:nvPr/>
          </p:nvSpPr>
          <p:spPr bwMode="auto">
            <a:xfrm>
              <a:off x="3960" y="13140"/>
              <a:ext cx="540" cy="0"/>
            </a:xfrm>
            <a:prstGeom prst="line">
              <a:avLst/>
            </a:prstGeom>
            <a:grpFill/>
            <a:ln w="9525">
              <a:solidFill>
                <a:srgbClr val="000000"/>
              </a:solidFill>
              <a:round/>
              <a:headEnd/>
              <a:tailEnd type="triangle" w="med" len="med"/>
            </a:ln>
          </p:spPr>
          <p:txBody>
            <a:bodyPr/>
            <a:lstStyle/>
            <a:p>
              <a:endParaRPr lang="zh-CN" altLang="en-US" sz="1600"/>
            </a:p>
          </p:txBody>
        </p:sp>
        <p:grpSp>
          <p:nvGrpSpPr>
            <p:cNvPr id="45" name="Group 21"/>
            <p:cNvGrpSpPr>
              <a:grpSpLocks/>
            </p:cNvGrpSpPr>
            <p:nvPr/>
          </p:nvGrpSpPr>
          <p:grpSpPr bwMode="auto">
            <a:xfrm rot="3253953">
              <a:off x="5784" y="12336"/>
              <a:ext cx="491" cy="540"/>
              <a:chOff x="4500" y="6003"/>
              <a:chExt cx="540" cy="585"/>
            </a:xfrm>
            <a:grpFill/>
          </p:grpSpPr>
          <p:sp>
            <p:nvSpPr>
              <p:cNvPr id="53" name="Line 22"/>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54" name="Arc 23"/>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46" name="Rectangle 24"/>
            <p:cNvSpPr>
              <a:spLocks noChangeArrowheads="1"/>
            </p:cNvSpPr>
            <p:nvPr/>
          </p:nvSpPr>
          <p:spPr bwMode="auto">
            <a:xfrm>
              <a:off x="6480" y="12360"/>
              <a:ext cx="180" cy="312"/>
            </a:xfrm>
            <a:prstGeom prst="rect">
              <a:avLst/>
            </a:prstGeom>
            <a:grpFill/>
            <a:ln w="9525">
              <a:noFill/>
              <a:miter lim="800000"/>
              <a:headEnd/>
              <a:tailEnd/>
            </a:ln>
          </p:spPr>
          <p:txBody>
            <a:bodyPr lIns="0" tIns="0" rIns="0" bIns="0"/>
            <a:lstStyle/>
            <a:p>
              <a:pPr algn="just"/>
              <a:r>
                <a:rPr lang="zh-CN" altLang="en-US" sz="1600"/>
                <a:t>*</a:t>
              </a:r>
            </a:p>
          </p:txBody>
        </p:sp>
        <p:sp>
          <p:nvSpPr>
            <p:cNvPr id="47" name="Rectangle 25"/>
            <p:cNvSpPr>
              <a:spLocks noChangeArrowheads="1"/>
            </p:cNvSpPr>
            <p:nvPr/>
          </p:nvSpPr>
          <p:spPr bwMode="auto">
            <a:xfrm>
              <a:off x="6300" y="12828"/>
              <a:ext cx="180" cy="312"/>
            </a:xfrm>
            <a:prstGeom prst="rect">
              <a:avLst/>
            </a:prstGeom>
            <a:grpFill/>
            <a:ln w="9525">
              <a:noFill/>
              <a:miter lim="800000"/>
              <a:headEnd/>
              <a:tailEnd/>
            </a:ln>
          </p:spPr>
          <p:txBody>
            <a:bodyPr lIns="0" tIns="0" rIns="0" bIns="0"/>
            <a:lstStyle/>
            <a:p>
              <a:pPr algn="just"/>
              <a:r>
                <a:rPr lang="en-US" altLang="zh-CN" sz="1600"/>
                <a:t>/</a:t>
              </a:r>
            </a:p>
          </p:txBody>
        </p:sp>
        <p:sp>
          <p:nvSpPr>
            <p:cNvPr id="48" name="Line 26"/>
            <p:cNvSpPr>
              <a:spLocks noChangeShapeType="1"/>
            </p:cNvSpPr>
            <p:nvPr/>
          </p:nvSpPr>
          <p:spPr bwMode="auto">
            <a:xfrm>
              <a:off x="6120" y="1314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49" name="AutoShape 27"/>
            <p:cNvSpPr>
              <a:spLocks noChangeArrowheads="1"/>
            </p:cNvSpPr>
            <p:nvPr/>
          </p:nvSpPr>
          <p:spPr bwMode="auto">
            <a:xfrm>
              <a:off x="6660" y="12828"/>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sp>
          <p:nvSpPr>
            <p:cNvPr id="50" name="Rectangle 28"/>
            <p:cNvSpPr>
              <a:spLocks noChangeArrowheads="1"/>
            </p:cNvSpPr>
            <p:nvPr/>
          </p:nvSpPr>
          <p:spPr bwMode="auto">
            <a:xfrm>
              <a:off x="6840" y="12984"/>
              <a:ext cx="180" cy="312"/>
            </a:xfrm>
            <a:prstGeom prst="rect">
              <a:avLst/>
            </a:prstGeom>
            <a:grpFill/>
            <a:ln w="9525">
              <a:noFill/>
              <a:miter lim="800000"/>
              <a:headEnd/>
              <a:tailEnd/>
            </a:ln>
          </p:spPr>
          <p:txBody>
            <a:bodyPr lIns="0" tIns="0" rIns="0" bIns="0"/>
            <a:lstStyle/>
            <a:p>
              <a:pPr algn="just"/>
              <a:r>
                <a:rPr lang="en-US" altLang="zh-CN" sz="1600"/>
                <a:t>5</a:t>
              </a:r>
            </a:p>
            <a:p>
              <a:endParaRPr lang="en-US" altLang="zh-CN" sz="1600"/>
            </a:p>
          </p:txBody>
        </p:sp>
        <p:sp>
          <p:nvSpPr>
            <p:cNvPr id="51" name="Arc 29"/>
            <p:cNvSpPr>
              <a:spLocks/>
            </p:cNvSpPr>
            <p:nvPr/>
          </p:nvSpPr>
          <p:spPr bwMode="auto">
            <a:xfrm rot="10644852">
              <a:off x="4673" y="13470"/>
              <a:ext cx="1289" cy="450"/>
            </a:xfrm>
            <a:custGeom>
              <a:avLst/>
              <a:gdLst>
                <a:gd name="G0" fmla="+- 21600 0 0"/>
                <a:gd name="G1" fmla="+- 21600 0 0"/>
                <a:gd name="G2" fmla="+- 21600 0 0"/>
                <a:gd name="T0" fmla="*/ 57 w 43200"/>
                <a:gd name="T1" fmla="*/ 23174 h 23609"/>
                <a:gd name="T2" fmla="*/ 43106 w 43200"/>
                <a:gd name="T3" fmla="*/ 23609 h 23609"/>
                <a:gd name="T4" fmla="*/ 21600 w 43200"/>
                <a:gd name="T5" fmla="*/ 21600 h 23609"/>
              </a:gdLst>
              <a:ahLst/>
              <a:cxnLst>
                <a:cxn ang="0">
                  <a:pos x="T0" y="T1"/>
                </a:cxn>
                <a:cxn ang="0">
                  <a:pos x="T2" y="T3"/>
                </a:cxn>
                <a:cxn ang="0">
                  <a:pos x="T4" y="T5"/>
                </a:cxn>
              </a:cxnLst>
              <a:rect l="0" t="0" r="r" b="b"/>
              <a:pathLst>
                <a:path w="43200" h="23609" fill="none"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path>
                <a:path w="43200" h="23609" stroke="0"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lnTo>
                    <a:pt x="21600" y="21600"/>
                  </a:lnTo>
                  <a:close/>
                </a:path>
              </a:pathLst>
            </a:custGeom>
            <a:grpFill/>
            <a:ln w="9525">
              <a:solidFill>
                <a:srgbClr val="000000"/>
              </a:solidFill>
              <a:round/>
              <a:headEnd/>
              <a:tailEnd/>
            </a:ln>
          </p:spPr>
          <p:txBody>
            <a:bodyPr/>
            <a:lstStyle/>
            <a:p>
              <a:endParaRPr lang="zh-CN" altLang="en-US" sz="1600"/>
            </a:p>
          </p:txBody>
        </p:sp>
        <p:sp>
          <p:nvSpPr>
            <p:cNvPr id="52" name="Line 30"/>
            <p:cNvSpPr>
              <a:spLocks noChangeShapeType="1"/>
            </p:cNvSpPr>
            <p:nvPr/>
          </p:nvSpPr>
          <p:spPr bwMode="auto">
            <a:xfrm flipH="1" flipV="1">
              <a:off x="4680" y="13452"/>
              <a:ext cx="0" cy="156"/>
            </a:xfrm>
            <a:prstGeom prst="line">
              <a:avLst/>
            </a:prstGeom>
            <a:grpFill/>
            <a:ln w="9525">
              <a:solidFill>
                <a:srgbClr val="000000"/>
              </a:solidFill>
              <a:round/>
              <a:headEnd/>
              <a:tailEnd type="triangle" w="med" len="med"/>
            </a:ln>
          </p:spPr>
          <p:txBody>
            <a:bodyPr/>
            <a:lstStyle/>
            <a:p>
              <a:endParaRPr lang="zh-CN" altLang="en-US" sz="1600"/>
            </a:p>
          </p:txBody>
        </p:sp>
      </p:grpSp>
    </p:spTree>
    <p:extLst>
      <p:ext uri="{BB962C8B-B14F-4D97-AF65-F5344CB8AC3E}">
        <p14:creationId xmlns:p14="http://schemas.microsoft.com/office/powerpoint/2010/main" val="270883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244369A9-9CE3-4885-919C-BB5B9A5015EA}"/>
              </a:ext>
            </a:extLst>
          </p:cNvPr>
          <p:cNvSpPr>
            <a:spLocks noGrp="1"/>
          </p:cNvSpPr>
          <p:nvPr>
            <p:ph idx="1"/>
          </p:nvPr>
        </p:nvSpPr>
        <p:spPr>
          <a:xfrm>
            <a:off x="457200" y="1343025"/>
            <a:ext cx="8229600" cy="5137150"/>
          </a:xfrm>
          <a:solidFill>
            <a:schemeClr val="bg1"/>
          </a:solidFill>
          <a:ln w="28575">
            <a:solidFill>
              <a:srgbClr val="9999FF"/>
            </a:solidFill>
          </a:ln>
        </p:spPr>
        <p:txBody>
          <a:bodyPr/>
          <a:lstStyle/>
          <a:p>
            <a:r>
              <a:rPr lang="zh-CN" altLang="en-US" dirty="0"/>
              <a:t>用双层</a:t>
            </a:r>
            <a:r>
              <a:rPr lang="en-US" altLang="zh-CN" dirty="0"/>
              <a:t>case</a:t>
            </a:r>
            <a:r>
              <a:rPr lang="zh-CN" altLang="en-US" dirty="0"/>
              <a:t>嵌套的方式实现下面的</a:t>
            </a:r>
            <a:r>
              <a:rPr lang="en-US" altLang="zh-CN" dirty="0" err="1"/>
              <a:t>DFA</a:t>
            </a:r>
            <a:r>
              <a:rPr lang="zh-CN" altLang="en-US" dirty="0"/>
              <a:t>。</a:t>
            </a:r>
          </a:p>
        </p:txBody>
      </p:sp>
      <mc:AlternateContent xmlns:mc="http://schemas.openxmlformats.org/markup-compatibility/2006" xmlns:p14="http://schemas.microsoft.com/office/powerpoint/2010/main">
        <mc:Choice Requires="p14">
          <p:contentPart p14:bwMode="auto" r:id="rId2">
            <p14:nvContentPartPr>
              <p14:cNvPr id="80" name="墨迹 79">
                <a:extLst>
                  <a:ext uri="{FF2B5EF4-FFF2-40B4-BE49-F238E27FC236}">
                    <a16:creationId xmlns:a16="http://schemas.microsoft.com/office/drawing/2014/main" id="{20BF57F5-D4F2-4B95-A825-6B71668C531C}"/>
                  </a:ext>
                </a:extLst>
              </p14:cNvPr>
              <p14:cNvContentPartPr/>
              <p14:nvPr/>
            </p14:nvContentPartPr>
            <p14:xfrm>
              <a:off x="1251624" y="2289852"/>
              <a:ext cx="5008680" cy="2667960"/>
            </p14:xfrm>
          </p:contentPart>
        </mc:Choice>
        <mc:Fallback xmlns="">
          <p:pic>
            <p:nvPicPr>
              <p:cNvPr id="80" name="墨迹 79">
                <a:extLst>
                  <a:ext uri="{FF2B5EF4-FFF2-40B4-BE49-F238E27FC236}">
                    <a16:creationId xmlns:a16="http://schemas.microsoft.com/office/drawing/2014/main" id="{20BF57F5-D4F2-4B95-A825-6B71668C531C}"/>
                  </a:ext>
                </a:extLst>
              </p:cNvPr>
              <p:cNvPicPr/>
              <p:nvPr/>
            </p:nvPicPr>
            <p:blipFill>
              <a:blip r:embed="rId3"/>
              <a:stretch>
                <a:fillRect/>
              </a:stretch>
            </p:blipFill>
            <p:spPr>
              <a:xfrm>
                <a:off x="1242264" y="2280492"/>
                <a:ext cx="5027400" cy="2686680"/>
              </a:xfrm>
              <a:prstGeom prst="rect">
                <a:avLst/>
              </a:prstGeom>
            </p:spPr>
          </p:pic>
        </mc:Fallback>
      </mc:AlternateContent>
    </p:spTree>
    <p:extLst>
      <p:ext uri="{BB962C8B-B14F-4D97-AF65-F5344CB8AC3E}">
        <p14:creationId xmlns:p14="http://schemas.microsoft.com/office/powerpoint/2010/main" val="3480364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244369A9-9CE3-4885-919C-BB5B9A5015EA}"/>
              </a:ext>
            </a:extLst>
          </p:cNvPr>
          <p:cNvSpPr>
            <a:spLocks noGrp="1"/>
          </p:cNvSpPr>
          <p:nvPr>
            <p:ph idx="1"/>
          </p:nvPr>
        </p:nvSpPr>
        <p:spPr>
          <a:xfrm>
            <a:off x="457200" y="1343025"/>
            <a:ext cx="8229600" cy="5137150"/>
          </a:xfrm>
          <a:solidFill>
            <a:schemeClr val="bg1"/>
          </a:solidFill>
          <a:ln w="28575">
            <a:solidFill>
              <a:srgbClr val="9999FF"/>
            </a:solidFill>
          </a:ln>
        </p:spPr>
        <p:txBody>
          <a:bodyPr/>
          <a:lstStyle/>
          <a:p>
            <a:r>
              <a:rPr lang="zh-CN" altLang="en-US" dirty="0"/>
              <a:t>用双层</a:t>
            </a:r>
            <a:r>
              <a:rPr lang="en-US" altLang="zh-CN" dirty="0"/>
              <a:t>case</a:t>
            </a:r>
            <a:r>
              <a:rPr lang="zh-CN" altLang="en-US" dirty="0"/>
              <a:t>嵌套的方式实现下面的</a:t>
            </a:r>
            <a:r>
              <a:rPr lang="en-US" altLang="zh-CN" dirty="0" err="1"/>
              <a:t>DFA</a:t>
            </a:r>
            <a:r>
              <a:rPr lang="zh-CN" altLang="en-US" dirty="0"/>
              <a:t>。</a:t>
            </a:r>
          </a:p>
          <a:p>
            <a:pPr marL="0" indent="0">
              <a:buNone/>
            </a:pPr>
            <a:endParaRPr lang="zh-CN" altLang="en-US" dirty="0"/>
          </a:p>
        </p:txBody>
      </p:sp>
      <mc:AlternateContent xmlns:mc="http://schemas.openxmlformats.org/markup-compatibility/2006" xmlns:p14="http://schemas.microsoft.com/office/powerpoint/2010/main">
        <mc:Choice Requires="p14">
          <p:contentPart p14:bwMode="auto" r:id="rId2">
            <p14:nvContentPartPr>
              <p14:cNvPr id="22" name="墨迹 21">
                <a:extLst>
                  <a:ext uri="{FF2B5EF4-FFF2-40B4-BE49-F238E27FC236}">
                    <a16:creationId xmlns:a16="http://schemas.microsoft.com/office/drawing/2014/main" id="{7B34673B-B8CD-41DB-808A-E5AFC59F09CB}"/>
                  </a:ext>
                </a:extLst>
              </p14:cNvPr>
              <p14:cNvContentPartPr/>
              <p14:nvPr/>
            </p14:nvContentPartPr>
            <p14:xfrm>
              <a:off x="1251624" y="3214332"/>
              <a:ext cx="2126160" cy="574920"/>
            </p14:xfrm>
          </p:contentPart>
        </mc:Choice>
        <mc:Fallback xmlns="">
          <p:pic>
            <p:nvPicPr>
              <p:cNvPr id="22" name="墨迹 21">
                <a:extLst>
                  <a:ext uri="{FF2B5EF4-FFF2-40B4-BE49-F238E27FC236}">
                    <a16:creationId xmlns:a16="http://schemas.microsoft.com/office/drawing/2014/main" id="{7B34673B-B8CD-41DB-808A-E5AFC59F09CB}"/>
                  </a:ext>
                </a:extLst>
              </p:cNvPr>
              <p:cNvPicPr/>
              <p:nvPr/>
            </p:nvPicPr>
            <p:blipFill>
              <a:blip r:embed="rId3"/>
              <a:stretch>
                <a:fillRect/>
              </a:stretch>
            </p:blipFill>
            <p:spPr>
              <a:xfrm>
                <a:off x="1242264" y="3204972"/>
                <a:ext cx="214488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4" name="墨迹 43">
                <a:extLst>
                  <a:ext uri="{FF2B5EF4-FFF2-40B4-BE49-F238E27FC236}">
                    <a16:creationId xmlns:a16="http://schemas.microsoft.com/office/drawing/2014/main" id="{455CC4A0-3C21-475C-807C-9CAD1989396A}"/>
                  </a:ext>
                </a:extLst>
              </p14:cNvPr>
              <p14:cNvContentPartPr/>
              <p14:nvPr/>
            </p14:nvContentPartPr>
            <p14:xfrm>
              <a:off x="3027864" y="2289852"/>
              <a:ext cx="1755360" cy="1174320"/>
            </p14:xfrm>
          </p:contentPart>
        </mc:Choice>
        <mc:Fallback xmlns="">
          <p:pic>
            <p:nvPicPr>
              <p:cNvPr id="44" name="墨迹 43">
                <a:extLst>
                  <a:ext uri="{FF2B5EF4-FFF2-40B4-BE49-F238E27FC236}">
                    <a16:creationId xmlns:a16="http://schemas.microsoft.com/office/drawing/2014/main" id="{455CC4A0-3C21-475C-807C-9CAD1989396A}"/>
                  </a:ext>
                </a:extLst>
              </p:cNvPr>
              <p:cNvPicPr/>
              <p:nvPr/>
            </p:nvPicPr>
            <p:blipFill>
              <a:blip r:embed="rId5"/>
              <a:stretch>
                <a:fillRect/>
              </a:stretch>
            </p:blipFill>
            <p:spPr>
              <a:xfrm>
                <a:off x="3018504" y="2280492"/>
                <a:ext cx="1774080" cy="119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墨迹 48">
                <a:extLst>
                  <a:ext uri="{FF2B5EF4-FFF2-40B4-BE49-F238E27FC236}">
                    <a16:creationId xmlns:a16="http://schemas.microsoft.com/office/drawing/2014/main" id="{16C6885E-38BC-4257-AF55-84741D45A76E}"/>
                  </a:ext>
                </a:extLst>
              </p14:cNvPr>
              <p14:cNvContentPartPr/>
              <p14:nvPr/>
            </p14:nvContentPartPr>
            <p14:xfrm>
              <a:off x="4302624" y="3777372"/>
              <a:ext cx="360360" cy="405360"/>
            </p14:xfrm>
          </p:contentPart>
        </mc:Choice>
        <mc:Fallback xmlns="">
          <p:pic>
            <p:nvPicPr>
              <p:cNvPr id="49" name="墨迹 48">
                <a:extLst>
                  <a:ext uri="{FF2B5EF4-FFF2-40B4-BE49-F238E27FC236}">
                    <a16:creationId xmlns:a16="http://schemas.microsoft.com/office/drawing/2014/main" id="{16C6885E-38BC-4257-AF55-84741D45A76E}"/>
                  </a:ext>
                </a:extLst>
              </p:cNvPr>
              <p:cNvPicPr/>
              <p:nvPr/>
            </p:nvPicPr>
            <p:blipFill>
              <a:blip r:embed="rId7"/>
              <a:stretch>
                <a:fillRect/>
              </a:stretch>
            </p:blipFill>
            <p:spPr>
              <a:xfrm>
                <a:off x="4293264" y="3768012"/>
                <a:ext cx="37908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墨迹 54">
                <a:extLst>
                  <a:ext uri="{FF2B5EF4-FFF2-40B4-BE49-F238E27FC236}">
                    <a16:creationId xmlns:a16="http://schemas.microsoft.com/office/drawing/2014/main" id="{D83251AA-30C4-43B8-8F6A-ED6F3F69B6E8}"/>
                  </a:ext>
                </a:extLst>
              </p14:cNvPr>
              <p14:cNvContentPartPr/>
              <p14:nvPr/>
            </p14:nvContentPartPr>
            <p14:xfrm>
              <a:off x="3401904" y="3709692"/>
              <a:ext cx="886320" cy="543600"/>
            </p14:xfrm>
          </p:contentPart>
        </mc:Choice>
        <mc:Fallback xmlns="">
          <p:pic>
            <p:nvPicPr>
              <p:cNvPr id="55" name="墨迹 54">
                <a:extLst>
                  <a:ext uri="{FF2B5EF4-FFF2-40B4-BE49-F238E27FC236}">
                    <a16:creationId xmlns:a16="http://schemas.microsoft.com/office/drawing/2014/main" id="{D83251AA-30C4-43B8-8F6A-ED6F3F69B6E8}"/>
                  </a:ext>
                </a:extLst>
              </p:cNvPr>
              <p:cNvPicPr/>
              <p:nvPr/>
            </p:nvPicPr>
            <p:blipFill>
              <a:blip r:embed="rId9"/>
              <a:stretch>
                <a:fillRect/>
              </a:stretch>
            </p:blipFill>
            <p:spPr>
              <a:xfrm>
                <a:off x="3392544" y="3700332"/>
                <a:ext cx="90504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墨迹 62">
                <a:extLst>
                  <a:ext uri="{FF2B5EF4-FFF2-40B4-BE49-F238E27FC236}">
                    <a16:creationId xmlns:a16="http://schemas.microsoft.com/office/drawing/2014/main" id="{78CA1CE7-1C15-48BE-9D4D-469E4D6F3D40}"/>
                  </a:ext>
                </a:extLst>
              </p14:cNvPr>
              <p14:cNvContentPartPr/>
              <p14:nvPr/>
            </p14:nvContentPartPr>
            <p14:xfrm>
              <a:off x="5753424" y="3273012"/>
              <a:ext cx="506880" cy="459360"/>
            </p14:xfrm>
          </p:contentPart>
        </mc:Choice>
        <mc:Fallback xmlns="">
          <p:pic>
            <p:nvPicPr>
              <p:cNvPr id="63" name="墨迹 62">
                <a:extLst>
                  <a:ext uri="{FF2B5EF4-FFF2-40B4-BE49-F238E27FC236}">
                    <a16:creationId xmlns:a16="http://schemas.microsoft.com/office/drawing/2014/main" id="{78CA1CE7-1C15-48BE-9D4D-469E4D6F3D40}"/>
                  </a:ext>
                </a:extLst>
              </p:cNvPr>
              <p:cNvPicPr/>
              <p:nvPr/>
            </p:nvPicPr>
            <p:blipFill>
              <a:blip r:embed="rId11"/>
              <a:stretch>
                <a:fillRect/>
              </a:stretch>
            </p:blipFill>
            <p:spPr>
              <a:xfrm>
                <a:off x="5744064" y="3263652"/>
                <a:ext cx="52560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3" name="墨迹 72">
                <a:extLst>
                  <a:ext uri="{FF2B5EF4-FFF2-40B4-BE49-F238E27FC236}">
                    <a16:creationId xmlns:a16="http://schemas.microsoft.com/office/drawing/2014/main" id="{E9B463CE-BE55-4089-B541-2FFE3FA93603}"/>
                  </a:ext>
                </a:extLst>
              </p14:cNvPr>
              <p14:cNvContentPartPr/>
              <p14:nvPr/>
            </p14:nvContentPartPr>
            <p14:xfrm>
              <a:off x="4742184" y="2639052"/>
              <a:ext cx="1057320" cy="1556280"/>
            </p14:xfrm>
          </p:contentPart>
        </mc:Choice>
        <mc:Fallback xmlns="">
          <p:pic>
            <p:nvPicPr>
              <p:cNvPr id="73" name="墨迹 72">
                <a:extLst>
                  <a:ext uri="{FF2B5EF4-FFF2-40B4-BE49-F238E27FC236}">
                    <a16:creationId xmlns:a16="http://schemas.microsoft.com/office/drawing/2014/main" id="{E9B463CE-BE55-4089-B541-2FFE3FA93603}"/>
                  </a:ext>
                </a:extLst>
              </p:cNvPr>
              <p:cNvPicPr/>
              <p:nvPr/>
            </p:nvPicPr>
            <p:blipFill>
              <a:blip r:embed="rId13"/>
              <a:stretch>
                <a:fillRect/>
              </a:stretch>
            </p:blipFill>
            <p:spPr>
              <a:xfrm>
                <a:off x="4732824" y="2629692"/>
                <a:ext cx="1076040" cy="157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9" name="墨迹 78">
                <a:extLst>
                  <a:ext uri="{FF2B5EF4-FFF2-40B4-BE49-F238E27FC236}">
                    <a16:creationId xmlns:a16="http://schemas.microsoft.com/office/drawing/2014/main" id="{1DEF0C74-E327-451A-9D6C-76B87DE5E508}"/>
                  </a:ext>
                </a:extLst>
              </p14:cNvPr>
              <p14:cNvContentPartPr/>
              <p14:nvPr/>
            </p14:nvContentPartPr>
            <p14:xfrm>
              <a:off x="4261584" y="4193172"/>
              <a:ext cx="388800" cy="764640"/>
            </p14:xfrm>
          </p:contentPart>
        </mc:Choice>
        <mc:Fallback xmlns="">
          <p:pic>
            <p:nvPicPr>
              <p:cNvPr id="79" name="墨迹 78">
                <a:extLst>
                  <a:ext uri="{FF2B5EF4-FFF2-40B4-BE49-F238E27FC236}">
                    <a16:creationId xmlns:a16="http://schemas.microsoft.com/office/drawing/2014/main" id="{1DEF0C74-E327-451A-9D6C-76B87DE5E508}"/>
                  </a:ext>
                </a:extLst>
              </p:cNvPr>
              <p:cNvPicPr/>
              <p:nvPr/>
            </p:nvPicPr>
            <p:blipFill>
              <a:blip r:embed="rId15"/>
              <a:stretch>
                <a:fillRect/>
              </a:stretch>
            </p:blipFill>
            <p:spPr>
              <a:xfrm>
                <a:off x="4252224" y="4183812"/>
                <a:ext cx="40752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墨迹 7">
                <a:extLst>
                  <a:ext uri="{FF2B5EF4-FFF2-40B4-BE49-F238E27FC236}">
                    <a16:creationId xmlns:a16="http://schemas.microsoft.com/office/drawing/2014/main" id="{6BEB9025-D3D3-4B99-834B-E15F49D4B5B4}"/>
                  </a:ext>
                </a:extLst>
              </p14:cNvPr>
              <p14:cNvContentPartPr/>
              <p14:nvPr/>
            </p14:nvContentPartPr>
            <p14:xfrm>
              <a:off x="5977704" y="2582892"/>
              <a:ext cx="498600" cy="808560"/>
            </p14:xfrm>
          </p:contentPart>
        </mc:Choice>
        <mc:Fallback xmlns="">
          <p:pic>
            <p:nvPicPr>
              <p:cNvPr id="8" name="墨迹 7">
                <a:extLst>
                  <a:ext uri="{FF2B5EF4-FFF2-40B4-BE49-F238E27FC236}">
                    <a16:creationId xmlns:a16="http://schemas.microsoft.com/office/drawing/2014/main" id="{6BEB9025-D3D3-4B99-834B-E15F49D4B5B4}"/>
                  </a:ext>
                </a:extLst>
              </p:cNvPr>
              <p:cNvPicPr/>
              <p:nvPr/>
            </p:nvPicPr>
            <p:blipFill>
              <a:blip r:embed="rId17"/>
              <a:stretch>
                <a:fillRect/>
              </a:stretch>
            </p:blipFill>
            <p:spPr>
              <a:xfrm>
                <a:off x="5968344" y="2573532"/>
                <a:ext cx="517320" cy="827280"/>
              </a:xfrm>
              <a:prstGeom prst="rect">
                <a:avLst/>
              </a:prstGeom>
            </p:spPr>
          </p:pic>
        </mc:Fallback>
      </mc:AlternateContent>
    </p:spTree>
    <p:extLst>
      <p:ext uri="{BB962C8B-B14F-4D97-AF65-F5344CB8AC3E}">
        <p14:creationId xmlns:p14="http://schemas.microsoft.com/office/powerpoint/2010/main" val="3647804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244369A9-9CE3-4885-919C-BB5B9A5015EA}"/>
              </a:ext>
            </a:extLst>
          </p:cNvPr>
          <p:cNvSpPr>
            <a:spLocks noGrp="1"/>
          </p:cNvSpPr>
          <p:nvPr>
            <p:ph idx="1"/>
          </p:nvPr>
        </p:nvSpPr>
        <p:spPr>
          <a:xfrm>
            <a:off x="457200" y="1343025"/>
            <a:ext cx="8229600" cy="5137150"/>
          </a:xfrm>
          <a:solidFill>
            <a:schemeClr val="bg1"/>
          </a:solidFill>
          <a:ln w="28575">
            <a:solidFill>
              <a:srgbClr val="9999FF"/>
            </a:solidFill>
          </a:ln>
        </p:spPr>
        <p:txBody>
          <a:bodyPr/>
          <a:lstStyle/>
          <a:p>
            <a:r>
              <a:rPr lang="zh-CN" altLang="en-US" dirty="0"/>
              <a:t>用双层</a:t>
            </a:r>
            <a:r>
              <a:rPr lang="en-US" altLang="zh-CN" dirty="0"/>
              <a:t>case</a:t>
            </a:r>
            <a:r>
              <a:rPr lang="zh-CN" altLang="en-US" dirty="0"/>
              <a:t>嵌套的方式实现下面的</a:t>
            </a:r>
            <a:r>
              <a:rPr lang="en-US" altLang="zh-CN" dirty="0" err="1"/>
              <a:t>DFA</a:t>
            </a:r>
            <a:r>
              <a:rPr lang="zh-CN" altLang="en-US" dirty="0"/>
              <a:t>。</a:t>
            </a:r>
          </a:p>
        </p:txBody>
      </p:sp>
      <mc:AlternateContent xmlns:mc="http://schemas.openxmlformats.org/markup-compatibility/2006" xmlns:p14="http://schemas.microsoft.com/office/powerpoint/2010/main">
        <mc:Choice Requires="p14">
          <p:contentPart p14:bwMode="auto" r:id="rId2">
            <p14:nvContentPartPr>
              <p14:cNvPr id="35" name="墨迹 34">
                <a:extLst>
                  <a:ext uri="{FF2B5EF4-FFF2-40B4-BE49-F238E27FC236}">
                    <a16:creationId xmlns:a16="http://schemas.microsoft.com/office/drawing/2014/main" id="{37C7A788-0BE7-4A81-8A2B-12AF11FA8177}"/>
                  </a:ext>
                </a:extLst>
              </p14:cNvPr>
              <p14:cNvContentPartPr/>
              <p14:nvPr/>
            </p14:nvContentPartPr>
            <p14:xfrm>
              <a:off x="1251624" y="2289852"/>
              <a:ext cx="6503040" cy="2667960"/>
            </p14:xfrm>
          </p:contentPart>
        </mc:Choice>
        <mc:Fallback xmlns="">
          <p:pic>
            <p:nvPicPr>
              <p:cNvPr id="35" name="墨迹 34">
                <a:extLst>
                  <a:ext uri="{FF2B5EF4-FFF2-40B4-BE49-F238E27FC236}">
                    <a16:creationId xmlns:a16="http://schemas.microsoft.com/office/drawing/2014/main" id="{37C7A788-0BE7-4A81-8A2B-12AF11FA8177}"/>
                  </a:ext>
                </a:extLst>
              </p:cNvPr>
              <p:cNvPicPr/>
              <p:nvPr/>
            </p:nvPicPr>
            <p:blipFill>
              <a:blip r:embed="rId3"/>
              <a:stretch>
                <a:fillRect/>
              </a:stretch>
            </p:blipFill>
            <p:spPr>
              <a:xfrm>
                <a:off x="1242264" y="2280492"/>
                <a:ext cx="6521760" cy="2686680"/>
              </a:xfrm>
              <a:prstGeom prst="rect">
                <a:avLst/>
              </a:prstGeom>
            </p:spPr>
          </p:pic>
        </mc:Fallback>
      </mc:AlternateContent>
    </p:spTree>
    <p:extLst>
      <p:ext uri="{BB962C8B-B14F-4D97-AF65-F5344CB8AC3E}">
        <p14:creationId xmlns:p14="http://schemas.microsoft.com/office/powerpoint/2010/main" val="247206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bwMode="auto">
          <a:xfrm>
            <a:off x="323528" y="1268761"/>
            <a:ext cx="8496944" cy="5256584"/>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30421" name="Rectangle 21"/>
          <p:cNvSpPr>
            <a:spLocks noChangeArrowheads="1"/>
          </p:cNvSpPr>
          <p:nvPr/>
        </p:nvSpPr>
        <p:spPr bwMode="auto">
          <a:xfrm>
            <a:off x="-182563" y="3394075"/>
            <a:ext cx="184151" cy="625475"/>
          </a:xfrm>
          <a:prstGeom prst="rect">
            <a:avLst/>
          </a:prstGeom>
          <a:noFill/>
          <a:ln w="9525">
            <a:noFill/>
            <a:miter lim="800000"/>
            <a:headEnd/>
            <a:tailEnd/>
          </a:ln>
          <a:effectLst/>
        </p:spPr>
        <p:txBody>
          <a:bodyPr wrap="none" anchor="ctr">
            <a:spAutoFit/>
          </a:bodyPr>
          <a:lstStyle/>
          <a:p>
            <a:br>
              <a:rPr lang="zh-CN" altLang="en-US" sz="1100"/>
            </a:br>
            <a:endParaRPr lang="zh-CN" altLang="en-US"/>
          </a:p>
        </p:txBody>
      </p:sp>
      <p:sp>
        <p:nvSpPr>
          <p:cNvPr id="230431" name="Rectangle 31"/>
          <p:cNvSpPr>
            <a:spLocks noChangeArrowheads="1"/>
          </p:cNvSpPr>
          <p:nvPr/>
        </p:nvSpPr>
        <p:spPr bwMode="auto">
          <a:xfrm>
            <a:off x="423863" y="3394075"/>
            <a:ext cx="184150" cy="625475"/>
          </a:xfrm>
          <a:prstGeom prst="rect">
            <a:avLst/>
          </a:prstGeom>
          <a:noFill/>
          <a:ln w="9525">
            <a:noFill/>
            <a:miter lim="800000"/>
            <a:headEnd/>
            <a:tailEnd/>
          </a:ln>
          <a:effectLst/>
        </p:spPr>
        <p:txBody>
          <a:bodyPr wrap="none" anchor="ctr">
            <a:spAutoFit/>
          </a:bodyPr>
          <a:lstStyle/>
          <a:p>
            <a:br>
              <a:rPr lang="zh-CN" altLang="en-US" sz="1100"/>
            </a:br>
            <a:endParaRPr lang="zh-CN" altLang="en-US"/>
          </a:p>
        </p:txBody>
      </p:sp>
      <p:sp>
        <p:nvSpPr>
          <p:cNvPr id="12" name="标题 11"/>
          <p:cNvSpPr>
            <a:spLocks noGrp="1"/>
          </p:cNvSpPr>
          <p:nvPr>
            <p:ph type="title"/>
          </p:nvPr>
        </p:nvSpPr>
        <p:spPr/>
        <p:txBody>
          <a:bodyPr/>
          <a:lstStyle/>
          <a:p>
            <a:r>
              <a:rPr lang="zh-CN" altLang="en-US" dirty="0"/>
              <a:t>表驱动的实现方法</a:t>
            </a:r>
          </a:p>
        </p:txBody>
      </p:sp>
      <p:sp>
        <p:nvSpPr>
          <p:cNvPr id="13" name="内容占位符 12"/>
          <p:cNvSpPr>
            <a:spLocks noGrp="1"/>
          </p:cNvSpPr>
          <p:nvPr>
            <p:ph idx="1"/>
          </p:nvPr>
        </p:nvSpPr>
        <p:spPr>
          <a:xfrm>
            <a:off x="457200" y="1343025"/>
            <a:ext cx="7931224" cy="573807"/>
          </a:xfrm>
        </p:spPr>
        <p:txBody>
          <a:bodyPr/>
          <a:lstStyle/>
          <a:p>
            <a:r>
              <a:rPr lang="zh-CN" altLang="en-US" dirty="0"/>
              <a:t>将状态图转换成一张二维表</a:t>
            </a:r>
          </a:p>
        </p:txBody>
      </p:sp>
      <p:sp>
        <p:nvSpPr>
          <p:cNvPr id="14" name="Rectangle 3"/>
          <p:cNvSpPr txBox="1">
            <a:spLocks noChangeArrowheads="1"/>
          </p:cNvSpPr>
          <p:nvPr/>
        </p:nvSpPr>
        <p:spPr bwMode="auto">
          <a:xfrm>
            <a:off x="745232" y="1919089"/>
            <a:ext cx="8229600" cy="44622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Tx/>
              <a:buNone/>
              <a:tabLst/>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
        <p:nvSpPr>
          <p:cNvPr id="15" name="Rectangle 7"/>
          <p:cNvSpPr>
            <a:spLocks noChangeArrowheads="1"/>
          </p:cNvSpPr>
          <p:nvPr/>
        </p:nvSpPr>
        <p:spPr bwMode="auto">
          <a:xfrm>
            <a:off x="2607370" y="3023989"/>
            <a:ext cx="914400" cy="0"/>
          </a:xfrm>
          <a:prstGeom prst="rect">
            <a:avLst/>
          </a:prstGeom>
          <a:noFill/>
          <a:ln w="9525">
            <a:noFill/>
            <a:miter lim="800000"/>
            <a:headEnd/>
            <a:tailEnd/>
          </a:ln>
          <a:effectLst/>
        </p:spPr>
        <p:txBody>
          <a:bodyPr wrap="none">
            <a:spAutoFit/>
          </a:bodyPr>
          <a:lstStyle/>
          <a:p>
            <a:endParaRPr lang="zh-CN" altLang="en-US"/>
          </a:p>
        </p:txBody>
      </p:sp>
      <p:sp>
        <p:nvSpPr>
          <p:cNvPr id="16" name="Rectangle 18"/>
          <p:cNvSpPr>
            <a:spLocks noChangeArrowheads="1"/>
          </p:cNvSpPr>
          <p:nvPr/>
        </p:nvSpPr>
        <p:spPr bwMode="auto">
          <a:xfrm>
            <a:off x="2607370" y="3023989"/>
            <a:ext cx="914400" cy="0"/>
          </a:xfrm>
          <a:prstGeom prst="rect">
            <a:avLst/>
          </a:prstGeom>
          <a:noFill/>
          <a:ln w="9525">
            <a:noFill/>
            <a:miter lim="800000"/>
            <a:headEnd/>
            <a:tailEnd/>
          </a:ln>
          <a:effectLst/>
        </p:spPr>
        <p:txBody>
          <a:bodyPr wrap="none">
            <a:spAutoFit/>
          </a:bodyPr>
          <a:lstStyle/>
          <a:p>
            <a:endParaRPr lang="zh-CN" altLang="en-US"/>
          </a:p>
        </p:txBody>
      </p:sp>
      <p:graphicFrame>
        <p:nvGraphicFramePr>
          <p:cNvPr id="17" name="Group 229"/>
          <p:cNvGraphicFramePr>
            <a:graphicFrameLocks noGrp="1"/>
          </p:cNvGraphicFramePr>
          <p:nvPr>
            <p:extLst>
              <p:ext uri="{D42A27DB-BD31-4B8C-83A1-F6EECF244321}">
                <p14:modId xmlns:p14="http://schemas.microsoft.com/office/powerpoint/2010/main" val="147612742"/>
              </p:ext>
            </p:extLst>
          </p:nvPr>
        </p:nvGraphicFramePr>
        <p:xfrm>
          <a:off x="1480457" y="4120588"/>
          <a:ext cx="5971863" cy="2014758"/>
        </p:xfrm>
        <a:graphic>
          <a:graphicData uri="http://schemas.openxmlformats.org/drawingml/2006/table">
            <a:tbl>
              <a:tblPr/>
              <a:tblGrid>
                <a:gridCol w="1582903">
                  <a:extLst>
                    <a:ext uri="{9D8B030D-6E8A-4147-A177-3AD203B41FA5}">
                      <a16:colId xmlns:a16="http://schemas.microsoft.com/office/drawing/2014/main" val="20000"/>
                    </a:ext>
                  </a:extLst>
                </a:gridCol>
                <a:gridCol w="863402">
                  <a:extLst>
                    <a:ext uri="{9D8B030D-6E8A-4147-A177-3AD203B41FA5}">
                      <a16:colId xmlns:a16="http://schemas.microsoft.com/office/drawing/2014/main" val="20001"/>
                    </a:ext>
                  </a:extLst>
                </a:gridCol>
                <a:gridCol w="1039109">
                  <a:extLst>
                    <a:ext uri="{9D8B030D-6E8A-4147-A177-3AD203B41FA5}">
                      <a16:colId xmlns:a16="http://schemas.microsoft.com/office/drawing/2014/main" val="20002"/>
                    </a:ext>
                  </a:extLst>
                </a:gridCol>
                <a:gridCol w="1060398">
                  <a:extLst>
                    <a:ext uri="{9D8B030D-6E8A-4147-A177-3AD203B41FA5}">
                      <a16:colId xmlns:a16="http://schemas.microsoft.com/office/drawing/2014/main" val="20003"/>
                    </a:ext>
                  </a:extLst>
                </a:gridCol>
                <a:gridCol w="1426051">
                  <a:extLst>
                    <a:ext uri="{9D8B030D-6E8A-4147-A177-3AD203B41FA5}">
                      <a16:colId xmlns:a16="http://schemas.microsoft.com/office/drawing/2014/main" val="20004"/>
                    </a:ext>
                  </a:extLst>
                </a:gridCol>
              </a:tblGrid>
              <a:tr h="7284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        </a:t>
                      </a:r>
                      <a:r>
                        <a:rPr kumimoji="0" lang="en-US" altLang="zh-CN" sz="1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Input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char state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letter</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digit</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other</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Accepting</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537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1</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itchFamily="2" charset="-122"/>
                          <a:cs typeface="Arial" panose="020B0604020202020204" pitchFamily="34" charset="0"/>
                        </a:rPr>
                        <a:t>No</a:t>
                      </a:r>
                      <a:endParaRPr kumimoji="0" lang="en-US" altLang="zh-CN" sz="1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162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no</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4162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anose="020B0604020202020204" pitchFamily="34" charset="0"/>
                          <a:ea typeface="宋体" pitchFamily="2" charset="-122"/>
                          <a:cs typeface="Arial" panose="020B0604020202020204" pitchFamily="34" charset="0"/>
                        </a:rPr>
                        <a:t>3</a:t>
                      </a:r>
                      <a:endParaRPr kumimoji="0" lang="en-US" altLang="zh-CN"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panose="020B0604020202020204" pitchFamily="34" charset="0"/>
                          <a:ea typeface="宋体" pitchFamily="2" charset="-122"/>
                          <a:cs typeface="Arial" panose="020B0604020202020204" pitchFamily="34" charset="0"/>
                        </a:rPr>
                        <a:t>yes</a:t>
                      </a:r>
                      <a:endParaRPr kumimoji="0" lang="en-US" altLang="zh-CN" sz="1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18" name="Line 230"/>
          <p:cNvSpPr>
            <a:spLocks noChangeShapeType="1"/>
          </p:cNvSpPr>
          <p:nvPr/>
        </p:nvSpPr>
        <p:spPr bwMode="auto">
          <a:xfrm>
            <a:off x="1524309" y="4150208"/>
            <a:ext cx="1512167" cy="504055"/>
          </a:xfrm>
          <a:prstGeom prst="line">
            <a:avLst/>
          </a:prstGeom>
          <a:noFill/>
          <a:ln w="9525">
            <a:solidFill>
              <a:schemeClr val="tx1"/>
            </a:solidFill>
            <a:round/>
            <a:headEnd/>
            <a:tailEnd/>
          </a:ln>
          <a:effectLst/>
        </p:spPr>
        <p:txBody>
          <a:bodyPr/>
          <a:lstStyle/>
          <a:p>
            <a:endParaRPr lang="zh-CN" altLang="en-US"/>
          </a:p>
        </p:txBody>
      </p:sp>
      <p:grpSp>
        <p:nvGrpSpPr>
          <p:cNvPr id="19" name="Group 31"/>
          <p:cNvGrpSpPr>
            <a:grpSpLocks/>
          </p:cNvGrpSpPr>
          <p:nvPr/>
        </p:nvGrpSpPr>
        <p:grpSpPr bwMode="auto">
          <a:xfrm>
            <a:off x="2123728" y="2060848"/>
            <a:ext cx="3960440" cy="1872208"/>
            <a:chOff x="2880" y="11892"/>
            <a:chExt cx="4860" cy="2038"/>
          </a:xfrm>
          <a:noFill/>
        </p:grpSpPr>
        <p:sp>
          <p:nvSpPr>
            <p:cNvPr id="20" name="Line 32"/>
            <p:cNvSpPr>
              <a:spLocks noChangeShapeType="1"/>
            </p:cNvSpPr>
            <p:nvPr/>
          </p:nvSpPr>
          <p:spPr bwMode="auto">
            <a:xfrm>
              <a:off x="2880" y="12984"/>
              <a:ext cx="720" cy="0"/>
            </a:xfrm>
            <a:prstGeom prst="line">
              <a:avLst/>
            </a:prstGeom>
            <a:grpFill/>
            <a:ln w="9525">
              <a:solidFill>
                <a:srgbClr val="000000"/>
              </a:solidFill>
              <a:round/>
              <a:headEnd/>
              <a:tailEnd type="triangle" w="med" len="med"/>
            </a:ln>
          </p:spPr>
          <p:txBody>
            <a:bodyPr/>
            <a:lstStyle/>
            <a:p>
              <a:endParaRPr lang="zh-CN" altLang="en-US"/>
            </a:p>
          </p:txBody>
        </p:sp>
        <p:sp>
          <p:nvSpPr>
            <p:cNvPr id="21" name="Oval 33"/>
            <p:cNvSpPr>
              <a:spLocks noChangeArrowheads="1"/>
            </p:cNvSpPr>
            <p:nvPr/>
          </p:nvSpPr>
          <p:spPr bwMode="auto">
            <a:xfrm>
              <a:off x="3600" y="12672"/>
              <a:ext cx="540" cy="624"/>
            </a:xfrm>
            <a:prstGeom prst="ellipse">
              <a:avLst/>
            </a:prstGeom>
            <a:grpFill/>
            <a:ln w="9525">
              <a:solidFill>
                <a:srgbClr val="000000"/>
              </a:solidFill>
              <a:round/>
              <a:headEnd/>
              <a:tailEnd/>
            </a:ln>
          </p:spPr>
          <p:txBody>
            <a:bodyPr/>
            <a:lstStyle/>
            <a:p>
              <a:pPr algn="just"/>
              <a:r>
                <a:rPr lang="en-US" altLang="zh-CN"/>
                <a:t>1</a:t>
              </a:r>
            </a:p>
          </p:txBody>
        </p:sp>
        <p:sp>
          <p:nvSpPr>
            <p:cNvPr id="22" name="Line 34"/>
            <p:cNvSpPr>
              <a:spLocks noChangeShapeType="1"/>
            </p:cNvSpPr>
            <p:nvPr/>
          </p:nvSpPr>
          <p:spPr bwMode="auto">
            <a:xfrm>
              <a:off x="4140" y="12984"/>
              <a:ext cx="1260" cy="0"/>
            </a:xfrm>
            <a:prstGeom prst="line">
              <a:avLst/>
            </a:prstGeom>
            <a:grpFill/>
            <a:ln w="9525">
              <a:solidFill>
                <a:srgbClr val="000000"/>
              </a:solidFill>
              <a:round/>
              <a:headEnd/>
              <a:tailEnd type="triangle" w="med" len="med"/>
            </a:ln>
          </p:spPr>
          <p:txBody>
            <a:bodyPr/>
            <a:lstStyle/>
            <a:p>
              <a:endParaRPr lang="zh-CN" altLang="en-US"/>
            </a:p>
          </p:txBody>
        </p:sp>
        <p:sp>
          <p:nvSpPr>
            <p:cNvPr id="23" name="Rectangle 35"/>
            <p:cNvSpPr>
              <a:spLocks noChangeArrowheads="1"/>
            </p:cNvSpPr>
            <p:nvPr/>
          </p:nvSpPr>
          <p:spPr bwMode="auto">
            <a:xfrm>
              <a:off x="4320" y="12516"/>
              <a:ext cx="723" cy="312"/>
            </a:xfrm>
            <a:prstGeom prst="rect">
              <a:avLst/>
            </a:prstGeom>
            <a:grpFill/>
            <a:ln w="9525">
              <a:noFill/>
              <a:miter lim="800000"/>
              <a:headEnd/>
              <a:tailEnd/>
            </a:ln>
          </p:spPr>
          <p:txBody>
            <a:bodyPr lIns="0" tIns="0" rIns="0" bIns="0"/>
            <a:lstStyle/>
            <a:p>
              <a:pPr algn="just"/>
              <a:r>
                <a:rPr lang="en-US" altLang="zh-CN"/>
                <a:t>letter</a:t>
              </a:r>
            </a:p>
          </p:txBody>
        </p:sp>
        <p:grpSp>
          <p:nvGrpSpPr>
            <p:cNvPr id="24" name="Group 36"/>
            <p:cNvGrpSpPr>
              <a:grpSpLocks/>
            </p:cNvGrpSpPr>
            <p:nvPr/>
          </p:nvGrpSpPr>
          <p:grpSpPr bwMode="auto">
            <a:xfrm rot="-434106">
              <a:off x="5400" y="12204"/>
              <a:ext cx="649" cy="634"/>
              <a:chOff x="5680" y="3755"/>
              <a:chExt cx="649" cy="634"/>
            </a:xfrm>
            <a:grpFill/>
          </p:grpSpPr>
          <p:sp>
            <p:nvSpPr>
              <p:cNvPr id="35" name="Arc 3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a:p>
            </p:txBody>
          </p:sp>
          <p:sp>
            <p:nvSpPr>
              <p:cNvPr id="36" name="Line 3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a:p>
            </p:txBody>
          </p:sp>
        </p:grpSp>
        <p:sp>
          <p:nvSpPr>
            <p:cNvPr id="25" name="Rectangle 39"/>
            <p:cNvSpPr>
              <a:spLocks noChangeArrowheads="1"/>
            </p:cNvSpPr>
            <p:nvPr/>
          </p:nvSpPr>
          <p:spPr bwMode="auto">
            <a:xfrm>
              <a:off x="5940" y="11892"/>
              <a:ext cx="900" cy="312"/>
            </a:xfrm>
            <a:prstGeom prst="rect">
              <a:avLst/>
            </a:prstGeom>
            <a:grpFill/>
            <a:ln w="9525">
              <a:noFill/>
              <a:miter lim="800000"/>
              <a:headEnd/>
              <a:tailEnd/>
            </a:ln>
          </p:spPr>
          <p:txBody>
            <a:bodyPr lIns="0" tIns="0" rIns="0" bIns="0"/>
            <a:lstStyle/>
            <a:p>
              <a:pPr algn="just"/>
              <a:r>
                <a:rPr lang="en-US" altLang="zh-CN"/>
                <a:t>letter</a:t>
              </a:r>
            </a:p>
          </p:txBody>
        </p:sp>
        <p:sp>
          <p:nvSpPr>
            <p:cNvPr id="26" name="Oval 40"/>
            <p:cNvSpPr>
              <a:spLocks noChangeArrowheads="1"/>
            </p:cNvSpPr>
            <p:nvPr/>
          </p:nvSpPr>
          <p:spPr bwMode="auto">
            <a:xfrm>
              <a:off x="5400" y="12672"/>
              <a:ext cx="540" cy="624"/>
            </a:xfrm>
            <a:prstGeom prst="ellipse">
              <a:avLst/>
            </a:prstGeom>
            <a:grpFill/>
            <a:ln w="9525">
              <a:solidFill>
                <a:srgbClr val="000000"/>
              </a:solidFill>
              <a:round/>
              <a:headEnd/>
              <a:tailEnd/>
            </a:ln>
          </p:spPr>
          <p:txBody>
            <a:bodyPr/>
            <a:lstStyle/>
            <a:p>
              <a:pPr algn="just"/>
              <a:r>
                <a:rPr lang="en-US" altLang="zh-CN"/>
                <a:t>2</a:t>
              </a:r>
            </a:p>
          </p:txBody>
        </p:sp>
        <p:sp>
          <p:nvSpPr>
            <p:cNvPr id="27" name="Rectangle 41"/>
            <p:cNvSpPr>
              <a:spLocks noChangeArrowheads="1"/>
            </p:cNvSpPr>
            <p:nvPr/>
          </p:nvSpPr>
          <p:spPr bwMode="auto">
            <a:xfrm>
              <a:off x="6120" y="13452"/>
              <a:ext cx="540" cy="312"/>
            </a:xfrm>
            <a:prstGeom prst="rect">
              <a:avLst/>
            </a:prstGeom>
            <a:grpFill/>
            <a:ln w="9525">
              <a:noFill/>
              <a:miter lim="800000"/>
              <a:headEnd/>
              <a:tailEnd/>
            </a:ln>
          </p:spPr>
          <p:txBody>
            <a:bodyPr lIns="0" tIns="0" rIns="0" bIns="0"/>
            <a:lstStyle/>
            <a:p>
              <a:pPr algn="just"/>
              <a:r>
                <a:rPr lang="en-US" altLang="zh-CN"/>
                <a:t>digit</a:t>
              </a:r>
            </a:p>
          </p:txBody>
        </p:sp>
        <p:sp>
          <p:nvSpPr>
            <p:cNvPr id="28" name="Line 42"/>
            <p:cNvSpPr>
              <a:spLocks noChangeShapeType="1"/>
            </p:cNvSpPr>
            <p:nvPr/>
          </p:nvSpPr>
          <p:spPr bwMode="auto">
            <a:xfrm>
              <a:off x="5940" y="12984"/>
              <a:ext cx="1260" cy="0"/>
            </a:xfrm>
            <a:prstGeom prst="line">
              <a:avLst/>
            </a:prstGeom>
            <a:grpFill/>
            <a:ln w="9525">
              <a:solidFill>
                <a:srgbClr val="000000"/>
              </a:solidFill>
              <a:round/>
              <a:headEnd/>
              <a:tailEnd type="triangle" w="med" len="med"/>
            </a:ln>
          </p:spPr>
          <p:txBody>
            <a:bodyPr/>
            <a:lstStyle/>
            <a:p>
              <a:endParaRPr lang="zh-CN" altLang="en-US"/>
            </a:p>
          </p:txBody>
        </p:sp>
        <p:sp>
          <p:nvSpPr>
            <p:cNvPr id="29" name="Rectangle 43"/>
            <p:cNvSpPr>
              <a:spLocks noChangeArrowheads="1"/>
            </p:cNvSpPr>
            <p:nvPr/>
          </p:nvSpPr>
          <p:spPr bwMode="auto">
            <a:xfrm>
              <a:off x="6300" y="12516"/>
              <a:ext cx="720" cy="312"/>
            </a:xfrm>
            <a:prstGeom prst="rect">
              <a:avLst/>
            </a:prstGeom>
            <a:grpFill/>
            <a:ln w="9525">
              <a:noFill/>
              <a:miter lim="800000"/>
              <a:headEnd/>
              <a:tailEnd/>
            </a:ln>
          </p:spPr>
          <p:txBody>
            <a:bodyPr lIns="0" tIns="0" rIns="0" bIns="0"/>
            <a:lstStyle/>
            <a:p>
              <a:pPr algn="just"/>
              <a:r>
                <a:rPr lang="en-US" altLang="zh-CN"/>
                <a:t>[other]</a:t>
              </a:r>
            </a:p>
          </p:txBody>
        </p:sp>
        <p:sp>
          <p:nvSpPr>
            <p:cNvPr id="30" name="AutoShape 44"/>
            <p:cNvSpPr>
              <a:spLocks noChangeArrowheads="1"/>
            </p:cNvSpPr>
            <p:nvPr/>
          </p:nvSpPr>
          <p:spPr bwMode="auto">
            <a:xfrm>
              <a:off x="72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a:p>
          </p:txBody>
        </p:sp>
        <p:sp>
          <p:nvSpPr>
            <p:cNvPr id="31" name="Rectangle 45"/>
            <p:cNvSpPr>
              <a:spLocks noChangeArrowheads="1"/>
            </p:cNvSpPr>
            <p:nvPr/>
          </p:nvSpPr>
          <p:spPr bwMode="auto">
            <a:xfrm>
              <a:off x="7380" y="12828"/>
              <a:ext cx="180" cy="312"/>
            </a:xfrm>
            <a:prstGeom prst="rect">
              <a:avLst/>
            </a:prstGeom>
            <a:grpFill/>
            <a:ln w="9525">
              <a:noFill/>
              <a:miter lim="800000"/>
              <a:headEnd/>
              <a:tailEnd/>
            </a:ln>
          </p:spPr>
          <p:txBody>
            <a:bodyPr lIns="0" tIns="0" rIns="0" bIns="0"/>
            <a:lstStyle/>
            <a:p>
              <a:pPr algn="just"/>
              <a:r>
                <a:rPr lang="en-US" altLang="zh-CN" dirty="0"/>
                <a:t>3</a:t>
              </a:r>
            </a:p>
            <a:p>
              <a:endParaRPr lang="en-US" altLang="zh-CN" dirty="0"/>
            </a:p>
          </p:txBody>
        </p:sp>
        <p:grpSp>
          <p:nvGrpSpPr>
            <p:cNvPr id="32" name="Group 46"/>
            <p:cNvGrpSpPr>
              <a:grpSpLocks/>
            </p:cNvGrpSpPr>
            <p:nvPr/>
          </p:nvGrpSpPr>
          <p:grpSpPr bwMode="auto">
            <a:xfrm rot="9600502">
              <a:off x="5400" y="13296"/>
              <a:ext cx="649" cy="634"/>
              <a:chOff x="5680" y="3755"/>
              <a:chExt cx="649" cy="634"/>
            </a:xfrm>
            <a:grpFill/>
          </p:grpSpPr>
          <p:sp>
            <p:nvSpPr>
              <p:cNvPr id="33" name="Arc 4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a:p>
            </p:txBody>
          </p:sp>
          <p:sp>
            <p:nvSpPr>
              <p:cNvPr id="34" name="Line 4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a:p>
            </p:txBody>
          </p:sp>
        </p:grpSp>
      </p:grpSp>
    </p:spTree>
    <p:extLst>
      <p:ext uri="{BB962C8B-B14F-4D97-AF65-F5344CB8AC3E}">
        <p14:creationId xmlns:p14="http://schemas.microsoft.com/office/powerpoint/2010/main" val="3839779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107504" y="1340768"/>
            <a:ext cx="8928992" cy="5328592"/>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32451" name="Rectangle 3"/>
          <p:cNvSpPr>
            <a:spLocks noGrp="1" noChangeArrowheads="1"/>
          </p:cNvSpPr>
          <p:nvPr>
            <p:ph type="body" idx="1"/>
          </p:nvPr>
        </p:nvSpPr>
        <p:spPr>
          <a:xfrm>
            <a:off x="107504" y="4365102"/>
            <a:ext cx="4464496" cy="2160241"/>
          </a:xfrm>
        </p:spPr>
        <p:txBody>
          <a:bodyPr/>
          <a:lstStyle/>
          <a:p>
            <a:r>
              <a:rPr lang="zh-CN" altLang="en-US" sz="2400" dirty="0"/>
              <a:t>二维数组</a:t>
            </a:r>
            <a:r>
              <a:rPr lang="en-US" altLang="zh-CN" sz="2400" dirty="0"/>
              <a:t>T</a:t>
            </a:r>
            <a:r>
              <a:rPr lang="zh-CN" altLang="en-US" sz="2400" dirty="0"/>
              <a:t>记录表格中的转换</a:t>
            </a:r>
            <a:endParaRPr lang="en-US" altLang="zh-CN" sz="2400" dirty="0"/>
          </a:p>
          <a:p>
            <a:r>
              <a:rPr lang="zh-CN" altLang="en-US" sz="2400" dirty="0"/>
              <a:t>二维数组</a:t>
            </a:r>
            <a:r>
              <a:rPr lang="en-US" altLang="zh-CN" sz="2400" dirty="0"/>
              <a:t>Advance</a:t>
            </a:r>
            <a:r>
              <a:rPr lang="zh-CN" altLang="en-US" sz="2400" dirty="0"/>
              <a:t>记录是否需要更新输入</a:t>
            </a:r>
            <a:endParaRPr lang="en-US" altLang="zh-CN" sz="2400" dirty="0"/>
          </a:p>
          <a:p>
            <a:r>
              <a:rPr lang="zh-CN" altLang="en-US" sz="2400" dirty="0"/>
              <a:t>一维数组</a:t>
            </a:r>
            <a:r>
              <a:rPr lang="en-US" altLang="zh-CN" sz="2400" dirty="0"/>
              <a:t>Accept</a:t>
            </a:r>
            <a:r>
              <a:rPr lang="zh-CN" altLang="en-US" sz="2400" dirty="0"/>
              <a:t>表示是否为接受状态</a:t>
            </a:r>
          </a:p>
        </p:txBody>
      </p:sp>
      <p:sp>
        <p:nvSpPr>
          <p:cNvPr id="232453" name="Rectangle 5"/>
          <p:cNvSpPr>
            <a:spLocks noChangeArrowheads="1"/>
          </p:cNvSpPr>
          <p:nvPr/>
        </p:nvSpPr>
        <p:spPr bwMode="auto">
          <a:xfrm>
            <a:off x="2319338" y="2132582"/>
            <a:ext cx="914400" cy="0"/>
          </a:xfrm>
          <a:prstGeom prst="rect">
            <a:avLst/>
          </a:prstGeom>
          <a:noFill/>
          <a:ln w="9525">
            <a:noFill/>
            <a:miter lim="800000"/>
            <a:headEnd/>
            <a:tailEnd/>
          </a:ln>
          <a:effectLst/>
        </p:spPr>
        <p:txBody>
          <a:bodyPr wrap="none">
            <a:spAutoFit/>
          </a:bodyPr>
          <a:lstStyle/>
          <a:p>
            <a:endParaRPr lang="zh-CN" altLang="en-US"/>
          </a:p>
        </p:txBody>
      </p:sp>
      <p:graphicFrame>
        <p:nvGraphicFramePr>
          <p:cNvPr id="232709" name="Group 261"/>
          <p:cNvGraphicFramePr>
            <a:graphicFrameLocks noGrp="1"/>
          </p:cNvGraphicFramePr>
          <p:nvPr>
            <p:extLst>
              <p:ext uri="{D42A27DB-BD31-4B8C-83A1-F6EECF244321}">
                <p14:modId xmlns:p14="http://schemas.microsoft.com/office/powerpoint/2010/main" val="25258165"/>
              </p:ext>
            </p:extLst>
          </p:nvPr>
        </p:nvGraphicFramePr>
        <p:xfrm>
          <a:off x="251520" y="1484783"/>
          <a:ext cx="4032447" cy="2499360"/>
        </p:xfrm>
        <a:graphic>
          <a:graphicData uri="http://schemas.openxmlformats.org/drawingml/2006/table">
            <a:tbl>
              <a:tblPr/>
              <a:tblGrid>
                <a:gridCol w="1371258">
                  <a:extLst>
                    <a:ext uri="{9D8B030D-6E8A-4147-A177-3AD203B41FA5}">
                      <a16:colId xmlns:a16="http://schemas.microsoft.com/office/drawing/2014/main" val="20000"/>
                    </a:ext>
                  </a:extLst>
                </a:gridCol>
                <a:gridCol w="429347">
                  <a:extLst>
                    <a:ext uri="{9D8B030D-6E8A-4147-A177-3AD203B41FA5}">
                      <a16:colId xmlns:a16="http://schemas.microsoft.com/office/drawing/2014/main" val="20001"/>
                    </a:ext>
                  </a:extLst>
                </a:gridCol>
                <a:gridCol w="429346">
                  <a:extLst>
                    <a:ext uri="{9D8B030D-6E8A-4147-A177-3AD203B41FA5}">
                      <a16:colId xmlns:a16="http://schemas.microsoft.com/office/drawing/2014/main" val="20002"/>
                    </a:ext>
                  </a:extLst>
                </a:gridCol>
                <a:gridCol w="690097">
                  <a:extLst>
                    <a:ext uri="{9D8B030D-6E8A-4147-A177-3AD203B41FA5}">
                      <a16:colId xmlns:a16="http://schemas.microsoft.com/office/drawing/2014/main" val="20003"/>
                    </a:ext>
                  </a:extLst>
                </a:gridCol>
                <a:gridCol w="1112399">
                  <a:extLst>
                    <a:ext uri="{9D8B030D-6E8A-4147-A177-3AD203B41FA5}">
                      <a16:colId xmlns:a16="http://schemas.microsoft.com/office/drawing/2014/main" val="20004"/>
                    </a:ext>
                  </a:extLst>
                </a:gridCol>
              </a:tblGrid>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Input char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state </a:t>
                      </a:r>
                      <a:endParaRPr kumimoji="0"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Other</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00"/>
                          </a:solidFill>
                          <a:effectLst/>
                          <a:latin typeface="Times New Roman" pitchFamily="18" charset="0"/>
                          <a:ea typeface="宋体" pitchFamily="2" charset="-122"/>
                          <a:cs typeface="Times New Roman" pitchFamily="18" charset="0"/>
                        </a:rPr>
                        <a:t>Accepting</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2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2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no</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yes</a:t>
                      </a:r>
                      <a:endParaRPr kumimoji="0"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2698" name="Rectangle 250"/>
          <p:cNvSpPr>
            <a:spLocks noChangeArrowheads="1"/>
          </p:cNvSpPr>
          <p:nvPr/>
        </p:nvSpPr>
        <p:spPr bwMode="auto">
          <a:xfrm>
            <a:off x="4932039" y="1429503"/>
            <a:ext cx="3672409" cy="5167847"/>
          </a:xfrm>
          <a:prstGeom prst="rect">
            <a:avLst/>
          </a:prstGeom>
          <a:noFill/>
          <a:ln w="9525">
            <a:noFill/>
            <a:miter lim="800000"/>
            <a:headEnd/>
            <a:tailEnd/>
          </a:ln>
          <a:effectLst/>
        </p:spPr>
        <p:txBody>
          <a:bodyPr/>
          <a:lstStyle/>
          <a:p>
            <a:pPr>
              <a:lnSpc>
                <a:spcPct val="150000"/>
              </a:lnSpc>
              <a:spcBef>
                <a:spcPct val="20000"/>
              </a:spcBef>
            </a:pP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 1;</a:t>
            </a:r>
          </a:p>
          <a:p>
            <a:pPr>
              <a:lnSpc>
                <a:spcPct val="150000"/>
              </a:lnSpc>
              <a:spcBef>
                <a:spcPct val="20000"/>
              </a:spcBef>
            </a:pPr>
            <a:r>
              <a:rPr lang="en-US" altLang="zh-CN" b="1" dirty="0" err="1">
                <a:solidFill>
                  <a:srgbClr val="0000CC"/>
                </a:solidFill>
                <a:latin typeface="Arial" panose="020B0604020202020204" pitchFamily="34" charset="0"/>
                <a:cs typeface="Arial" panose="020B0604020202020204" pitchFamily="34" charset="0"/>
              </a:rPr>
              <a:t>ch</a:t>
            </a:r>
            <a:r>
              <a:rPr lang="en-US" altLang="zh-CN" b="1" dirty="0">
                <a:latin typeface="Arial" panose="020B0604020202020204" pitchFamily="34" charset="0"/>
                <a:cs typeface="Arial" panose="020B0604020202020204" pitchFamily="34" charset="0"/>
              </a:rPr>
              <a:t> := next input character;</a:t>
            </a:r>
          </a:p>
          <a:p>
            <a:pPr>
              <a:lnSpc>
                <a:spcPct val="150000"/>
              </a:lnSpc>
              <a:spcBef>
                <a:spcPct val="20000"/>
              </a:spcBef>
            </a:pPr>
            <a:r>
              <a:rPr lang="en-US" altLang="zh-CN" b="1" dirty="0">
                <a:latin typeface="Arial" panose="020B0604020202020204" pitchFamily="34" charset="0"/>
                <a:cs typeface="Arial" panose="020B0604020202020204" pitchFamily="34" charset="0"/>
              </a:rPr>
              <a:t>while not </a:t>
            </a:r>
            <a:r>
              <a:rPr lang="en-US" altLang="zh-CN" b="1" dirty="0">
                <a:solidFill>
                  <a:srgbClr val="FF0000"/>
                </a:solidFill>
                <a:latin typeface="Arial" panose="020B0604020202020204" pitchFamily="34" charset="0"/>
                <a:cs typeface="Arial" panose="020B0604020202020204" pitchFamily="34" charset="0"/>
              </a:rPr>
              <a:t>Accept</a:t>
            </a:r>
            <a:r>
              <a:rPr lang="en-US" altLang="zh-CN" b="1" dirty="0">
                <a:latin typeface="Arial" panose="020B0604020202020204" pitchFamily="34" charset="0"/>
                <a:cs typeface="Arial" panose="020B0604020202020204" pitchFamily="34" charset="0"/>
              </a:rPr>
              <a:t>[</a:t>
            </a: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and not error(</a:t>
            </a: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do</a:t>
            </a:r>
          </a:p>
          <a:p>
            <a:pPr>
              <a:lnSpc>
                <a:spcPct val="150000"/>
              </a:lnSpc>
              <a:spcBef>
                <a:spcPct val="20000"/>
              </a:spcBef>
            </a:pP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newstate</a:t>
            </a:r>
            <a:r>
              <a:rPr lang="en-US" altLang="zh-CN" b="1" dirty="0">
                <a:latin typeface="Arial" panose="020B0604020202020204" pitchFamily="34" charset="0"/>
                <a:cs typeface="Arial" panose="020B0604020202020204" pitchFamily="34" charset="0"/>
              </a:rPr>
              <a:t> := </a:t>
            </a:r>
            <a:r>
              <a:rPr lang="en-US" altLang="zh-CN" b="1" dirty="0">
                <a:solidFill>
                  <a:srgbClr val="FF0000"/>
                </a:solidFill>
                <a:latin typeface="Arial" panose="020B0604020202020204" pitchFamily="34" charset="0"/>
                <a:cs typeface="Arial" panose="020B0604020202020204" pitchFamily="34" charset="0"/>
              </a:rPr>
              <a:t>T</a:t>
            </a:r>
            <a:r>
              <a:rPr lang="en-US" altLang="zh-CN" b="1" dirty="0">
                <a:latin typeface="Arial" panose="020B0604020202020204" pitchFamily="34" charset="0"/>
                <a:cs typeface="Arial" panose="020B0604020202020204" pitchFamily="34" charset="0"/>
              </a:rPr>
              <a:t>[</a:t>
            </a: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a:t>
            </a:r>
            <a:r>
              <a:rPr lang="en-US" altLang="zh-CN" b="1" dirty="0" err="1">
                <a:solidFill>
                  <a:srgbClr val="0000CC"/>
                </a:solidFill>
                <a:latin typeface="Arial" panose="020B0604020202020204" pitchFamily="34" charset="0"/>
                <a:cs typeface="Arial" panose="020B0604020202020204" pitchFamily="34" charset="0"/>
              </a:rPr>
              <a:t>ch</a:t>
            </a:r>
            <a:r>
              <a:rPr lang="en-US" altLang="zh-CN" b="1" dirty="0">
                <a:latin typeface="Arial" panose="020B0604020202020204" pitchFamily="34" charset="0"/>
                <a:cs typeface="Arial" panose="020B0604020202020204" pitchFamily="34" charset="0"/>
              </a:rPr>
              <a:t>];</a:t>
            </a:r>
          </a:p>
          <a:p>
            <a:pPr>
              <a:lnSpc>
                <a:spcPct val="150000"/>
              </a:lnSpc>
              <a:spcBef>
                <a:spcPct val="20000"/>
              </a:spcBef>
            </a:pPr>
            <a:r>
              <a:rPr lang="en-US" altLang="zh-CN" b="1" dirty="0">
                <a:latin typeface="Arial" panose="020B0604020202020204" pitchFamily="34" charset="0"/>
                <a:cs typeface="Arial" panose="020B0604020202020204" pitchFamily="34" charset="0"/>
              </a:rPr>
              <a:t>     if </a:t>
            </a:r>
            <a:r>
              <a:rPr lang="en-US" altLang="zh-CN" b="1" dirty="0">
                <a:solidFill>
                  <a:srgbClr val="FF0000"/>
                </a:solidFill>
                <a:latin typeface="Arial" panose="020B0604020202020204" pitchFamily="34" charset="0"/>
                <a:cs typeface="Arial" panose="020B0604020202020204" pitchFamily="34" charset="0"/>
              </a:rPr>
              <a:t>Advance</a:t>
            </a:r>
            <a:r>
              <a:rPr lang="en-US" altLang="zh-CN" b="1" dirty="0">
                <a:latin typeface="Arial" panose="020B0604020202020204" pitchFamily="34" charset="0"/>
                <a:cs typeface="Arial" panose="020B0604020202020204" pitchFamily="34" charset="0"/>
              </a:rPr>
              <a:t>[</a:t>
            </a: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a:t>
            </a:r>
            <a:r>
              <a:rPr lang="en-US" altLang="zh-CN" b="1" dirty="0" err="1">
                <a:solidFill>
                  <a:srgbClr val="0000CC"/>
                </a:solidFill>
                <a:latin typeface="Arial" panose="020B0604020202020204" pitchFamily="34" charset="0"/>
                <a:cs typeface="Arial" panose="020B0604020202020204" pitchFamily="34" charset="0"/>
              </a:rPr>
              <a:t>ch</a:t>
            </a:r>
            <a:r>
              <a:rPr lang="en-US" altLang="zh-CN" b="1" dirty="0">
                <a:latin typeface="Arial" panose="020B0604020202020204" pitchFamily="34" charset="0"/>
                <a:cs typeface="Arial" panose="020B0604020202020204" pitchFamily="34" charset="0"/>
              </a:rPr>
              <a:t>] </a:t>
            </a:r>
          </a:p>
          <a:p>
            <a:pPr>
              <a:lnSpc>
                <a:spcPct val="150000"/>
              </a:lnSpc>
              <a:spcBef>
                <a:spcPct val="20000"/>
              </a:spcBef>
            </a:pPr>
            <a:r>
              <a:rPr lang="en-US" altLang="zh-CN" b="1" dirty="0">
                <a:latin typeface="Arial" panose="020B0604020202020204" pitchFamily="34" charset="0"/>
                <a:cs typeface="Arial" panose="020B0604020202020204" pitchFamily="34" charset="0"/>
              </a:rPr>
              <a:t>     then </a:t>
            </a:r>
            <a:r>
              <a:rPr lang="en-US" altLang="zh-CN" b="1" dirty="0" err="1">
                <a:solidFill>
                  <a:srgbClr val="0000CC"/>
                </a:solidFill>
                <a:latin typeface="Arial" panose="020B0604020202020204" pitchFamily="34" charset="0"/>
                <a:cs typeface="Arial" panose="020B0604020202020204" pitchFamily="34" charset="0"/>
              </a:rPr>
              <a:t>ch</a:t>
            </a:r>
            <a:r>
              <a:rPr lang="en-US" altLang="zh-CN" b="1" dirty="0">
                <a:latin typeface="Arial" panose="020B0604020202020204" pitchFamily="34" charset="0"/>
                <a:cs typeface="Arial" panose="020B0604020202020204" pitchFamily="34" charset="0"/>
              </a:rPr>
              <a:t> := next input char;</a:t>
            </a:r>
          </a:p>
          <a:p>
            <a:pPr>
              <a:lnSpc>
                <a:spcPct val="150000"/>
              </a:lnSpc>
              <a:spcBef>
                <a:spcPct val="20000"/>
              </a:spcBef>
            </a:pPr>
            <a:r>
              <a:rPr lang="en-US" altLang="zh-CN" b="1" dirty="0">
                <a:latin typeface="Arial" panose="020B0604020202020204" pitchFamily="34" charset="0"/>
                <a:cs typeface="Arial" panose="020B0604020202020204" pitchFamily="34" charset="0"/>
              </a:rPr>
              <a:t>     </a:t>
            </a:r>
            <a:r>
              <a:rPr lang="en-US" altLang="zh-CN" b="1" dirty="0">
                <a:solidFill>
                  <a:srgbClr val="0000CC"/>
                </a:solidFill>
                <a:latin typeface="Arial" panose="020B0604020202020204" pitchFamily="34" charset="0"/>
                <a:cs typeface="Arial" panose="020B0604020202020204" pitchFamily="34" charset="0"/>
              </a:rPr>
              <a:t>state</a:t>
            </a:r>
            <a:r>
              <a:rPr lang="en-US" altLang="zh-CN" b="1" dirty="0">
                <a:latin typeface="Arial" panose="020B0604020202020204" pitchFamily="34" charset="0"/>
                <a:cs typeface="Arial" panose="020B0604020202020204" pitchFamily="34" charset="0"/>
              </a:rPr>
              <a:t> := </a:t>
            </a:r>
            <a:r>
              <a:rPr lang="en-US" altLang="zh-CN" b="1" dirty="0" err="1">
                <a:latin typeface="Arial" panose="020B0604020202020204" pitchFamily="34" charset="0"/>
                <a:cs typeface="Arial" panose="020B0604020202020204" pitchFamily="34" charset="0"/>
              </a:rPr>
              <a:t>newstate</a:t>
            </a:r>
            <a:r>
              <a:rPr lang="en-US" altLang="zh-CN" b="1" dirty="0">
                <a:latin typeface="Arial" panose="020B0604020202020204" pitchFamily="34" charset="0"/>
                <a:cs typeface="Arial" panose="020B0604020202020204" pitchFamily="34" charset="0"/>
              </a:rPr>
              <a:t>; </a:t>
            </a:r>
          </a:p>
          <a:p>
            <a:pPr>
              <a:lnSpc>
                <a:spcPct val="150000"/>
              </a:lnSpc>
              <a:spcBef>
                <a:spcPct val="20000"/>
              </a:spcBef>
            </a:pPr>
            <a:r>
              <a:rPr lang="en-US" altLang="zh-CN" b="1" dirty="0">
                <a:latin typeface="Arial" panose="020B0604020202020204" pitchFamily="34" charset="0"/>
                <a:cs typeface="Arial" panose="020B0604020202020204" pitchFamily="34" charset="0"/>
              </a:rPr>
              <a:t>end while; </a:t>
            </a:r>
          </a:p>
          <a:p>
            <a:pPr>
              <a:lnSpc>
                <a:spcPct val="150000"/>
              </a:lnSpc>
              <a:spcBef>
                <a:spcPct val="20000"/>
              </a:spcBef>
            </a:pPr>
            <a:r>
              <a:rPr lang="en-US" altLang="zh-CN" b="1" dirty="0">
                <a:latin typeface="Arial" panose="020B0604020202020204" pitchFamily="34" charset="0"/>
                <a:cs typeface="Arial" panose="020B0604020202020204" pitchFamily="34" charset="0"/>
              </a:rPr>
              <a:t>if </a:t>
            </a:r>
            <a:r>
              <a:rPr lang="en-US" altLang="zh-CN" b="1" dirty="0">
                <a:solidFill>
                  <a:srgbClr val="FF0000"/>
                </a:solidFill>
                <a:latin typeface="Arial" panose="020B0604020202020204" pitchFamily="34" charset="0"/>
                <a:cs typeface="Arial" panose="020B0604020202020204" pitchFamily="34" charset="0"/>
              </a:rPr>
              <a:t>Accept</a:t>
            </a:r>
            <a:r>
              <a:rPr lang="en-US" altLang="zh-CN" b="1" dirty="0">
                <a:latin typeface="Arial" panose="020B0604020202020204" pitchFamily="34" charset="0"/>
                <a:cs typeface="Arial" panose="020B0604020202020204" pitchFamily="34" charset="0"/>
              </a:rPr>
              <a:t>[state] then </a:t>
            </a:r>
            <a:r>
              <a:rPr lang="en-US" altLang="zh-CN" b="1" dirty="0">
                <a:solidFill>
                  <a:srgbClr val="FF0000"/>
                </a:solidFill>
                <a:latin typeface="Arial" panose="020B0604020202020204" pitchFamily="34" charset="0"/>
                <a:cs typeface="Arial" panose="020B0604020202020204" pitchFamily="34" charset="0"/>
              </a:rPr>
              <a:t>accept</a:t>
            </a:r>
            <a:r>
              <a:rPr lang="en-US" altLang="zh-CN" b="1" dirty="0">
                <a:latin typeface="Arial" panose="020B0604020202020204" pitchFamily="34" charset="0"/>
                <a:cs typeface="Arial" panose="020B0604020202020204" pitchFamily="34" charset="0"/>
              </a:rPr>
              <a:t>; </a:t>
            </a:r>
            <a:endParaRPr lang="zh-CN" altLang="en-US" b="1" dirty="0">
              <a:latin typeface="Arial" panose="020B0604020202020204" pitchFamily="34" charset="0"/>
              <a:cs typeface="Arial" panose="020B0604020202020204" pitchFamily="34" charset="0"/>
            </a:endParaRPr>
          </a:p>
        </p:txBody>
      </p:sp>
      <p:sp>
        <p:nvSpPr>
          <p:cNvPr id="232710" name="Line 262"/>
          <p:cNvSpPr>
            <a:spLocks noChangeShapeType="1"/>
          </p:cNvSpPr>
          <p:nvPr/>
        </p:nvSpPr>
        <p:spPr bwMode="auto">
          <a:xfrm>
            <a:off x="251521" y="1484783"/>
            <a:ext cx="1368151" cy="792088"/>
          </a:xfrm>
          <a:prstGeom prst="line">
            <a:avLst/>
          </a:prstGeom>
          <a:noFill/>
          <a:ln w="9525">
            <a:solidFill>
              <a:schemeClr val="tx1"/>
            </a:solidFill>
            <a:round/>
            <a:headEnd/>
            <a:tailEnd/>
          </a:ln>
          <a:effectLst/>
        </p:spPr>
        <p:txBody>
          <a:bodyPr/>
          <a:lstStyle/>
          <a:p>
            <a:endParaRPr lang="zh-CN" altLang="en-US"/>
          </a:p>
        </p:txBody>
      </p:sp>
      <p:sp>
        <p:nvSpPr>
          <p:cNvPr id="8" name="标题 11">
            <a:extLst>
              <a:ext uri="{FF2B5EF4-FFF2-40B4-BE49-F238E27FC236}">
                <a16:creationId xmlns:a16="http://schemas.microsoft.com/office/drawing/2014/main" id="{E599F3F6-792F-47CF-8ECD-272AEBBA5CC1}"/>
              </a:ext>
            </a:extLst>
          </p:cNvPr>
          <p:cNvSpPr>
            <a:spLocks noGrp="1"/>
          </p:cNvSpPr>
          <p:nvPr>
            <p:ph type="title"/>
          </p:nvPr>
        </p:nvSpPr>
        <p:spPr>
          <a:xfrm>
            <a:off x="609600" y="579438"/>
            <a:ext cx="7848600" cy="563562"/>
          </a:xfrm>
        </p:spPr>
        <p:txBody>
          <a:bodyPr/>
          <a:lstStyle/>
          <a:p>
            <a:r>
              <a:rPr lang="zh-CN" altLang="en-US" dirty="0"/>
              <a:t>表驱动的实现方法</a:t>
            </a:r>
          </a:p>
        </p:txBody>
      </p:sp>
    </p:spTree>
    <p:extLst>
      <p:ext uri="{BB962C8B-B14F-4D97-AF65-F5344CB8AC3E}">
        <p14:creationId xmlns:p14="http://schemas.microsoft.com/office/powerpoint/2010/main" val="33012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2698">
                                            <p:txEl>
                                              <p:pRg st="0" end="0"/>
                                            </p:txEl>
                                          </p:spTgt>
                                        </p:tgtEl>
                                        <p:attrNameLst>
                                          <p:attrName>style.visibility</p:attrName>
                                        </p:attrNameLst>
                                      </p:cBhvr>
                                      <p:to>
                                        <p:strVal val="visible"/>
                                      </p:to>
                                    </p:set>
                                    <p:anim calcmode="lin" valueType="num">
                                      <p:cBhvr additive="base">
                                        <p:cTn id="7" dur="500" fill="hold"/>
                                        <p:tgtEl>
                                          <p:spTgt spid="23269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26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32698">
                                            <p:txEl>
                                              <p:pRg st="1" end="1"/>
                                            </p:txEl>
                                          </p:spTgt>
                                        </p:tgtEl>
                                        <p:attrNameLst>
                                          <p:attrName>style.visibility</p:attrName>
                                        </p:attrNameLst>
                                      </p:cBhvr>
                                      <p:to>
                                        <p:strVal val="visible"/>
                                      </p:to>
                                    </p:set>
                                    <p:anim calcmode="lin" valueType="num">
                                      <p:cBhvr additive="base">
                                        <p:cTn id="13" dur="500" fill="hold"/>
                                        <p:tgtEl>
                                          <p:spTgt spid="23269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26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32698">
                                            <p:txEl>
                                              <p:pRg st="2" end="2"/>
                                            </p:txEl>
                                          </p:spTgt>
                                        </p:tgtEl>
                                        <p:attrNameLst>
                                          <p:attrName>style.visibility</p:attrName>
                                        </p:attrNameLst>
                                      </p:cBhvr>
                                      <p:to>
                                        <p:strVal val="visible"/>
                                      </p:to>
                                    </p:set>
                                    <p:anim calcmode="lin" valueType="num">
                                      <p:cBhvr additive="base">
                                        <p:cTn id="19" dur="500" fill="hold"/>
                                        <p:tgtEl>
                                          <p:spTgt spid="23269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26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32698">
                                            <p:txEl>
                                              <p:pRg st="3" end="3"/>
                                            </p:txEl>
                                          </p:spTgt>
                                        </p:tgtEl>
                                        <p:attrNameLst>
                                          <p:attrName>style.visibility</p:attrName>
                                        </p:attrNameLst>
                                      </p:cBhvr>
                                      <p:to>
                                        <p:strVal val="visible"/>
                                      </p:to>
                                    </p:set>
                                    <p:anim calcmode="lin" valueType="num">
                                      <p:cBhvr additive="base">
                                        <p:cTn id="25" dur="500" fill="hold"/>
                                        <p:tgtEl>
                                          <p:spTgt spid="23269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26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2698">
                                            <p:txEl>
                                              <p:pRg st="4" end="4"/>
                                            </p:txEl>
                                          </p:spTgt>
                                        </p:tgtEl>
                                        <p:attrNameLst>
                                          <p:attrName>style.visibility</p:attrName>
                                        </p:attrNameLst>
                                      </p:cBhvr>
                                      <p:to>
                                        <p:strVal val="visible"/>
                                      </p:to>
                                    </p:set>
                                    <p:anim calcmode="lin" valueType="num">
                                      <p:cBhvr additive="base">
                                        <p:cTn id="31" dur="500" fill="hold"/>
                                        <p:tgtEl>
                                          <p:spTgt spid="23269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26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32698">
                                            <p:txEl>
                                              <p:pRg st="5" end="5"/>
                                            </p:txEl>
                                          </p:spTgt>
                                        </p:tgtEl>
                                        <p:attrNameLst>
                                          <p:attrName>style.visibility</p:attrName>
                                        </p:attrNameLst>
                                      </p:cBhvr>
                                      <p:to>
                                        <p:strVal val="visible"/>
                                      </p:to>
                                    </p:set>
                                    <p:anim calcmode="lin" valueType="num">
                                      <p:cBhvr additive="base">
                                        <p:cTn id="37" dur="500" fill="hold"/>
                                        <p:tgtEl>
                                          <p:spTgt spid="23269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269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32698">
                                            <p:txEl>
                                              <p:pRg st="6" end="6"/>
                                            </p:txEl>
                                          </p:spTgt>
                                        </p:tgtEl>
                                        <p:attrNameLst>
                                          <p:attrName>style.visibility</p:attrName>
                                        </p:attrNameLst>
                                      </p:cBhvr>
                                      <p:to>
                                        <p:strVal val="visible"/>
                                      </p:to>
                                    </p:set>
                                    <p:anim calcmode="lin" valueType="num">
                                      <p:cBhvr additive="base">
                                        <p:cTn id="43" dur="500" fill="hold"/>
                                        <p:tgtEl>
                                          <p:spTgt spid="23269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269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32698">
                                            <p:txEl>
                                              <p:pRg st="7" end="7"/>
                                            </p:txEl>
                                          </p:spTgt>
                                        </p:tgtEl>
                                        <p:attrNameLst>
                                          <p:attrName>style.visibility</p:attrName>
                                        </p:attrNameLst>
                                      </p:cBhvr>
                                      <p:to>
                                        <p:strVal val="visible"/>
                                      </p:to>
                                    </p:set>
                                    <p:anim calcmode="lin" valueType="num">
                                      <p:cBhvr additive="base">
                                        <p:cTn id="49" dur="500" fill="hold"/>
                                        <p:tgtEl>
                                          <p:spTgt spid="23269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26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32698">
                                            <p:txEl>
                                              <p:pRg st="8" end="8"/>
                                            </p:txEl>
                                          </p:spTgt>
                                        </p:tgtEl>
                                        <p:attrNameLst>
                                          <p:attrName>style.visibility</p:attrName>
                                        </p:attrNameLst>
                                      </p:cBhvr>
                                      <p:to>
                                        <p:strVal val="visible"/>
                                      </p:to>
                                    </p:set>
                                    <p:anim calcmode="lin" valueType="num">
                                      <p:cBhvr additive="base">
                                        <p:cTn id="55" dur="500" fill="hold"/>
                                        <p:tgtEl>
                                          <p:spTgt spid="23269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269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1">
            <a:extLst>
              <a:ext uri="{FF2B5EF4-FFF2-40B4-BE49-F238E27FC236}">
                <a16:creationId xmlns:a16="http://schemas.microsoft.com/office/drawing/2014/main" id="{0A31E796-1241-4F1A-9F1B-A6BA655871D9}"/>
              </a:ext>
            </a:extLst>
          </p:cNvPr>
          <p:cNvSpPr>
            <a:spLocks noGrp="1"/>
          </p:cNvSpPr>
          <p:nvPr>
            <p:ph type="title"/>
          </p:nvPr>
        </p:nvSpPr>
        <p:spPr/>
        <p:txBody>
          <a:bodyPr/>
          <a:lstStyle/>
          <a:p>
            <a:r>
              <a:rPr lang="zh-CN" altLang="en-US" dirty="0"/>
              <a:t>表驱动的实现方法</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表驱动方法</a:t>
            </a:r>
            <a:endParaRPr lang="en-US" altLang="zh-CN" dirty="0"/>
          </a:p>
          <a:p>
            <a:pPr>
              <a:lnSpc>
                <a:spcPct val="150000"/>
              </a:lnSpc>
            </a:pPr>
            <a:r>
              <a:rPr lang="zh-CN" altLang="en-US" dirty="0"/>
              <a:t>优点：代码尺寸变小，容易维护</a:t>
            </a:r>
            <a:endParaRPr lang="en-US" altLang="zh-CN" dirty="0"/>
          </a:p>
          <a:p>
            <a:pPr>
              <a:lnSpc>
                <a:spcPct val="150000"/>
              </a:lnSpc>
            </a:pPr>
            <a:r>
              <a:rPr lang="zh-CN" altLang="en-US" dirty="0"/>
              <a:t>缺点：表可能很大，导致程序使用空间很大，可能导致查表变慢</a:t>
            </a:r>
          </a:p>
        </p:txBody>
      </p:sp>
    </p:spTree>
    <p:extLst>
      <p:ext uri="{BB962C8B-B14F-4D97-AF65-F5344CB8AC3E}">
        <p14:creationId xmlns:p14="http://schemas.microsoft.com/office/powerpoint/2010/main" val="980952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244369A9-9CE3-4885-919C-BB5B9A5015EA}"/>
              </a:ext>
            </a:extLst>
          </p:cNvPr>
          <p:cNvSpPr>
            <a:spLocks noGrp="1"/>
          </p:cNvSpPr>
          <p:nvPr>
            <p:ph idx="1"/>
          </p:nvPr>
        </p:nvSpPr>
        <p:spPr>
          <a:xfrm>
            <a:off x="457200" y="1343025"/>
            <a:ext cx="8229600" cy="5137150"/>
          </a:xfrm>
          <a:solidFill>
            <a:schemeClr val="bg1"/>
          </a:solidFill>
          <a:ln w="28575">
            <a:solidFill>
              <a:srgbClr val="9999FF"/>
            </a:solidFill>
          </a:ln>
        </p:spPr>
        <p:txBody>
          <a:bodyPr/>
          <a:lstStyle/>
          <a:p>
            <a:r>
              <a:rPr lang="zh-CN" altLang="en-US" dirty="0"/>
              <a:t>用表驱动方式实现下面的</a:t>
            </a:r>
            <a:r>
              <a:rPr lang="en-US" altLang="zh-CN" dirty="0" err="1"/>
              <a:t>DFA</a:t>
            </a:r>
            <a:r>
              <a:rPr lang="zh-CN" altLang="en-US" dirty="0"/>
              <a:t>。</a:t>
            </a:r>
          </a:p>
        </p:txBody>
      </p:sp>
      <mc:AlternateContent xmlns:mc="http://schemas.openxmlformats.org/markup-compatibility/2006" xmlns:p14="http://schemas.microsoft.com/office/powerpoint/2010/main">
        <mc:Choice Requires="p14">
          <p:contentPart p14:bwMode="auto" r:id="rId2">
            <p14:nvContentPartPr>
              <p14:cNvPr id="22" name="墨迹 21">
                <a:extLst>
                  <a:ext uri="{FF2B5EF4-FFF2-40B4-BE49-F238E27FC236}">
                    <a16:creationId xmlns:a16="http://schemas.microsoft.com/office/drawing/2014/main" id="{7B34673B-B8CD-41DB-808A-E5AFC59F09CB}"/>
                  </a:ext>
                </a:extLst>
              </p14:cNvPr>
              <p14:cNvContentPartPr/>
              <p14:nvPr/>
            </p14:nvContentPartPr>
            <p14:xfrm>
              <a:off x="1251624" y="3214332"/>
              <a:ext cx="2126160" cy="574920"/>
            </p14:xfrm>
          </p:contentPart>
        </mc:Choice>
        <mc:Fallback xmlns="">
          <p:pic>
            <p:nvPicPr>
              <p:cNvPr id="22" name="墨迹 21">
                <a:extLst>
                  <a:ext uri="{FF2B5EF4-FFF2-40B4-BE49-F238E27FC236}">
                    <a16:creationId xmlns:a16="http://schemas.microsoft.com/office/drawing/2014/main" id="{7B34673B-B8CD-41DB-808A-E5AFC59F09CB}"/>
                  </a:ext>
                </a:extLst>
              </p:cNvPr>
              <p:cNvPicPr/>
              <p:nvPr/>
            </p:nvPicPr>
            <p:blipFill>
              <a:blip r:embed="rId3"/>
              <a:stretch>
                <a:fillRect/>
              </a:stretch>
            </p:blipFill>
            <p:spPr>
              <a:xfrm>
                <a:off x="1242264" y="3204972"/>
                <a:ext cx="214488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4" name="墨迹 43">
                <a:extLst>
                  <a:ext uri="{FF2B5EF4-FFF2-40B4-BE49-F238E27FC236}">
                    <a16:creationId xmlns:a16="http://schemas.microsoft.com/office/drawing/2014/main" id="{455CC4A0-3C21-475C-807C-9CAD1989396A}"/>
                  </a:ext>
                </a:extLst>
              </p14:cNvPr>
              <p14:cNvContentPartPr/>
              <p14:nvPr/>
            </p14:nvContentPartPr>
            <p14:xfrm>
              <a:off x="3027864" y="2289852"/>
              <a:ext cx="1755360" cy="1174320"/>
            </p14:xfrm>
          </p:contentPart>
        </mc:Choice>
        <mc:Fallback xmlns="">
          <p:pic>
            <p:nvPicPr>
              <p:cNvPr id="44" name="墨迹 43">
                <a:extLst>
                  <a:ext uri="{FF2B5EF4-FFF2-40B4-BE49-F238E27FC236}">
                    <a16:creationId xmlns:a16="http://schemas.microsoft.com/office/drawing/2014/main" id="{455CC4A0-3C21-475C-807C-9CAD1989396A}"/>
                  </a:ext>
                </a:extLst>
              </p:cNvPr>
              <p:cNvPicPr/>
              <p:nvPr/>
            </p:nvPicPr>
            <p:blipFill>
              <a:blip r:embed="rId5"/>
              <a:stretch>
                <a:fillRect/>
              </a:stretch>
            </p:blipFill>
            <p:spPr>
              <a:xfrm>
                <a:off x="3018504" y="2280492"/>
                <a:ext cx="1774080" cy="119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墨迹 48">
                <a:extLst>
                  <a:ext uri="{FF2B5EF4-FFF2-40B4-BE49-F238E27FC236}">
                    <a16:creationId xmlns:a16="http://schemas.microsoft.com/office/drawing/2014/main" id="{16C6885E-38BC-4257-AF55-84741D45A76E}"/>
                  </a:ext>
                </a:extLst>
              </p14:cNvPr>
              <p14:cNvContentPartPr/>
              <p14:nvPr/>
            </p14:nvContentPartPr>
            <p14:xfrm>
              <a:off x="4302624" y="3777372"/>
              <a:ext cx="360360" cy="405360"/>
            </p14:xfrm>
          </p:contentPart>
        </mc:Choice>
        <mc:Fallback xmlns="">
          <p:pic>
            <p:nvPicPr>
              <p:cNvPr id="49" name="墨迹 48">
                <a:extLst>
                  <a:ext uri="{FF2B5EF4-FFF2-40B4-BE49-F238E27FC236}">
                    <a16:creationId xmlns:a16="http://schemas.microsoft.com/office/drawing/2014/main" id="{16C6885E-38BC-4257-AF55-84741D45A76E}"/>
                  </a:ext>
                </a:extLst>
              </p:cNvPr>
              <p:cNvPicPr/>
              <p:nvPr/>
            </p:nvPicPr>
            <p:blipFill>
              <a:blip r:embed="rId7"/>
              <a:stretch>
                <a:fillRect/>
              </a:stretch>
            </p:blipFill>
            <p:spPr>
              <a:xfrm>
                <a:off x="4293264" y="3768012"/>
                <a:ext cx="37908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墨迹 54">
                <a:extLst>
                  <a:ext uri="{FF2B5EF4-FFF2-40B4-BE49-F238E27FC236}">
                    <a16:creationId xmlns:a16="http://schemas.microsoft.com/office/drawing/2014/main" id="{D83251AA-30C4-43B8-8F6A-ED6F3F69B6E8}"/>
                  </a:ext>
                </a:extLst>
              </p14:cNvPr>
              <p14:cNvContentPartPr/>
              <p14:nvPr/>
            </p14:nvContentPartPr>
            <p14:xfrm>
              <a:off x="3401904" y="3709692"/>
              <a:ext cx="886320" cy="543600"/>
            </p14:xfrm>
          </p:contentPart>
        </mc:Choice>
        <mc:Fallback xmlns="">
          <p:pic>
            <p:nvPicPr>
              <p:cNvPr id="55" name="墨迹 54">
                <a:extLst>
                  <a:ext uri="{FF2B5EF4-FFF2-40B4-BE49-F238E27FC236}">
                    <a16:creationId xmlns:a16="http://schemas.microsoft.com/office/drawing/2014/main" id="{D83251AA-30C4-43B8-8F6A-ED6F3F69B6E8}"/>
                  </a:ext>
                </a:extLst>
              </p:cNvPr>
              <p:cNvPicPr/>
              <p:nvPr/>
            </p:nvPicPr>
            <p:blipFill>
              <a:blip r:embed="rId9"/>
              <a:stretch>
                <a:fillRect/>
              </a:stretch>
            </p:blipFill>
            <p:spPr>
              <a:xfrm>
                <a:off x="3392544" y="3700332"/>
                <a:ext cx="905040" cy="562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3" name="墨迹 62">
                <a:extLst>
                  <a:ext uri="{FF2B5EF4-FFF2-40B4-BE49-F238E27FC236}">
                    <a16:creationId xmlns:a16="http://schemas.microsoft.com/office/drawing/2014/main" id="{78CA1CE7-1C15-48BE-9D4D-469E4D6F3D40}"/>
                  </a:ext>
                </a:extLst>
              </p14:cNvPr>
              <p14:cNvContentPartPr/>
              <p14:nvPr/>
            </p14:nvContentPartPr>
            <p14:xfrm>
              <a:off x="5753424" y="3273012"/>
              <a:ext cx="506880" cy="459360"/>
            </p14:xfrm>
          </p:contentPart>
        </mc:Choice>
        <mc:Fallback xmlns="">
          <p:pic>
            <p:nvPicPr>
              <p:cNvPr id="63" name="墨迹 62">
                <a:extLst>
                  <a:ext uri="{FF2B5EF4-FFF2-40B4-BE49-F238E27FC236}">
                    <a16:creationId xmlns:a16="http://schemas.microsoft.com/office/drawing/2014/main" id="{78CA1CE7-1C15-48BE-9D4D-469E4D6F3D40}"/>
                  </a:ext>
                </a:extLst>
              </p:cNvPr>
              <p:cNvPicPr/>
              <p:nvPr/>
            </p:nvPicPr>
            <p:blipFill>
              <a:blip r:embed="rId11"/>
              <a:stretch>
                <a:fillRect/>
              </a:stretch>
            </p:blipFill>
            <p:spPr>
              <a:xfrm>
                <a:off x="5744064" y="3263652"/>
                <a:ext cx="52560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3" name="墨迹 72">
                <a:extLst>
                  <a:ext uri="{FF2B5EF4-FFF2-40B4-BE49-F238E27FC236}">
                    <a16:creationId xmlns:a16="http://schemas.microsoft.com/office/drawing/2014/main" id="{E9B463CE-BE55-4089-B541-2FFE3FA93603}"/>
                  </a:ext>
                </a:extLst>
              </p14:cNvPr>
              <p14:cNvContentPartPr/>
              <p14:nvPr/>
            </p14:nvContentPartPr>
            <p14:xfrm>
              <a:off x="4742184" y="2639052"/>
              <a:ext cx="1057320" cy="1556280"/>
            </p14:xfrm>
          </p:contentPart>
        </mc:Choice>
        <mc:Fallback xmlns="">
          <p:pic>
            <p:nvPicPr>
              <p:cNvPr id="73" name="墨迹 72">
                <a:extLst>
                  <a:ext uri="{FF2B5EF4-FFF2-40B4-BE49-F238E27FC236}">
                    <a16:creationId xmlns:a16="http://schemas.microsoft.com/office/drawing/2014/main" id="{E9B463CE-BE55-4089-B541-2FFE3FA93603}"/>
                  </a:ext>
                </a:extLst>
              </p:cNvPr>
              <p:cNvPicPr/>
              <p:nvPr/>
            </p:nvPicPr>
            <p:blipFill>
              <a:blip r:embed="rId13"/>
              <a:stretch>
                <a:fillRect/>
              </a:stretch>
            </p:blipFill>
            <p:spPr>
              <a:xfrm>
                <a:off x="4732824" y="2629692"/>
                <a:ext cx="1076040" cy="157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9" name="墨迹 78">
                <a:extLst>
                  <a:ext uri="{FF2B5EF4-FFF2-40B4-BE49-F238E27FC236}">
                    <a16:creationId xmlns:a16="http://schemas.microsoft.com/office/drawing/2014/main" id="{1DEF0C74-E327-451A-9D6C-76B87DE5E508}"/>
                  </a:ext>
                </a:extLst>
              </p14:cNvPr>
              <p14:cNvContentPartPr/>
              <p14:nvPr/>
            </p14:nvContentPartPr>
            <p14:xfrm>
              <a:off x="4261584" y="4193172"/>
              <a:ext cx="388800" cy="764640"/>
            </p14:xfrm>
          </p:contentPart>
        </mc:Choice>
        <mc:Fallback xmlns="">
          <p:pic>
            <p:nvPicPr>
              <p:cNvPr id="79" name="墨迹 78">
                <a:extLst>
                  <a:ext uri="{FF2B5EF4-FFF2-40B4-BE49-F238E27FC236}">
                    <a16:creationId xmlns:a16="http://schemas.microsoft.com/office/drawing/2014/main" id="{1DEF0C74-E327-451A-9D6C-76B87DE5E508}"/>
                  </a:ext>
                </a:extLst>
              </p:cNvPr>
              <p:cNvPicPr/>
              <p:nvPr/>
            </p:nvPicPr>
            <p:blipFill>
              <a:blip r:embed="rId15"/>
              <a:stretch>
                <a:fillRect/>
              </a:stretch>
            </p:blipFill>
            <p:spPr>
              <a:xfrm>
                <a:off x="4252224" y="4183812"/>
                <a:ext cx="407520" cy="783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墨迹 7">
                <a:extLst>
                  <a:ext uri="{FF2B5EF4-FFF2-40B4-BE49-F238E27FC236}">
                    <a16:creationId xmlns:a16="http://schemas.microsoft.com/office/drawing/2014/main" id="{6BEB9025-D3D3-4B99-834B-E15F49D4B5B4}"/>
                  </a:ext>
                </a:extLst>
              </p14:cNvPr>
              <p14:cNvContentPartPr/>
              <p14:nvPr/>
            </p14:nvContentPartPr>
            <p14:xfrm>
              <a:off x="5977704" y="2582892"/>
              <a:ext cx="498600" cy="808560"/>
            </p14:xfrm>
          </p:contentPart>
        </mc:Choice>
        <mc:Fallback xmlns="">
          <p:pic>
            <p:nvPicPr>
              <p:cNvPr id="8" name="墨迹 7">
                <a:extLst>
                  <a:ext uri="{FF2B5EF4-FFF2-40B4-BE49-F238E27FC236}">
                    <a16:creationId xmlns:a16="http://schemas.microsoft.com/office/drawing/2014/main" id="{6BEB9025-D3D3-4B99-834B-E15F49D4B5B4}"/>
                  </a:ext>
                </a:extLst>
              </p:cNvPr>
              <p:cNvPicPr/>
              <p:nvPr/>
            </p:nvPicPr>
            <p:blipFill>
              <a:blip r:embed="rId17"/>
              <a:stretch>
                <a:fillRect/>
              </a:stretch>
            </p:blipFill>
            <p:spPr>
              <a:xfrm>
                <a:off x="5968344" y="2573532"/>
                <a:ext cx="51732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墨迹 27">
                <a:extLst>
                  <a:ext uri="{FF2B5EF4-FFF2-40B4-BE49-F238E27FC236}">
                    <a16:creationId xmlns:a16="http://schemas.microsoft.com/office/drawing/2014/main" id="{90D9F0ED-1521-4360-BCA9-65488B05471D}"/>
                  </a:ext>
                </a:extLst>
              </p14:cNvPr>
              <p14:cNvContentPartPr/>
              <p14:nvPr/>
            </p14:nvContentPartPr>
            <p14:xfrm>
              <a:off x="7200984" y="3534372"/>
              <a:ext cx="195480" cy="275400"/>
            </p14:xfrm>
          </p:contentPart>
        </mc:Choice>
        <mc:Fallback xmlns="">
          <p:pic>
            <p:nvPicPr>
              <p:cNvPr id="28" name="墨迹 27">
                <a:extLst>
                  <a:ext uri="{FF2B5EF4-FFF2-40B4-BE49-F238E27FC236}">
                    <a16:creationId xmlns:a16="http://schemas.microsoft.com/office/drawing/2014/main" id="{90D9F0ED-1521-4360-BCA9-65488B05471D}"/>
                  </a:ext>
                </a:extLst>
              </p:cNvPr>
              <p:cNvPicPr/>
              <p:nvPr/>
            </p:nvPicPr>
            <p:blipFill>
              <a:blip r:embed="rId19"/>
              <a:stretch>
                <a:fillRect/>
              </a:stretch>
            </p:blipFill>
            <p:spPr>
              <a:xfrm>
                <a:off x="7191624" y="3525012"/>
                <a:ext cx="2142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墨迹 32">
                <a:extLst>
                  <a:ext uri="{FF2B5EF4-FFF2-40B4-BE49-F238E27FC236}">
                    <a16:creationId xmlns:a16="http://schemas.microsoft.com/office/drawing/2014/main" id="{AACFAE45-9DAF-4032-9677-49D4A334FFD3}"/>
                  </a:ext>
                </a:extLst>
              </p14:cNvPr>
              <p14:cNvContentPartPr/>
              <p14:nvPr/>
            </p14:nvContentPartPr>
            <p14:xfrm>
              <a:off x="6272184" y="3459492"/>
              <a:ext cx="1406520" cy="1180080"/>
            </p14:xfrm>
          </p:contentPart>
        </mc:Choice>
        <mc:Fallback xmlns="">
          <p:pic>
            <p:nvPicPr>
              <p:cNvPr id="33" name="墨迹 32">
                <a:extLst>
                  <a:ext uri="{FF2B5EF4-FFF2-40B4-BE49-F238E27FC236}">
                    <a16:creationId xmlns:a16="http://schemas.microsoft.com/office/drawing/2014/main" id="{AACFAE45-9DAF-4032-9677-49D4A334FFD3}"/>
                  </a:ext>
                </a:extLst>
              </p:cNvPr>
              <p:cNvPicPr/>
              <p:nvPr/>
            </p:nvPicPr>
            <p:blipFill>
              <a:blip r:embed="rId21"/>
              <a:stretch>
                <a:fillRect/>
              </a:stretch>
            </p:blipFill>
            <p:spPr>
              <a:xfrm>
                <a:off x="6262824" y="3450132"/>
                <a:ext cx="1425240" cy="1198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墨迹 33">
                <a:extLst>
                  <a:ext uri="{FF2B5EF4-FFF2-40B4-BE49-F238E27FC236}">
                    <a16:creationId xmlns:a16="http://schemas.microsoft.com/office/drawing/2014/main" id="{89B23572-D3E9-4559-86D0-73060942796B}"/>
                  </a:ext>
                </a:extLst>
              </p14:cNvPr>
              <p14:cNvContentPartPr/>
              <p14:nvPr/>
            </p14:nvContentPartPr>
            <p14:xfrm>
              <a:off x="7357224" y="4220532"/>
              <a:ext cx="397440" cy="485640"/>
            </p14:xfrm>
          </p:contentPart>
        </mc:Choice>
        <mc:Fallback xmlns="">
          <p:pic>
            <p:nvPicPr>
              <p:cNvPr id="34" name="墨迹 33">
                <a:extLst>
                  <a:ext uri="{FF2B5EF4-FFF2-40B4-BE49-F238E27FC236}">
                    <a16:creationId xmlns:a16="http://schemas.microsoft.com/office/drawing/2014/main" id="{89B23572-D3E9-4559-86D0-73060942796B}"/>
                  </a:ext>
                </a:extLst>
              </p:cNvPr>
              <p:cNvPicPr/>
              <p:nvPr/>
            </p:nvPicPr>
            <p:blipFill>
              <a:blip r:embed="rId23"/>
              <a:stretch>
                <a:fillRect/>
              </a:stretch>
            </p:blipFill>
            <p:spPr>
              <a:xfrm>
                <a:off x="7347864" y="4211172"/>
                <a:ext cx="416160" cy="504360"/>
              </a:xfrm>
              <a:prstGeom prst="rect">
                <a:avLst/>
              </a:prstGeom>
            </p:spPr>
          </p:pic>
        </mc:Fallback>
      </mc:AlternateContent>
    </p:spTree>
    <p:extLst>
      <p:ext uri="{BB962C8B-B14F-4D97-AF65-F5344CB8AC3E}">
        <p14:creationId xmlns:p14="http://schemas.microsoft.com/office/powerpoint/2010/main" val="416080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35DA83-11B4-4B78-87A0-C7B63654C014}"/>
              </a:ext>
            </a:extLst>
          </p:cNvPr>
          <p:cNvSpPr>
            <a:spLocks noGrp="1" noChangeArrowheads="1"/>
          </p:cNvSpPr>
          <p:nvPr>
            <p:ph type="title"/>
          </p:nvPr>
        </p:nvSpPr>
        <p:spPr/>
        <p:txBody>
          <a:bodyPr/>
          <a:lstStyle/>
          <a:p>
            <a:pPr eaLnBrk="1" hangingPunct="1"/>
            <a:r>
              <a:rPr lang="zh-CN" altLang="en-US" dirty="0">
                <a:latin typeface="宋体" pitchFamily="2" charset="-122"/>
              </a:rPr>
              <a:t>确定有限自动机</a:t>
            </a:r>
            <a:r>
              <a:rPr lang="en-US" altLang="zh-CN" dirty="0"/>
              <a:t>(DFA)</a:t>
            </a:r>
          </a:p>
        </p:txBody>
      </p:sp>
      <p:sp>
        <p:nvSpPr>
          <p:cNvPr id="39939" name="Rectangle 3"/>
          <p:cNvSpPr>
            <a:spLocks noGrp="1" noChangeArrowheads="1"/>
          </p:cNvSpPr>
          <p:nvPr>
            <p:ph idx="1"/>
          </p:nvPr>
        </p:nvSpPr>
        <p:spPr>
          <a:solidFill>
            <a:schemeClr val="bg1"/>
          </a:solidFill>
          <a:ln w="28575">
            <a:solidFill>
              <a:srgbClr val="9999FF"/>
            </a:solidFill>
          </a:ln>
        </p:spPr>
        <p:txBody>
          <a:bodyPr/>
          <a:lstStyle/>
          <a:p>
            <a:pPr algn="just" eaLnBrk="1" hangingPunct="1">
              <a:lnSpc>
                <a:spcPct val="150000"/>
              </a:lnSpc>
            </a:pPr>
            <a:r>
              <a:rPr lang="en-US" altLang="zh-CN" dirty="0">
                <a:solidFill>
                  <a:srgbClr val="FF0000"/>
                </a:solidFill>
                <a:latin typeface="Arial" panose="020B0604020202020204" pitchFamily="34" charset="0"/>
                <a:cs typeface="Arial" panose="020B0604020202020204" pitchFamily="34" charset="0"/>
              </a:rPr>
              <a:t>DFA</a:t>
            </a:r>
            <a:r>
              <a:rPr lang="zh-CN" altLang="en-US" dirty="0">
                <a:solidFill>
                  <a:srgbClr val="FF0000"/>
                </a:solidFill>
                <a:latin typeface="Arial" panose="020B0604020202020204" pitchFamily="34" charset="0"/>
                <a:cs typeface="Arial" panose="020B0604020202020204" pitchFamily="34" charset="0"/>
              </a:rPr>
              <a:t>可以表示为状态转换图</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gn="just" eaLnBrk="1" hangingPunct="1">
              <a:lnSpc>
                <a:spcPct val="150000"/>
              </a:lnSpc>
            </a:pPr>
            <a:r>
              <a:rPr lang="zh-CN" altLang="en-US" dirty="0">
                <a:latin typeface="Arial" panose="020B0604020202020204" pitchFamily="34" charset="0"/>
                <a:cs typeface="Arial" panose="020B0604020202020204" pitchFamily="34" charset="0"/>
              </a:rPr>
              <a:t>假定</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含有</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个状态和</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个输入字符，那么，</a:t>
            </a:r>
            <a:endParaRPr lang="en-US" altLang="zh-CN" dirty="0">
              <a:latin typeface="Arial" panose="020B0604020202020204" pitchFamily="34" charset="0"/>
              <a:cs typeface="Arial" panose="020B0604020202020204" pitchFamily="34" charset="0"/>
            </a:endParaRPr>
          </a:p>
          <a:p>
            <a:pPr lvl="1" algn="just" eaLnBrk="1" hangingPunct="1">
              <a:lnSpc>
                <a:spcPct val="150000"/>
              </a:lnSpc>
            </a:pPr>
            <a:r>
              <a:rPr lang="zh-CN" altLang="en-US" dirty="0">
                <a:latin typeface="Arial" panose="020B0604020202020204" pitchFamily="34" charset="0"/>
                <a:cs typeface="Arial" panose="020B0604020202020204" pitchFamily="34" charset="0"/>
              </a:rPr>
              <a:t>这个图含有</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个状态结点</a:t>
            </a:r>
            <a:endParaRPr lang="en-US" altLang="zh-CN" dirty="0">
              <a:latin typeface="Arial" panose="020B0604020202020204" pitchFamily="34" charset="0"/>
              <a:cs typeface="Arial" panose="020B0604020202020204" pitchFamily="34" charset="0"/>
            </a:endParaRPr>
          </a:p>
          <a:p>
            <a:pPr lvl="1" algn="just" eaLnBrk="1" hangingPunct="1">
              <a:lnSpc>
                <a:spcPct val="150000"/>
              </a:lnSpc>
            </a:pPr>
            <a:r>
              <a:rPr lang="zh-CN" altLang="en-US" dirty="0">
                <a:latin typeface="Arial" panose="020B0604020202020204" pitchFamily="34" charset="0"/>
                <a:cs typeface="Arial" panose="020B0604020202020204" pitchFamily="34" charset="0"/>
              </a:rPr>
              <a:t>每个结点最多含有</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条箭弧射出，且每条箭弧用</a:t>
            </a:r>
            <a:r>
              <a:rPr lang="en-US" altLang="zh-CN" dirty="0">
                <a:latin typeface="Arial" panose="020B0604020202020204" pitchFamily="34" charset="0"/>
                <a:cs typeface="Arial" panose="020B0604020202020204" pitchFamily="34" charset="0"/>
              </a:rPr>
              <a:t>Σ</a:t>
            </a:r>
            <a:r>
              <a:rPr lang="zh-CN" altLang="en-US" dirty="0">
                <a:latin typeface="Arial" panose="020B0604020202020204" pitchFamily="34" charset="0"/>
                <a:cs typeface="Arial" panose="020B0604020202020204" pitchFamily="34" charset="0"/>
              </a:rPr>
              <a:t>上的不同的输入字符来作标记。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C93E4-FFDA-4AFB-9E45-3D488E6C2272}"/>
              </a:ext>
            </a:extLst>
          </p:cNvPr>
          <p:cNvSpPr>
            <a:spLocks noGrp="1"/>
          </p:cNvSpPr>
          <p:nvPr>
            <p:ph type="title"/>
          </p:nvPr>
        </p:nvSpPr>
        <p:spPr/>
        <p:txBody>
          <a:bodyPr/>
          <a:lstStyle/>
          <a:p>
            <a:r>
              <a:rPr lang="zh-CN" altLang="en-US" dirty="0"/>
              <a:t>程序词法中</a:t>
            </a:r>
            <a:r>
              <a:rPr lang="en-US" altLang="zh-CN" dirty="0"/>
              <a:t>DFA</a:t>
            </a:r>
            <a:r>
              <a:rPr lang="zh-CN" altLang="en-US" dirty="0"/>
              <a:t>的处理</a:t>
            </a:r>
          </a:p>
        </p:txBody>
      </p:sp>
      <p:sp>
        <p:nvSpPr>
          <p:cNvPr id="3" name="内容占位符 2">
            <a:extLst>
              <a:ext uri="{FF2B5EF4-FFF2-40B4-BE49-F238E27FC236}">
                <a16:creationId xmlns:a16="http://schemas.microsoft.com/office/drawing/2014/main" id="{579837A3-6210-4EDC-9819-B48F3872E66F}"/>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考虑识别</a:t>
            </a:r>
            <a:r>
              <a:rPr lang="en-US" altLang="zh-CN" dirty="0"/>
              <a:t>&lt;=</a:t>
            </a:r>
            <a:r>
              <a:rPr lang="zh-CN" altLang="en-US" dirty="0"/>
              <a:t>、</a:t>
            </a:r>
            <a:r>
              <a:rPr lang="en-US" altLang="zh-CN" dirty="0"/>
              <a:t>=</a:t>
            </a:r>
            <a:r>
              <a:rPr lang="zh-CN" altLang="en-US" dirty="0"/>
              <a:t>的情况怎么处理？</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增加</a:t>
            </a:r>
            <a:r>
              <a:rPr lang="en-US" altLang="zh-CN" dirty="0"/>
              <a:t>&lt;</a:t>
            </a:r>
            <a:r>
              <a:rPr lang="zh-CN" altLang="en-US" dirty="0"/>
              <a:t>、</a:t>
            </a:r>
            <a:r>
              <a:rPr lang="en-US" altLang="zh-CN" dirty="0"/>
              <a:t>==</a:t>
            </a:r>
            <a:r>
              <a:rPr lang="zh-CN" altLang="en-US" dirty="0"/>
              <a:t>呢？</a:t>
            </a:r>
          </a:p>
        </p:txBody>
      </p:sp>
      <mc:AlternateContent xmlns:mc="http://schemas.openxmlformats.org/markup-compatibility/2006" xmlns:p14="http://schemas.microsoft.com/office/powerpoint/2010/main">
        <mc:Choice Requires="p14">
          <p:contentPart p14:bwMode="auto" r:id="rId2">
            <p14:nvContentPartPr>
              <p14:cNvPr id="82" name="墨迹 81">
                <a:extLst>
                  <a:ext uri="{FF2B5EF4-FFF2-40B4-BE49-F238E27FC236}">
                    <a16:creationId xmlns:a16="http://schemas.microsoft.com/office/drawing/2014/main" id="{17EF94A0-3E98-4E1B-918E-A4F5D087F7CD}"/>
                  </a:ext>
                </a:extLst>
              </p14:cNvPr>
              <p14:cNvContentPartPr/>
              <p14:nvPr/>
            </p14:nvContentPartPr>
            <p14:xfrm>
              <a:off x="7298544" y="6914772"/>
              <a:ext cx="360" cy="360"/>
            </p14:xfrm>
          </p:contentPart>
        </mc:Choice>
        <mc:Fallback xmlns="">
          <p:pic>
            <p:nvPicPr>
              <p:cNvPr id="82" name="墨迹 81">
                <a:extLst>
                  <a:ext uri="{FF2B5EF4-FFF2-40B4-BE49-F238E27FC236}">
                    <a16:creationId xmlns:a16="http://schemas.microsoft.com/office/drawing/2014/main" id="{17EF94A0-3E98-4E1B-918E-A4F5D087F7CD}"/>
                  </a:ext>
                </a:extLst>
              </p:cNvPr>
              <p:cNvPicPr/>
              <p:nvPr/>
            </p:nvPicPr>
            <p:blipFill>
              <a:blip r:embed="rId5"/>
              <a:stretch>
                <a:fillRect/>
              </a:stretch>
            </p:blipFill>
            <p:spPr>
              <a:xfrm>
                <a:off x="7292064" y="69082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5" name="墨迹 94">
                <a:extLst>
                  <a:ext uri="{FF2B5EF4-FFF2-40B4-BE49-F238E27FC236}">
                    <a16:creationId xmlns:a16="http://schemas.microsoft.com/office/drawing/2014/main" id="{03D49A07-2623-4315-AB74-873CAF2BEA87}"/>
                  </a:ext>
                </a:extLst>
              </p14:cNvPr>
              <p14:cNvContentPartPr/>
              <p14:nvPr/>
            </p14:nvContentPartPr>
            <p14:xfrm>
              <a:off x="9353644" y="3733278"/>
              <a:ext cx="360" cy="360"/>
            </p14:xfrm>
          </p:contentPart>
        </mc:Choice>
        <mc:Fallback xmlns="">
          <p:pic>
            <p:nvPicPr>
              <p:cNvPr id="95" name="墨迹 94">
                <a:extLst>
                  <a:ext uri="{FF2B5EF4-FFF2-40B4-BE49-F238E27FC236}">
                    <a16:creationId xmlns:a16="http://schemas.microsoft.com/office/drawing/2014/main" id="{03D49A07-2623-4315-AB74-873CAF2BEA87}"/>
                  </a:ext>
                </a:extLst>
              </p:cNvPr>
              <p:cNvPicPr/>
              <p:nvPr/>
            </p:nvPicPr>
            <p:blipFill>
              <a:blip r:embed="rId7"/>
              <a:stretch>
                <a:fillRect/>
              </a:stretch>
            </p:blipFill>
            <p:spPr>
              <a:xfrm>
                <a:off x="9344644" y="37242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2" name="墨迹 301">
                <a:extLst>
                  <a:ext uri="{FF2B5EF4-FFF2-40B4-BE49-F238E27FC236}">
                    <a16:creationId xmlns:a16="http://schemas.microsoft.com/office/drawing/2014/main" id="{E5BCBBEA-DD94-4E9A-BD3F-4BA4CBA0433B}"/>
                  </a:ext>
                </a:extLst>
              </p14:cNvPr>
              <p14:cNvContentPartPr/>
              <p14:nvPr/>
            </p14:nvContentPartPr>
            <p14:xfrm>
              <a:off x="4916319" y="4484295"/>
              <a:ext cx="3330000" cy="1782720"/>
            </p14:xfrm>
          </p:contentPart>
        </mc:Choice>
        <mc:Fallback xmlns="">
          <p:pic>
            <p:nvPicPr>
              <p:cNvPr id="302" name="墨迹 301">
                <a:extLst>
                  <a:ext uri="{FF2B5EF4-FFF2-40B4-BE49-F238E27FC236}">
                    <a16:creationId xmlns:a16="http://schemas.microsoft.com/office/drawing/2014/main" id="{E5BCBBEA-DD94-4E9A-BD3F-4BA4CBA0433B}"/>
                  </a:ext>
                </a:extLst>
              </p:cNvPr>
              <p:cNvPicPr/>
              <p:nvPr/>
            </p:nvPicPr>
            <p:blipFill>
              <a:blip r:embed="rId9"/>
              <a:stretch>
                <a:fillRect/>
              </a:stretch>
            </p:blipFill>
            <p:spPr>
              <a:xfrm>
                <a:off x="4907319" y="4475295"/>
                <a:ext cx="3347640" cy="1800360"/>
              </a:xfrm>
              <a:prstGeom prst="rect">
                <a:avLst/>
              </a:prstGeom>
            </p:spPr>
          </p:pic>
        </mc:Fallback>
      </mc:AlternateContent>
      <p:grpSp>
        <p:nvGrpSpPr>
          <p:cNvPr id="306" name="组合 305">
            <a:extLst>
              <a:ext uri="{FF2B5EF4-FFF2-40B4-BE49-F238E27FC236}">
                <a16:creationId xmlns:a16="http://schemas.microsoft.com/office/drawing/2014/main" id="{B67D2409-679C-4C5A-829D-ECC227960F7B}"/>
              </a:ext>
            </a:extLst>
          </p:cNvPr>
          <p:cNvGrpSpPr/>
          <p:nvPr/>
        </p:nvGrpSpPr>
        <p:grpSpPr>
          <a:xfrm>
            <a:off x="3851920" y="3422295"/>
            <a:ext cx="3963839" cy="1243800"/>
            <a:chOff x="3851920" y="3422295"/>
            <a:chExt cx="3963839" cy="1243800"/>
          </a:xfrm>
        </p:grpSpPr>
        <mc:AlternateContent xmlns:mc="http://schemas.openxmlformats.org/markup-compatibility/2006" xmlns:p14="http://schemas.microsoft.com/office/powerpoint/2010/main">
          <mc:Choice Requires="p14">
            <p:contentPart p14:bwMode="auto" r:id="rId10">
              <p14:nvContentPartPr>
                <p14:cNvPr id="241" name="墨迹 240">
                  <a:extLst>
                    <a:ext uri="{FF2B5EF4-FFF2-40B4-BE49-F238E27FC236}">
                      <a16:creationId xmlns:a16="http://schemas.microsoft.com/office/drawing/2014/main" id="{B90E2FAC-4237-46A6-908B-8AB72CCA2943}"/>
                    </a:ext>
                  </a:extLst>
                </p14:cNvPr>
                <p14:cNvContentPartPr/>
                <p14:nvPr/>
              </p14:nvContentPartPr>
              <p14:xfrm>
                <a:off x="7345239" y="3428055"/>
                <a:ext cx="470520" cy="499680"/>
              </p14:xfrm>
            </p:contentPart>
          </mc:Choice>
          <mc:Fallback xmlns="">
            <p:pic>
              <p:nvPicPr>
                <p:cNvPr id="241" name="墨迹 240">
                  <a:extLst>
                    <a:ext uri="{FF2B5EF4-FFF2-40B4-BE49-F238E27FC236}">
                      <a16:creationId xmlns:a16="http://schemas.microsoft.com/office/drawing/2014/main" id="{B90E2FAC-4237-46A6-908B-8AB72CCA2943}"/>
                    </a:ext>
                  </a:extLst>
                </p:cNvPr>
                <p:cNvPicPr/>
                <p:nvPr/>
              </p:nvPicPr>
              <p:blipFill>
                <a:blip r:embed="rId11"/>
                <a:stretch>
                  <a:fillRect/>
                </a:stretch>
              </p:blipFill>
              <p:spPr>
                <a:xfrm>
                  <a:off x="7336239" y="3419055"/>
                  <a:ext cx="4881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3" name="墨迹 302">
                  <a:extLst>
                    <a:ext uri="{FF2B5EF4-FFF2-40B4-BE49-F238E27FC236}">
                      <a16:creationId xmlns:a16="http://schemas.microsoft.com/office/drawing/2014/main" id="{02CB4C1C-C9D9-4FD2-8249-83DF6A8154CE}"/>
                    </a:ext>
                  </a:extLst>
                </p14:cNvPr>
                <p14:cNvContentPartPr/>
                <p14:nvPr/>
              </p14:nvContentPartPr>
              <p14:xfrm>
                <a:off x="3851920" y="3422295"/>
                <a:ext cx="3768359" cy="1243800"/>
              </p14:xfrm>
            </p:contentPart>
          </mc:Choice>
          <mc:Fallback xmlns="">
            <p:pic>
              <p:nvPicPr>
                <p:cNvPr id="303" name="墨迹 302">
                  <a:extLst>
                    <a:ext uri="{FF2B5EF4-FFF2-40B4-BE49-F238E27FC236}">
                      <a16:creationId xmlns:a16="http://schemas.microsoft.com/office/drawing/2014/main" id="{02CB4C1C-C9D9-4FD2-8249-83DF6A8154CE}"/>
                    </a:ext>
                  </a:extLst>
                </p:cNvPr>
                <p:cNvPicPr/>
                <p:nvPr/>
              </p:nvPicPr>
              <p:blipFill>
                <a:blip r:embed="rId13"/>
                <a:stretch>
                  <a:fillRect/>
                </a:stretch>
              </p:blipFill>
              <p:spPr>
                <a:xfrm>
                  <a:off x="3845440" y="3413295"/>
                  <a:ext cx="3783479" cy="126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304" name="墨迹 303">
                <a:extLst>
                  <a:ext uri="{FF2B5EF4-FFF2-40B4-BE49-F238E27FC236}">
                    <a16:creationId xmlns:a16="http://schemas.microsoft.com/office/drawing/2014/main" id="{8AAB52EE-5EA1-4870-9E4D-B38C0D1FF9A8}"/>
                  </a:ext>
                </a:extLst>
              </p14:cNvPr>
              <p14:cNvContentPartPr/>
              <p14:nvPr/>
            </p14:nvContentPartPr>
            <p14:xfrm>
              <a:off x="1523721" y="2161575"/>
              <a:ext cx="3816360" cy="1443600"/>
            </p14:xfrm>
          </p:contentPart>
        </mc:Choice>
        <mc:Fallback xmlns="">
          <p:pic>
            <p:nvPicPr>
              <p:cNvPr id="304" name="墨迹 303">
                <a:extLst>
                  <a:ext uri="{FF2B5EF4-FFF2-40B4-BE49-F238E27FC236}">
                    <a16:creationId xmlns:a16="http://schemas.microsoft.com/office/drawing/2014/main" id="{8AAB52EE-5EA1-4870-9E4D-B38C0D1FF9A8}"/>
                  </a:ext>
                </a:extLst>
              </p:cNvPr>
              <p:cNvPicPr/>
              <p:nvPr/>
            </p:nvPicPr>
            <p:blipFill>
              <a:blip r:embed="rId15"/>
              <a:stretch>
                <a:fillRect/>
              </a:stretch>
            </p:blipFill>
            <p:spPr>
              <a:xfrm>
                <a:off x="1517241" y="2155095"/>
                <a:ext cx="3828600" cy="1455840"/>
              </a:xfrm>
              <a:prstGeom prst="rect">
                <a:avLst/>
              </a:prstGeom>
            </p:spPr>
          </p:pic>
        </mc:Fallback>
      </mc:AlternateContent>
    </p:spTree>
    <p:extLst>
      <p:ext uri="{BB962C8B-B14F-4D97-AF65-F5344CB8AC3E}">
        <p14:creationId xmlns:p14="http://schemas.microsoft.com/office/powerpoint/2010/main" val="41472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0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词法扫描的构建流程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下面是手工构建词法扫描程序的流程：</a:t>
            </a:r>
          </a:p>
        </p:txBody>
      </p:sp>
      <p:sp>
        <p:nvSpPr>
          <p:cNvPr id="4" name="Oval 4"/>
          <p:cNvSpPr>
            <a:spLocks noChangeArrowheads="1"/>
          </p:cNvSpPr>
          <p:nvPr/>
        </p:nvSpPr>
        <p:spPr bwMode="auto">
          <a:xfrm>
            <a:off x="756344" y="3068960"/>
            <a:ext cx="1944688"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Regular</a:t>
            </a:r>
          </a:p>
          <a:p>
            <a:pPr algn="ctr"/>
            <a:r>
              <a:rPr lang="en-US" altLang="zh-CN" b="1" dirty="0"/>
              <a:t> Expression</a:t>
            </a:r>
          </a:p>
        </p:txBody>
      </p:sp>
      <p:sp>
        <p:nvSpPr>
          <p:cNvPr id="5" name="Oval 5"/>
          <p:cNvSpPr>
            <a:spLocks noChangeArrowheads="1"/>
          </p:cNvSpPr>
          <p:nvPr/>
        </p:nvSpPr>
        <p:spPr bwMode="auto">
          <a:xfrm>
            <a:off x="3059807" y="3068960"/>
            <a:ext cx="1152525" cy="792162"/>
          </a:xfrm>
          <a:prstGeom prst="ellipse">
            <a:avLst/>
          </a:prstGeom>
          <a:solidFill>
            <a:srgbClr val="9999FF"/>
          </a:solidFill>
          <a:ln w="28575">
            <a:solidFill>
              <a:schemeClr val="tx1"/>
            </a:solidFill>
            <a:round/>
            <a:headEnd/>
            <a:tailEnd/>
          </a:ln>
          <a:effectLst/>
        </p:spPr>
        <p:txBody>
          <a:bodyPr wrap="none" anchor="ctr"/>
          <a:lstStyle/>
          <a:p>
            <a:pPr algn="ctr"/>
            <a:r>
              <a:rPr lang="en-US" altLang="zh-CN" b="1" dirty="0"/>
              <a:t>NFA</a:t>
            </a:r>
          </a:p>
        </p:txBody>
      </p:sp>
      <p:sp>
        <p:nvSpPr>
          <p:cNvPr id="6" name="Oval 6"/>
          <p:cNvSpPr>
            <a:spLocks noChangeArrowheads="1"/>
          </p:cNvSpPr>
          <p:nvPr/>
        </p:nvSpPr>
        <p:spPr bwMode="auto">
          <a:xfrm>
            <a:off x="4860032" y="3068960"/>
            <a:ext cx="1152525" cy="792162"/>
          </a:xfrm>
          <a:prstGeom prst="ellipse">
            <a:avLst/>
          </a:prstGeom>
          <a:solidFill>
            <a:srgbClr val="FFFFCC"/>
          </a:solidFill>
          <a:ln w="28575">
            <a:solidFill>
              <a:schemeClr val="tx1"/>
            </a:solidFill>
            <a:round/>
            <a:headEnd/>
            <a:tailEnd/>
          </a:ln>
          <a:effectLst/>
        </p:spPr>
        <p:txBody>
          <a:bodyPr wrap="none" anchor="ctr"/>
          <a:lstStyle/>
          <a:p>
            <a:pPr algn="ctr"/>
            <a:r>
              <a:rPr lang="en-US" altLang="zh-CN" b="1" dirty="0"/>
              <a:t>DFA</a:t>
            </a:r>
          </a:p>
        </p:txBody>
      </p:sp>
      <p:sp>
        <p:nvSpPr>
          <p:cNvPr id="7" name="Oval 7"/>
          <p:cNvSpPr>
            <a:spLocks noChangeArrowheads="1"/>
          </p:cNvSpPr>
          <p:nvPr/>
        </p:nvSpPr>
        <p:spPr bwMode="auto">
          <a:xfrm>
            <a:off x="6517382" y="3068885"/>
            <a:ext cx="1944687" cy="792163"/>
          </a:xfrm>
          <a:prstGeom prst="ellipse">
            <a:avLst/>
          </a:prstGeom>
          <a:solidFill>
            <a:schemeClr val="accent2">
              <a:lumMod val="60000"/>
              <a:lumOff val="40000"/>
            </a:schemeClr>
          </a:solidFill>
          <a:ln w="28575">
            <a:solidFill>
              <a:schemeClr val="tx1"/>
            </a:solidFill>
            <a:round/>
            <a:headEnd/>
            <a:tailEnd/>
          </a:ln>
          <a:effectLst/>
        </p:spPr>
        <p:txBody>
          <a:bodyPr wrap="none" anchor="ctr"/>
          <a:lstStyle/>
          <a:p>
            <a:pPr algn="ctr"/>
            <a:r>
              <a:rPr lang="en-US" altLang="zh-CN" b="1" dirty="0"/>
              <a:t>Program</a:t>
            </a:r>
          </a:p>
        </p:txBody>
      </p:sp>
      <p:sp>
        <p:nvSpPr>
          <p:cNvPr id="8" name="Line 8"/>
          <p:cNvSpPr>
            <a:spLocks noChangeShapeType="1"/>
          </p:cNvSpPr>
          <p:nvPr/>
        </p:nvSpPr>
        <p:spPr bwMode="auto">
          <a:xfrm>
            <a:off x="2701032" y="3500760"/>
            <a:ext cx="358775" cy="0"/>
          </a:xfrm>
          <a:prstGeom prst="line">
            <a:avLst/>
          </a:prstGeom>
          <a:noFill/>
          <a:ln w="28575">
            <a:solidFill>
              <a:schemeClr val="tx1"/>
            </a:solidFill>
            <a:round/>
            <a:headEnd/>
            <a:tailEnd type="triangle" w="med" len="med"/>
          </a:ln>
          <a:effectLst/>
        </p:spPr>
        <p:txBody>
          <a:bodyPr/>
          <a:lstStyle/>
          <a:p>
            <a:pPr algn="ctr"/>
            <a:endParaRPr lang="zh-CN" altLang="en-US" b="1"/>
          </a:p>
        </p:txBody>
      </p:sp>
      <p:sp>
        <p:nvSpPr>
          <p:cNvPr id="9" name="Line 9"/>
          <p:cNvSpPr>
            <a:spLocks noChangeShapeType="1"/>
          </p:cNvSpPr>
          <p:nvPr/>
        </p:nvSpPr>
        <p:spPr bwMode="auto">
          <a:xfrm>
            <a:off x="4212332" y="3500760"/>
            <a:ext cx="647700" cy="0"/>
          </a:xfrm>
          <a:prstGeom prst="line">
            <a:avLst/>
          </a:prstGeom>
          <a:noFill/>
          <a:ln w="28575">
            <a:solidFill>
              <a:schemeClr val="tx1"/>
            </a:solidFill>
            <a:round/>
            <a:headEnd/>
            <a:tailEnd type="triangle" w="med" len="med"/>
          </a:ln>
          <a:effectLst/>
        </p:spPr>
        <p:txBody>
          <a:bodyPr/>
          <a:lstStyle/>
          <a:p>
            <a:pPr algn="ctr"/>
            <a:endParaRPr lang="zh-CN" altLang="en-US" b="1"/>
          </a:p>
        </p:txBody>
      </p:sp>
      <p:sp>
        <p:nvSpPr>
          <p:cNvPr id="10" name="Line 10"/>
          <p:cNvSpPr>
            <a:spLocks noChangeShapeType="1"/>
          </p:cNvSpPr>
          <p:nvPr/>
        </p:nvSpPr>
        <p:spPr bwMode="auto">
          <a:xfrm>
            <a:off x="6012557" y="3500760"/>
            <a:ext cx="504825" cy="0"/>
          </a:xfrm>
          <a:prstGeom prst="line">
            <a:avLst/>
          </a:prstGeom>
          <a:noFill/>
          <a:ln w="28575">
            <a:solidFill>
              <a:schemeClr val="tx1"/>
            </a:solidFill>
            <a:round/>
            <a:headEnd/>
            <a:tailEnd type="triangle" w="med" len="med"/>
          </a:ln>
          <a:effectLst/>
        </p:spPr>
        <p:txBody>
          <a:bodyPr/>
          <a:lstStyle/>
          <a:p>
            <a:pPr algn="ct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0"/>
                                        </p:tgtEl>
                                        <p:attrNameLst>
                                          <p:attrName>stroke.color</p:attrName>
                                        </p:attrNameLst>
                                      </p:cBhvr>
                                      <p:to>
                                        <a:srgbClr val="FF0000"/>
                                      </p:to>
                                    </p:animClr>
                                    <p:set>
                                      <p:cBhvr>
                                        <p:cTn id="7" dur="2000" fill="hold"/>
                                        <p:tgtEl>
                                          <p:spTgt spid="1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a:latin typeface="+mn-lt"/>
              </a:rPr>
              <a:t>非确定有限自动机</a:t>
            </a:r>
            <a:r>
              <a:rPr lang="en-US" altLang="zh-CN" dirty="0">
                <a:latin typeface="+mn-lt"/>
              </a:rPr>
              <a:t>(NFA) </a:t>
            </a:r>
          </a:p>
        </p:txBody>
      </p:sp>
      <p:sp>
        <p:nvSpPr>
          <p:cNvPr id="40963" name="Rectangle 3"/>
          <p:cNvSpPr>
            <a:spLocks noGrp="1" noChangeArrowheads="1"/>
          </p:cNvSpPr>
          <p:nvPr>
            <p:ph idx="4294967295"/>
          </p:nvPr>
        </p:nvSpPr>
        <p:spPr>
          <a:xfrm>
            <a:off x="395536" y="1340768"/>
            <a:ext cx="8424936" cy="4968552"/>
          </a:xfrm>
          <a:solidFill>
            <a:schemeClr val="bg1"/>
          </a:solidFill>
          <a:ln w="28575">
            <a:solidFill>
              <a:srgbClr val="9999FF"/>
            </a:solidFill>
          </a:ln>
        </p:spPr>
        <p:txBody>
          <a:bodyPr/>
          <a:lstStyle/>
          <a:p>
            <a:pPr algn="just" eaLnBrk="1" hangingPunct="1">
              <a:lnSpc>
                <a:spcPct val="120000"/>
              </a:lnSpc>
            </a:pPr>
            <a:r>
              <a:rPr lang="zh-CN" altLang="en-US" dirty="0"/>
              <a:t>定义：一个</a:t>
            </a:r>
            <a:r>
              <a:rPr lang="zh-CN" altLang="en-US" dirty="0">
                <a:solidFill>
                  <a:srgbClr val="FF0000"/>
                </a:solidFill>
              </a:rPr>
              <a:t>非确定有限自动机</a:t>
            </a:r>
            <a:r>
              <a:rPr lang="en-US" altLang="zh-CN" dirty="0">
                <a:solidFill>
                  <a:srgbClr val="FF0000"/>
                </a:solidFill>
              </a:rPr>
              <a:t>(NFA) </a:t>
            </a:r>
            <a:r>
              <a:rPr lang="en-US" altLang="zh-CN" dirty="0"/>
              <a:t>M</a:t>
            </a:r>
            <a:r>
              <a:rPr lang="zh-CN" altLang="en-US" dirty="0"/>
              <a:t>是一个五元式</a:t>
            </a:r>
            <a:r>
              <a:rPr lang="en-US" altLang="zh-CN" dirty="0"/>
              <a:t>M=(S, </a:t>
            </a:r>
            <a:r>
              <a:rPr lang="en-US" altLang="zh-CN" dirty="0">
                <a:sym typeface="Symbol" pitchFamily="18" charset="2"/>
              </a:rPr>
              <a:t></a:t>
            </a:r>
            <a:r>
              <a:rPr lang="en-US" altLang="zh-CN" dirty="0"/>
              <a:t>, </a:t>
            </a:r>
            <a:r>
              <a:rPr lang="en-US" altLang="zh-CN" dirty="0">
                <a:sym typeface="Symbol" pitchFamily="18" charset="2"/>
              </a:rPr>
              <a:t>f</a:t>
            </a:r>
            <a:r>
              <a:rPr lang="en-US" altLang="zh-CN" dirty="0"/>
              <a:t>, S</a:t>
            </a:r>
            <a:r>
              <a:rPr lang="en-US" altLang="zh-CN" baseline="-25000" dirty="0"/>
              <a:t>0</a:t>
            </a:r>
            <a:r>
              <a:rPr lang="en-US" altLang="zh-CN" dirty="0"/>
              <a:t>, F)</a:t>
            </a:r>
            <a:r>
              <a:rPr lang="zh-CN" altLang="en-US" dirty="0"/>
              <a:t>，其中：</a:t>
            </a:r>
          </a:p>
          <a:p>
            <a:pPr algn="just" eaLnBrk="1" hangingPunct="1">
              <a:lnSpc>
                <a:spcPct val="120000"/>
              </a:lnSpc>
              <a:buFont typeface="Wingdings" pitchFamily="2" charset="2"/>
              <a:buNone/>
            </a:pPr>
            <a:r>
              <a:rPr lang="zh-CN" altLang="en-US" dirty="0"/>
              <a:t>	</a:t>
            </a:r>
            <a:r>
              <a:rPr lang="en-US" altLang="zh-CN" dirty="0"/>
              <a:t>1  </a:t>
            </a:r>
            <a:r>
              <a:rPr lang="en-US" altLang="zh-CN" dirty="0">
                <a:solidFill>
                  <a:srgbClr val="FF0000"/>
                </a:solidFill>
              </a:rPr>
              <a:t>S</a:t>
            </a:r>
            <a:r>
              <a:rPr lang="en-US" altLang="zh-CN" dirty="0"/>
              <a:t>: </a:t>
            </a:r>
            <a:r>
              <a:rPr lang="zh-CN" altLang="en-US" dirty="0"/>
              <a:t>有穷状态集；</a:t>
            </a:r>
          </a:p>
          <a:p>
            <a:pPr algn="just" eaLnBrk="1" hangingPunct="1">
              <a:lnSpc>
                <a:spcPct val="120000"/>
              </a:lnSpc>
              <a:buFont typeface="Wingdings" pitchFamily="2" charset="2"/>
              <a:buNone/>
            </a:pPr>
            <a:r>
              <a:rPr lang="zh-CN" altLang="en-US" dirty="0"/>
              <a:t>	</a:t>
            </a:r>
            <a:r>
              <a:rPr lang="en-US" altLang="zh-CN" dirty="0"/>
              <a:t>2  </a:t>
            </a:r>
            <a:r>
              <a:rPr lang="en-US" altLang="zh-CN" dirty="0">
                <a:solidFill>
                  <a:srgbClr val="FF0000"/>
                </a:solidFill>
                <a:sym typeface="Symbol" pitchFamily="18" charset="2"/>
              </a:rPr>
              <a:t></a:t>
            </a:r>
            <a:r>
              <a:rPr lang="zh-CN" altLang="en-US" dirty="0"/>
              <a:t>：输入字母表</a:t>
            </a:r>
            <a:r>
              <a:rPr lang="en-US" altLang="zh-CN" dirty="0"/>
              <a:t>(</a:t>
            </a:r>
            <a:r>
              <a:rPr lang="zh-CN" altLang="en-US" dirty="0"/>
              <a:t>有穷</a:t>
            </a:r>
            <a:r>
              <a:rPr lang="en-US" altLang="zh-CN" dirty="0"/>
              <a:t>)</a:t>
            </a:r>
            <a:r>
              <a:rPr lang="zh-CN" altLang="en-US" dirty="0"/>
              <a:t>；</a:t>
            </a:r>
          </a:p>
          <a:p>
            <a:pPr algn="just" eaLnBrk="1" hangingPunct="1">
              <a:lnSpc>
                <a:spcPct val="120000"/>
              </a:lnSpc>
              <a:buNone/>
            </a:pPr>
            <a:r>
              <a:rPr lang="zh-CN" altLang="en-US" dirty="0"/>
              <a:t>	</a:t>
            </a:r>
            <a:r>
              <a:rPr lang="en-US" altLang="zh-CN" dirty="0"/>
              <a:t>3  </a:t>
            </a:r>
            <a:r>
              <a:rPr lang="en-US" altLang="zh-CN" dirty="0">
                <a:solidFill>
                  <a:srgbClr val="FF0000"/>
                </a:solidFill>
              </a:rPr>
              <a:t>f</a:t>
            </a:r>
            <a:r>
              <a:rPr lang="en-US" altLang="zh-CN" dirty="0"/>
              <a:t>: </a:t>
            </a:r>
            <a:r>
              <a:rPr lang="zh-CN" altLang="en-US" dirty="0"/>
              <a:t>状态转换函数，为</a:t>
            </a:r>
            <a:r>
              <a:rPr lang="en-US" altLang="zh-CN" dirty="0"/>
              <a:t>S</a:t>
            </a:r>
            <a:r>
              <a:rPr lang="en-US" altLang="zh-CN" dirty="0">
                <a:sym typeface="Symbol" pitchFamily="18" charset="2"/>
              </a:rPr>
              <a:t></a:t>
            </a:r>
            <a:r>
              <a:rPr lang="en-US" altLang="zh-CN" baseline="30000" dirty="0">
                <a:sym typeface="Symbol" pitchFamily="18" charset="2"/>
              </a:rPr>
              <a:t>*</a:t>
            </a:r>
            <a:r>
              <a:rPr lang="en-US" altLang="zh-CN" dirty="0">
                <a:sym typeface="Symbol" pitchFamily="18" charset="2"/>
              </a:rPr>
              <a:t>T(TS)</a:t>
            </a:r>
            <a:r>
              <a:rPr lang="zh-CN" altLang="en-US" dirty="0"/>
              <a:t>的</a:t>
            </a:r>
            <a:r>
              <a:rPr lang="zh-CN" altLang="en-US" dirty="0">
                <a:solidFill>
                  <a:srgbClr val="FF0000"/>
                </a:solidFill>
              </a:rPr>
              <a:t>部分映射</a:t>
            </a:r>
            <a:r>
              <a:rPr lang="en-US" altLang="zh-CN" dirty="0">
                <a:solidFill>
                  <a:srgbClr val="FF0000"/>
                </a:solidFill>
              </a:rPr>
              <a:t>(</a:t>
            </a:r>
            <a:r>
              <a:rPr lang="zh-CN" altLang="en-US" dirty="0">
                <a:solidFill>
                  <a:srgbClr val="0000CC"/>
                </a:solidFill>
              </a:rPr>
              <a:t>非单值</a:t>
            </a:r>
            <a:r>
              <a:rPr lang="en-US" altLang="zh-CN" dirty="0">
                <a:solidFill>
                  <a:srgbClr val="FF0000"/>
                </a:solidFill>
              </a:rPr>
              <a:t>)</a:t>
            </a:r>
            <a:r>
              <a:rPr lang="zh-CN" altLang="en-US" dirty="0"/>
              <a:t>；</a:t>
            </a:r>
          </a:p>
          <a:p>
            <a:pPr algn="just" eaLnBrk="1" hangingPunct="1">
              <a:lnSpc>
                <a:spcPct val="120000"/>
              </a:lnSpc>
              <a:buFont typeface="Wingdings" pitchFamily="2" charset="2"/>
              <a:buNone/>
            </a:pPr>
            <a:r>
              <a:rPr lang="zh-CN" altLang="en-US" dirty="0"/>
              <a:t>	</a:t>
            </a:r>
            <a:r>
              <a:rPr lang="en-US" altLang="zh-CN" dirty="0"/>
              <a:t>4 </a:t>
            </a:r>
            <a:r>
              <a:rPr lang="en-US" altLang="zh-CN" dirty="0">
                <a:solidFill>
                  <a:srgbClr val="FF0000"/>
                </a:solidFill>
              </a:rPr>
              <a:t>S</a:t>
            </a:r>
            <a:r>
              <a:rPr lang="en-US" altLang="zh-CN" baseline="-25000" dirty="0">
                <a:solidFill>
                  <a:srgbClr val="FF0000"/>
                </a:solidFill>
              </a:rPr>
              <a:t>0</a:t>
            </a:r>
            <a:r>
              <a:rPr lang="en-US" altLang="zh-CN" dirty="0">
                <a:sym typeface="Symbol" pitchFamily="18" charset="2"/>
              </a:rPr>
              <a:t>S</a:t>
            </a:r>
            <a:r>
              <a:rPr lang="zh-CN" altLang="en-US" dirty="0"/>
              <a:t>是非空的初态集；</a:t>
            </a:r>
          </a:p>
          <a:p>
            <a:pPr algn="just" eaLnBrk="1" hangingPunct="1">
              <a:lnSpc>
                <a:spcPct val="120000"/>
              </a:lnSpc>
              <a:buFont typeface="Wingdings" pitchFamily="2" charset="2"/>
              <a:buNone/>
            </a:pPr>
            <a:r>
              <a:rPr lang="zh-CN" altLang="en-US" dirty="0"/>
              <a:t>	</a:t>
            </a:r>
            <a:r>
              <a:rPr lang="en-US" altLang="zh-CN" dirty="0"/>
              <a:t>5 </a:t>
            </a:r>
            <a:r>
              <a:rPr lang="en-US" altLang="zh-CN" dirty="0">
                <a:solidFill>
                  <a:srgbClr val="FF0000"/>
                </a:solidFill>
              </a:rPr>
              <a:t>F </a:t>
            </a:r>
            <a:r>
              <a:rPr lang="en-US" altLang="zh-CN" dirty="0">
                <a:sym typeface="Symbol" pitchFamily="18" charset="2"/>
              </a:rPr>
              <a:t>S</a:t>
            </a:r>
            <a:r>
              <a:rPr lang="en-US" altLang="zh-CN" dirty="0"/>
              <a:t> </a:t>
            </a:r>
            <a:r>
              <a:rPr lang="zh-CN" altLang="en-US" dirty="0"/>
              <a:t>：终态集</a:t>
            </a:r>
            <a:r>
              <a:rPr lang="en-US" altLang="zh-CN" dirty="0"/>
              <a:t>(</a:t>
            </a:r>
            <a:r>
              <a:rPr lang="zh-CN" altLang="en-US" dirty="0"/>
              <a:t>可空</a:t>
            </a:r>
            <a:r>
              <a:rPr lang="en-US" altLang="zh-CN" dirty="0"/>
              <a:t>)</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wipe(left)">
                                      <p:cBhvr>
                                        <p:cTn id="7" dur="500"/>
                                        <p:tgtEl>
                                          <p:spTgt spid="40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2" end="2"/>
                                            </p:txEl>
                                          </p:spTgt>
                                        </p:tgtEl>
                                        <p:attrNameLst>
                                          <p:attrName>style.visibility</p:attrName>
                                        </p:attrNameLst>
                                      </p:cBhvr>
                                      <p:to>
                                        <p:strVal val="visible"/>
                                      </p:to>
                                    </p:set>
                                    <p:animEffect transition="in" filter="wipe(left)">
                                      <p:cBhvr>
                                        <p:cTn id="12" dur="500"/>
                                        <p:tgtEl>
                                          <p:spTgt spid="409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animEffect transition="in" filter="wipe(left)">
                                      <p:cBhvr>
                                        <p:cTn id="17" dur="500"/>
                                        <p:tgtEl>
                                          <p:spTgt spid="409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4" end="4"/>
                                            </p:txEl>
                                          </p:spTgt>
                                        </p:tgtEl>
                                        <p:attrNameLst>
                                          <p:attrName>style.visibility</p:attrName>
                                        </p:attrNameLst>
                                      </p:cBhvr>
                                      <p:to>
                                        <p:strVal val="visible"/>
                                      </p:to>
                                    </p:set>
                                    <p:animEffect transition="in" filter="wipe(left)">
                                      <p:cBhvr>
                                        <p:cTn id="22" dur="500"/>
                                        <p:tgtEl>
                                          <p:spTgt spid="409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wipe(left)">
                                      <p:cBhvr>
                                        <p:cTn id="27"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67544" y="1340768"/>
            <a:ext cx="8352928" cy="4937794"/>
          </a:xfrm>
          <a:solidFill>
            <a:schemeClr val="bg1"/>
          </a:solidFill>
          <a:ln w="28575">
            <a:solidFill>
              <a:srgbClr val="9999FF"/>
            </a:solidFill>
          </a:ln>
        </p:spPr>
        <p:txBody>
          <a:bodyPr/>
          <a:lstStyle/>
          <a:p>
            <a:pPr algn="just" eaLnBrk="1" hangingPunct="1">
              <a:lnSpc>
                <a:spcPct val="150000"/>
              </a:lnSpc>
            </a:pPr>
            <a:r>
              <a:rPr lang="zh-CN" altLang="en-US" dirty="0">
                <a:latin typeface="宋体" pitchFamily="2" charset="-122"/>
              </a:rPr>
              <a:t>从状态图中看</a:t>
            </a:r>
            <a:r>
              <a:rPr lang="en-US" altLang="zh-CN" dirty="0"/>
              <a:t>NFA </a:t>
            </a:r>
            <a:r>
              <a:rPr lang="zh-CN" altLang="en-US" dirty="0">
                <a:latin typeface="宋体" pitchFamily="2" charset="-122"/>
              </a:rPr>
              <a:t>和</a:t>
            </a:r>
            <a:r>
              <a:rPr lang="en-US" altLang="zh-CN" dirty="0"/>
              <a:t>DFA</a:t>
            </a:r>
            <a:r>
              <a:rPr lang="zh-CN" altLang="en-US" dirty="0">
                <a:latin typeface="宋体" pitchFamily="2" charset="-122"/>
              </a:rPr>
              <a:t>的</a:t>
            </a:r>
            <a:r>
              <a:rPr lang="zh-CN" altLang="en-US" dirty="0">
                <a:solidFill>
                  <a:srgbClr val="FF0000"/>
                </a:solidFill>
                <a:latin typeface="宋体" pitchFamily="2" charset="-122"/>
              </a:rPr>
              <a:t>区别</a:t>
            </a:r>
            <a:r>
              <a:rPr lang="zh-CN" altLang="en-US" dirty="0">
                <a:latin typeface="宋体" pitchFamily="2" charset="-122"/>
              </a:rPr>
              <a:t>：</a:t>
            </a:r>
          </a:p>
          <a:p>
            <a:pPr lvl="1" algn="just" eaLnBrk="1" hangingPunct="1">
              <a:lnSpc>
                <a:spcPct val="150000"/>
              </a:lnSpc>
              <a:spcBef>
                <a:spcPct val="40000"/>
              </a:spcBef>
            </a:pPr>
            <a:r>
              <a:rPr lang="en-US" altLang="zh-CN" dirty="0" err="1"/>
              <a:t>NFA</a:t>
            </a:r>
            <a:r>
              <a:rPr lang="zh-CN" altLang="en-US" dirty="0">
                <a:latin typeface="宋体" pitchFamily="2" charset="-122"/>
              </a:rPr>
              <a:t>弧上的标记可以是</a:t>
            </a:r>
            <a:r>
              <a:rPr lang="zh-CN" altLang="en-US" dirty="0">
                <a:sym typeface="Symbol" pitchFamily="18" charset="2"/>
              </a:rPr>
              <a:t></a:t>
            </a:r>
            <a:r>
              <a:rPr lang="zh-CN" altLang="en-US" baseline="30000" dirty="0">
                <a:sym typeface="Symbol" pitchFamily="18" charset="2"/>
              </a:rPr>
              <a:t>*</a:t>
            </a:r>
            <a:r>
              <a:rPr lang="zh-CN" altLang="en-US" dirty="0">
                <a:latin typeface="宋体" pitchFamily="2" charset="-122"/>
              </a:rPr>
              <a:t>中的一个字，而不一定是单个字符；</a:t>
            </a:r>
          </a:p>
          <a:p>
            <a:pPr lvl="1" algn="just" eaLnBrk="1" hangingPunct="1">
              <a:lnSpc>
                <a:spcPct val="150000"/>
              </a:lnSpc>
              <a:spcBef>
                <a:spcPct val="40000"/>
              </a:spcBef>
            </a:pPr>
            <a:r>
              <a:rPr lang="zh-CN" altLang="en-US" dirty="0">
                <a:latin typeface="宋体" pitchFamily="2" charset="-122"/>
              </a:rPr>
              <a:t>同一个字可能出现在同状态射出的多条弧上。</a:t>
            </a:r>
            <a:endParaRPr lang="en-US" altLang="zh-CN" dirty="0">
              <a:latin typeface="宋体" pitchFamily="2" charset="-122"/>
            </a:endParaRPr>
          </a:p>
          <a:p>
            <a:pPr lvl="1" algn="just" eaLnBrk="1" hangingPunct="1">
              <a:lnSpc>
                <a:spcPct val="150000"/>
              </a:lnSpc>
              <a:spcBef>
                <a:spcPct val="40000"/>
              </a:spcBef>
            </a:pPr>
            <a:r>
              <a:rPr lang="en-US" altLang="zh-CN" dirty="0"/>
              <a:t>NFA</a:t>
            </a:r>
            <a:r>
              <a:rPr lang="zh-CN" altLang="en-US" dirty="0">
                <a:latin typeface="宋体" pitchFamily="2" charset="-122"/>
              </a:rPr>
              <a:t>允许</a:t>
            </a:r>
            <a:r>
              <a:rPr lang="el-GR" altLang="zh-CN" dirty="0">
                <a:latin typeface="宋体" pitchFamily="2" charset="-122"/>
              </a:rPr>
              <a:t>ε</a:t>
            </a:r>
            <a:r>
              <a:rPr lang="zh-CN" altLang="en-US" dirty="0">
                <a:latin typeface="宋体" pitchFamily="2" charset="-122"/>
              </a:rPr>
              <a:t>出现在弧上。</a:t>
            </a:r>
          </a:p>
          <a:p>
            <a:pPr algn="just" eaLnBrk="1" hangingPunct="1">
              <a:lnSpc>
                <a:spcPct val="150000"/>
              </a:lnSpc>
            </a:pPr>
            <a:r>
              <a:rPr lang="en-US" altLang="zh-CN" dirty="0">
                <a:solidFill>
                  <a:srgbClr val="FF0000"/>
                </a:solidFill>
              </a:rPr>
              <a:t>DFA</a:t>
            </a:r>
            <a:r>
              <a:rPr lang="zh-CN" altLang="en-US" dirty="0">
                <a:solidFill>
                  <a:srgbClr val="FF0000"/>
                </a:solidFill>
                <a:latin typeface="宋体" pitchFamily="2" charset="-122"/>
              </a:rPr>
              <a:t>是</a:t>
            </a:r>
            <a:r>
              <a:rPr lang="en-US" altLang="zh-CN" dirty="0">
                <a:solidFill>
                  <a:srgbClr val="FF0000"/>
                </a:solidFill>
              </a:rPr>
              <a:t>NFA</a:t>
            </a:r>
            <a:r>
              <a:rPr lang="zh-CN" altLang="en-US" dirty="0">
                <a:solidFill>
                  <a:srgbClr val="FF0000"/>
                </a:solidFill>
                <a:latin typeface="宋体" pitchFamily="2" charset="-122"/>
              </a:rPr>
              <a:t>的特例，他们之间可以互相转换。</a:t>
            </a:r>
          </a:p>
        </p:txBody>
      </p:sp>
      <p:sp>
        <p:nvSpPr>
          <p:cNvPr id="3" name="Rectangle 2">
            <a:extLst>
              <a:ext uri="{FF2B5EF4-FFF2-40B4-BE49-F238E27FC236}">
                <a16:creationId xmlns:a16="http://schemas.microsoft.com/office/drawing/2014/main" id="{46F7814B-7ED2-47CE-8108-F3C5326260ED}"/>
              </a:ext>
            </a:extLst>
          </p:cNvPr>
          <p:cNvSpPr>
            <a:spLocks noGrp="1" noChangeArrowheads="1"/>
          </p:cNvSpPr>
          <p:nvPr>
            <p:ph type="title"/>
          </p:nvPr>
        </p:nvSpPr>
        <p:spPr>
          <a:xfrm>
            <a:off x="609600" y="579438"/>
            <a:ext cx="7848600" cy="563562"/>
          </a:xfrm>
        </p:spPr>
        <p:txBody>
          <a:bodyPr/>
          <a:lstStyle/>
          <a:p>
            <a:pPr eaLnBrk="1" hangingPunct="1">
              <a:defRPr/>
            </a:pPr>
            <a:r>
              <a:rPr lang="zh-CN" altLang="en-US" dirty="0">
                <a:latin typeface="+mn-lt"/>
              </a:rPr>
              <a:t>非确定有限自动机</a:t>
            </a:r>
            <a:r>
              <a:rPr lang="en-US" altLang="zh-CN" dirty="0">
                <a:latin typeface="+mn-lt"/>
              </a:rPr>
              <a:t>(NFA)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1987">
                                            <p:txEl>
                                              <p:pRg st="3" end="3"/>
                                            </p:txEl>
                                          </p:spTgt>
                                        </p:tgtEl>
                                        <p:attrNameLst>
                                          <p:attrName>style.visibility</p:attrName>
                                        </p:attrNameLst>
                                      </p:cBhvr>
                                      <p:to>
                                        <p:strVal val="visible"/>
                                      </p:to>
                                    </p:set>
                                    <p:animEffect transition="in" filter="dissolve">
                                      <p:cBhvr>
                                        <p:cTn id="7" dur="500"/>
                                        <p:tgtEl>
                                          <p:spTgt spid="4198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7">
                                            <p:txEl>
                                              <p:pRg st="4" end="4"/>
                                            </p:txEl>
                                          </p:spTgt>
                                        </p:tgtEl>
                                        <p:attrNameLst>
                                          <p:attrName>style.visibility</p:attrName>
                                        </p:attrNameLst>
                                      </p:cBhvr>
                                      <p:to>
                                        <p:strVal val="visible"/>
                                      </p:to>
                                    </p:set>
                                    <p:animEffect transition="in" filter="dissolve">
                                      <p:cBhvr>
                                        <p:cTn id="12"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a:extLst>
              <a:ext uri="{FF2B5EF4-FFF2-40B4-BE49-F238E27FC236}">
                <a16:creationId xmlns:a16="http://schemas.microsoft.com/office/drawing/2014/main" id="{ABFEAD29-49DD-4307-974C-AC463B6407A5}"/>
              </a:ext>
            </a:extLst>
          </p:cNvPr>
          <p:cNvSpPr txBox="1">
            <a:spLocks/>
          </p:cNvSpPr>
          <p:nvPr/>
        </p:nvSpPr>
        <p:spPr>
          <a:xfrm>
            <a:off x="273814" y="1268373"/>
            <a:ext cx="8690673" cy="5400987"/>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grpSp>
        <p:nvGrpSpPr>
          <p:cNvPr id="2" name="Group 30"/>
          <p:cNvGrpSpPr>
            <a:grpSpLocks/>
          </p:cNvGrpSpPr>
          <p:nvPr/>
        </p:nvGrpSpPr>
        <p:grpSpPr bwMode="auto">
          <a:xfrm>
            <a:off x="685800" y="1454745"/>
            <a:ext cx="3886200" cy="2832100"/>
            <a:chOff x="432" y="624"/>
            <a:chExt cx="2448" cy="1784"/>
          </a:xfrm>
        </p:grpSpPr>
        <p:sp>
          <p:nvSpPr>
            <p:cNvPr id="45073" name="Oval 3"/>
            <p:cNvSpPr>
              <a:spLocks noChangeArrowheads="1"/>
            </p:cNvSpPr>
            <p:nvPr/>
          </p:nvSpPr>
          <p:spPr bwMode="auto">
            <a:xfrm>
              <a:off x="432" y="988"/>
              <a:ext cx="399" cy="355"/>
            </a:xfrm>
            <a:prstGeom prst="ellipse">
              <a:avLst/>
            </a:prstGeom>
            <a:noFill/>
            <a:ln w="12700">
              <a:solidFill>
                <a:schemeClr val="tx1"/>
              </a:solidFill>
              <a:round/>
              <a:headEnd/>
              <a:tailEnd/>
            </a:ln>
          </p:spPr>
          <p:txBody>
            <a:bodyPr wrap="none" anchor="ctr"/>
            <a:lstStyle/>
            <a:p>
              <a:pPr algn="ctr"/>
              <a:r>
                <a:rPr kumimoji="1" lang="en-US" altLang="zh-CN" sz="2400" b="1">
                  <a:latin typeface="Times New Roman" pitchFamily="18" charset="0"/>
                </a:rPr>
                <a:t>0</a:t>
              </a:r>
            </a:p>
          </p:txBody>
        </p:sp>
        <p:sp>
          <p:nvSpPr>
            <p:cNvPr id="45074" name="Oval 4"/>
            <p:cNvSpPr>
              <a:spLocks noChangeArrowheads="1"/>
            </p:cNvSpPr>
            <p:nvPr/>
          </p:nvSpPr>
          <p:spPr bwMode="auto">
            <a:xfrm>
              <a:off x="432" y="2002"/>
              <a:ext cx="399" cy="355"/>
            </a:xfrm>
            <a:prstGeom prst="ellipse">
              <a:avLst/>
            </a:prstGeom>
            <a:noFill/>
            <a:ln w="60325" cmpd="thickThin">
              <a:solidFill>
                <a:schemeClr val="tx1"/>
              </a:solidFill>
              <a:round/>
              <a:headEnd/>
              <a:tailEnd/>
            </a:ln>
          </p:spPr>
          <p:txBody>
            <a:bodyPr wrap="none" anchor="ctr"/>
            <a:lstStyle/>
            <a:p>
              <a:pPr algn="ctr"/>
              <a:r>
                <a:rPr kumimoji="1" lang="en-US" altLang="zh-CN" sz="2400" b="1">
                  <a:latin typeface="Times New Roman" pitchFamily="18" charset="0"/>
                </a:rPr>
                <a:t>2</a:t>
              </a:r>
            </a:p>
          </p:txBody>
        </p:sp>
        <p:sp>
          <p:nvSpPr>
            <p:cNvPr id="45075" name="Oval 5"/>
            <p:cNvSpPr>
              <a:spLocks noChangeArrowheads="1"/>
            </p:cNvSpPr>
            <p:nvPr/>
          </p:nvSpPr>
          <p:spPr bwMode="auto">
            <a:xfrm>
              <a:off x="1631" y="988"/>
              <a:ext cx="399" cy="355"/>
            </a:xfrm>
            <a:prstGeom prst="ellipse">
              <a:avLst/>
            </a:prstGeom>
            <a:noFill/>
            <a:ln w="60325" cmpd="thickThin">
              <a:solidFill>
                <a:schemeClr val="tx1"/>
              </a:solidFill>
              <a:round/>
              <a:headEnd/>
              <a:tailEnd/>
            </a:ln>
          </p:spPr>
          <p:txBody>
            <a:bodyPr wrap="none" anchor="ctr"/>
            <a:lstStyle/>
            <a:p>
              <a:pPr algn="ctr"/>
              <a:r>
                <a:rPr kumimoji="1" lang="en-US" altLang="zh-CN" sz="2400" b="1">
                  <a:latin typeface="Times New Roman" pitchFamily="18" charset="0"/>
                </a:rPr>
                <a:t>1</a:t>
              </a:r>
            </a:p>
          </p:txBody>
        </p:sp>
        <p:sp>
          <p:nvSpPr>
            <p:cNvPr id="45076" name="Rectangle 6"/>
            <p:cNvSpPr>
              <a:spLocks noChangeArrowheads="1"/>
            </p:cNvSpPr>
            <p:nvPr/>
          </p:nvSpPr>
          <p:spPr bwMode="auto">
            <a:xfrm>
              <a:off x="632" y="683"/>
              <a:ext cx="549" cy="355"/>
            </a:xfrm>
            <a:prstGeom prst="rect">
              <a:avLst/>
            </a:prstGeom>
            <a:noFill/>
            <a:ln w="12700">
              <a:noFill/>
              <a:miter lim="800000"/>
              <a:headEnd/>
              <a:tailEnd/>
            </a:ln>
          </p:spPr>
          <p:txBody>
            <a:bodyPr wrap="none" anchor="ctr"/>
            <a:lstStyle/>
            <a:p>
              <a:pPr algn="ctr"/>
              <a:r>
                <a:rPr kumimoji="1" lang="en-US" altLang="zh-CN" sz="2800" b="1">
                  <a:latin typeface="Times New Roman" pitchFamily="18" charset="0"/>
                </a:rPr>
                <a:t>   a</a:t>
              </a:r>
              <a:r>
                <a:rPr kumimoji="1" lang="zh-CN" altLang="en-US" sz="2800" b="1">
                  <a:latin typeface="Times New Roman" pitchFamily="18" charset="0"/>
                </a:rPr>
                <a:t>，</a:t>
              </a:r>
              <a:r>
                <a:rPr kumimoji="1" lang="en-US" altLang="zh-CN" sz="2800" b="1">
                  <a:latin typeface="Times New Roman" pitchFamily="18" charset="0"/>
                </a:rPr>
                <a:t>b</a:t>
              </a:r>
              <a:endParaRPr kumimoji="1" lang="en-US" altLang="zh-CN" sz="2400" b="1">
                <a:latin typeface="Times New Roman" pitchFamily="18" charset="0"/>
              </a:endParaRPr>
            </a:p>
          </p:txBody>
        </p:sp>
        <p:sp>
          <p:nvSpPr>
            <p:cNvPr id="45077" name="Rectangle 7"/>
            <p:cNvSpPr>
              <a:spLocks noChangeArrowheads="1"/>
            </p:cNvSpPr>
            <p:nvPr/>
          </p:nvSpPr>
          <p:spPr bwMode="auto">
            <a:xfrm>
              <a:off x="982" y="1140"/>
              <a:ext cx="549" cy="355"/>
            </a:xfrm>
            <a:prstGeom prst="rect">
              <a:avLst/>
            </a:prstGeom>
            <a:noFill/>
            <a:ln w="12700">
              <a:noFill/>
              <a:miter lim="800000"/>
              <a:headEnd/>
              <a:tailEnd/>
            </a:ln>
          </p:spPr>
          <p:txBody>
            <a:bodyPr wrap="none" anchor="ctr"/>
            <a:lstStyle/>
            <a:p>
              <a:pPr algn="ctr"/>
              <a:r>
                <a:rPr kumimoji="1" lang="en-US" altLang="zh-CN" sz="2800" b="1">
                  <a:latin typeface="Times New Roman" pitchFamily="18" charset="0"/>
                </a:rPr>
                <a:t>aa</a:t>
              </a:r>
              <a:endParaRPr kumimoji="1" lang="en-US" altLang="zh-CN" sz="2400" b="1">
                <a:latin typeface="Times New Roman" pitchFamily="18" charset="0"/>
              </a:endParaRPr>
            </a:p>
          </p:txBody>
        </p:sp>
        <p:sp>
          <p:nvSpPr>
            <p:cNvPr id="45078" name="Rectangle 8"/>
            <p:cNvSpPr>
              <a:spLocks noChangeArrowheads="1"/>
            </p:cNvSpPr>
            <p:nvPr/>
          </p:nvSpPr>
          <p:spPr bwMode="auto">
            <a:xfrm>
              <a:off x="2330" y="1038"/>
              <a:ext cx="550" cy="355"/>
            </a:xfrm>
            <a:prstGeom prst="rect">
              <a:avLst/>
            </a:prstGeom>
            <a:noFill/>
            <a:ln w="12700">
              <a:noFill/>
              <a:miter lim="800000"/>
              <a:headEnd/>
              <a:tailEnd/>
            </a:ln>
          </p:spPr>
          <p:txBody>
            <a:bodyPr wrap="none" anchor="ctr"/>
            <a:lstStyle/>
            <a:p>
              <a:pPr algn="ctr"/>
              <a:r>
                <a:rPr kumimoji="1" lang="en-US" altLang="zh-CN" sz="2800" b="1">
                  <a:latin typeface="Times New Roman" pitchFamily="18" charset="0"/>
                </a:rPr>
                <a:t>a</a:t>
              </a:r>
              <a:r>
                <a:rPr kumimoji="1" lang="zh-CN" altLang="en-US" sz="2800" b="1">
                  <a:latin typeface="Times New Roman" pitchFamily="18" charset="0"/>
                </a:rPr>
                <a:t>，</a:t>
              </a:r>
              <a:r>
                <a:rPr kumimoji="1" lang="en-US" altLang="zh-CN" sz="2800" b="1">
                  <a:latin typeface="Times New Roman" pitchFamily="18" charset="0"/>
                </a:rPr>
                <a:t>b</a:t>
              </a:r>
              <a:endParaRPr kumimoji="1" lang="en-US" altLang="zh-CN" sz="2400" b="1">
                <a:latin typeface="Times New Roman" pitchFamily="18" charset="0"/>
              </a:endParaRPr>
            </a:p>
          </p:txBody>
        </p:sp>
        <p:sp>
          <p:nvSpPr>
            <p:cNvPr id="45079" name="Rectangle 9"/>
            <p:cNvSpPr>
              <a:spLocks noChangeArrowheads="1"/>
            </p:cNvSpPr>
            <p:nvPr/>
          </p:nvSpPr>
          <p:spPr bwMode="auto">
            <a:xfrm>
              <a:off x="532" y="1444"/>
              <a:ext cx="549" cy="355"/>
            </a:xfrm>
            <a:prstGeom prst="rect">
              <a:avLst/>
            </a:prstGeom>
            <a:noFill/>
            <a:ln w="12700">
              <a:noFill/>
              <a:miter lim="800000"/>
              <a:headEnd/>
              <a:tailEnd/>
            </a:ln>
          </p:spPr>
          <p:txBody>
            <a:bodyPr wrap="none" anchor="ctr"/>
            <a:lstStyle/>
            <a:p>
              <a:pPr algn="ctr"/>
              <a:r>
                <a:rPr kumimoji="1" lang="en-US" altLang="zh-CN" sz="2800" b="1">
                  <a:latin typeface="Times New Roman" pitchFamily="18" charset="0"/>
                </a:rPr>
                <a:t>bb</a:t>
              </a:r>
              <a:endParaRPr kumimoji="1" lang="en-US" altLang="zh-CN" sz="2400" b="1">
                <a:latin typeface="Times New Roman" pitchFamily="18" charset="0"/>
              </a:endParaRPr>
            </a:p>
          </p:txBody>
        </p:sp>
        <p:sp>
          <p:nvSpPr>
            <p:cNvPr id="45080" name="Rectangle 10"/>
            <p:cNvSpPr>
              <a:spLocks noChangeArrowheads="1"/>
            </p:cNvSpPr>
            <p:nvPr/>
          </p:nvSpPr>
          <p:spPr bwMode="auto">
            <a:xfrm>
              <a:off x="1131" y="2053"/>
              <a:ext cx="550" cy="355"/>
            </a:xfrm>
            <a:prstGeom prst="rect">
              <a:avLst/>
            </a:prstGeom>
            <a:noFill/>
            <a:ln w="12700">
              <a:noFill/>
              <a:miter lim="800000"/>
              <a:headEnd/>
              <a:tailEnd/>
            </a:ln>
          </p:spPr>
          <p:txBody>
            <a:bodyPr wrap="none" anchor="ctr"/>
            <a:lstStyle/>
            <a:p>
              <a:pPr algn="ctr"/>
              <a:r>
                <a:rPr kumimoji="1" lang="en-US" altLang="zh-CN" sz="2800" b="1">
                  <a:latin typeface="Times New Roman" pitchFamily="18" charset="0"/>
                </a:rPr>
                <a:t>a</a:t>
              </a:r>
              <a:r>
                <a:rPr kumimoji="1" lang="zh-CN" altLang="en-US" sz="2800" b="1">
                  <a:latin typeface="Times New Roman" pitchFamily="18" charset="0"/>
                </a:rPr>
                <a:t>，</a:t>
              </a:r>
              <a:r>
                <a:rPr kumimoji="1" lang="en-US" altLang="zh-CN" sz="2800" b="1">
                  <a:latin typeface="Times New Roman" pitchFamily="18" charset="0"/>
                </a:rPr>
                <a:t>b</a:t>
              </a:r>
              <a:endParaRPr kumimoji="1" lang="en-US" altLang="zh-CN" sz="2400" b="1">
                <a:latin typeface="Times New Roman" pitchFamily="18" charset="0"/>
              </a:endParaRPr>
            </a:p>
          </p:txBody>
        </p:sp>
        <p:sp>
          <p:nvSpPr>
            <p:cNvPr id="45081" name="Line 11"/>
            <p:cNvSpPr>
              <a:spLocks noChangeShapeType="1"/>
            </p:cNvSpPr>
            <p:nvPr/>
          </p:nvSpPr>
          <p:spPr bwMode="auto">
            <a:xfrm>
              <a:off x="831" y="1190"/>
              <a:ext cx="800" cy="0"/>
            </a:xfrm>
            <a:prstGeom prst="line">
              <a:avLst/>
            </a:prstGeom>
            <a:noFill/>
            <a:ln w="12700">
              <a:solidFill>
                <a:schemeClr val="tx1"/>
              </a:solidFill>
              <a:round/>
              <a:headEnd/>
              <a:tailEnd type="stealth" w="lg" len="lg"/>
            </a:ln>
          </p:spPr>
          <p:txBody>
            <a:bodyPr wrap="none" anchor="ctr"/>
            <a:lstStyle/>
            <a:p>
              <a:endParaRPr lang="zh-CN" altLang="en-US"/>
            </a:p>
          </p:txBody>
        </p:sp>
        <p:sp>
          <p:nvSpPr>
            <p:cNvPr id="45082" name="Line 12"/>
            <p:cNvSpPr>
              <a:spLocks noChangeShapeType="1"/>
            </p:cNvSpPr>
            <p:nvPr/>
          </p:nvSpPr>
          <p:spPr bwMode="auto">
            <a:xfrm>
              <a:off x="632" y="1343"/>
              <a:ext cx="0" cy="608"/>
            </a:xfrm>
            <a:prstGeom prst="line">
              <a:avLst/>
            </a:prstGeom>
            <a:noFill/>
            <a:ln w="12700">
              <a:solidFill>
                <a:schemeClr val="tx1"/>
              </a:solidFill>
              <a:round/>
              <a:headEnd/>
              <a:tailEnd type="stealth" w="lg" len="lg"/>
            </a:ln>
          </p:spPr>
          <p:txBody>
            <a:bodyPr wrap="none" anchor="ctr"/>
            <a:lstStyle/>
            <a:p>
              <a:endParaRPr lang="zh-CN" altLang="en-US"/>
            </a:p>
          </p:txBody>
        </p:sp>
        <p:sp>
          <p:nvSpPr>
            <p:cNvPr id="45083" name="Freeform 13"/>
            <p:cNvSpPr>
              <a:spLocks/>
            </p:cNvSpPr>
            <p:nvPr/>
          </p:nvSpPr>
          <p:spPr bwMode="auto">
            <a:xfrm>
              <a:off x="482" y="624"/>
              <a:ext cx="300" cy="465"/>
            </a:xfrm>
            <a:custGeom>
              <a:avLst/>
              <a:gdLst>
                <a:gd name="T0" fmla="*/ 312 w 288"/>
                <a:gd name="T1" fmla="*/ 491 h 440"/>
                <a:gd name="T2" fmla="*/ 156 w 288"/>
                <a:gd name="T3" fmla="*/ 8 h 440"/>
                <a:gd name="T4" fmla="*/ 0 w 288"/>
                <a:gd name="T5" fmla="*/ 438 h 440"/>
                <a:gd name="T6" fmla="*/ 0 60000 65536"/>
                <a:gd name="T7" fmla="*/ 0 60000 65536"/>
                <a:gd name="T8" fmla="*/ 0 60000 65536"/>
                <a:gd name="T9" fmla="*/ 0 w 288"/>
                <a:gd name="T10" fmla="*/ 0 h 440"/>
                <a:gd name="T11" fmla="*/ 288 w 288"/>
                <a:gd name="T12" fmla="*/ 440 h 440"/>
              </a:gdLst>
              <a:ahLst/>
              <a:cxnLst>
                <a:cxn ang="T6">
                  <a:pos x="T0" y="T1"/>
                </a:cxn>
                <a:cxn ang="T7">
                  <a:pos x="T2" y="T3"/>
                </a:cxn>
                <a:cxn ang="T8">
                  <a:pos x="T4" y="T5"/>
                </a:cxn>
              </a:cxnLst>
              <a:rect l="T9" t="T10" r="T11" b="T12"/>
              <a:pathLst>
                <a:path w="288" h="440">
                  <a:moveTo>
                    <a:pt x="288" y="440"/>
                  </a:moveTo>
                  <a:cubicBezTo>
                    <a:pt x="240" y="228"/>
                    <a:pt x="192" y="16"/>
                    <a:pt x="144" y="8"/>
                  </a:cubicBezTo>
                  <a:cubicBezTo>
                    <a:pt x="96" y="0"/>
                    <a:pt x="48" y="196"/>
                    <a:pt x="0" y="392"/>
                  </a:cubicBezTo>
                </a:path>
              </a:pathLst>
            </a:custGeom>
            <a:noFill/>
            <a:ln w="12700" cap="flat" cmpd="sng">
              <a:solidFill>
                <a:schemeClr val="tx1"/>
              </a:solidFill>
              <a:prstDash val="solid"/>
              <a:round/>
              <a:headEnd type="none" w="med" len="med"/>
              <a:tailEnd type="stealth" w="lg" len="lg"/>
            </a:ln>
          </p:spPr>
          <p:txBody>
            <a:bodyPr wrap="none" anchor="ctr"/>
            <a:lstStyle/>
            <a:p>
              <a:endParaRPr lang="zh-CN" altLang="en-US"/>
            </a:p>
          </p:txBody>
        </p:sp>
        <p:sp>
          <p:nvSpPr>
            <p:cNvPr id="45084" name="Freeform 14"/>
            <p:cNvSpPr>
              <a:spLocks/>
            </p:cNvSpPr>
            <p:nvPr/>
          </p:nvSpPr>
          <p:spPr bwMode="auto">
            <a:xfrm>
              <a:off x="732" y="2053"/>
              <a:ext cx="458" cy="254"/>
            </a:xfrm>
            <a:custGeom>
              <a:avLst/>
              <a:gdLst>
                <a:gd name="T0" fmla="*/ 0 w 440"/>
                <a:gd name="T1" fmla="*/ 269 h 240"/>
                <a:gd name="T2" fmla="*/ 468 w 440"/>
                <a:gd name="T3" fmla="*/ 161 h 240"/>
                <a:gd name="T4" fmla="*/ 52 w 440"/>
                <a:gd name="T5" fmla="*/ 0 h 240"/>
                <a:gd name="T6" fmla="*/ 0 60000 65536"/>
                <a:gd name="T7" fmla="*/ 0 60000 65536"/>
                <a:gd name="T8" fmla="*/ 0 60000 65536"/>
                <a:gd name="T9" fmla="*/ 0 w 440"/>
                <a:gd name="T10" fmla="*/ 0 h 240"/>
                <a:gd name="T11" fmla="*/ 440 w 440"/>
                <a:gd name="T12" fmla="*/ 240 h 240"/>
              </a:gdLst>
              <a:ahLst/>
              <a:cxnLst>
                <a:cxn ang="T6">
                  <a:pos x="T0" y="T1"/>
                </a:cxn>
                <a:cxn ang="T7">
                  <a:pos x="T2" y="T3"/>
                </a:cxn>
                <a:cxn ang="T8">
                  <a:pos x="T4" y="T5"/>
                </a:cxn>
              </a:cxnLst>
              <a:rect l="T9" t="T10" r="T11" b="T12"/>
              <a:pathLst>
                <a:path w="440" h="240">
                  <a:moveTo>
                    <a:pt x="0" y="240"/>
                  </a:moveTo>
                  <a:cubicBezTo>
                    <a:pt x="212" y="212"/>
                    <a:pt x="424" y="184"/>
                    <a:pt x="432" y="144"/>
                  </a:cubicBezTo>
                  <a:cubicBezTo>
                    <a:pt x="440" y="104"/>
                    <a:pt x="244" y="52"/>
                    <a:pt x="48" y="0"/>
                  </a:cubicBezTo>
                </a:path>
              </a:pathLst>
            </a:custGeom>
            <a:noFill/>
            <a:ln w="12700" cap="flat" cmpd="sng">
              <a:solidFill>
                <a:schemeClr val="tx1"/>
              </a:solidFill>
              <a:prstDash val="solid"/>
              <a:round/>
              <a:headEnd type="none" w="med" len="med"/>
              <a:tailEnd type="stealth" w="lg" len="lg"/>
            </a:ln>
          </p:spPr>
          <p:txBody>
            <a:bodyPr wrap="none" anchor="ctr"/>
            <a:lstStyle/>
            <a:p>
              <a:endParaRPr lang="zh-CN" altLang="en-US"/>
            </a:p>
          </p:txBody>
        </p:sp>
        <p:sp>
          <p:nvSpPr>
            <p:cNvPr id="45085" name="Freeform 15"/>
            <p:cNvSpPr>
              <a:spLocks/>
            </p:cNvSpPr>
            <p:nvPr/>
          </p:nvSpPr>
          <p:spPr bwMode="auto">
            <a:xfrm>
              <a:off x="1931" y="988"/>
              <a:ext cx="449" cy="355"/>
            </a:xfrm>
            <a:custGeom>
              <a:avLst/>
              <a:gdLst>
                <a:gd name="T0" fmla="*/ 0 w 432"/>
                <a:gd name="T1" fmla="*/ 525 h 240"/>
                <a:gd name="T2" fmla="*/ 467 w 432"/>
                <a:gd name="T3" fmla="*/ 315 h 240"/>
                <a:gd name="T4" fmla="*/ 0 w 432"/>
                <a:gd name="T5" fmla="*/ 0 h 240"/>
                <a:gd name="T6" fmla="*/ 0 60000 65536"/>
                <a:gd name="T7" fmla="*/ 0 60000 65536"/>
                <a:gd name="T8" fmla="*/ 0 60000 65536"/>
                <a:gd name="T9" fmla="*/ 0 w 432"/>
                <a:gd name="T10" fmla="*/ 0 h 240"/>
                <a:gd name="T11" fmla="*/ 432 w 432"/>
                <a:gd name="T12" fmla="*/ 240 h 240"/>
              </a:gdLst>
              <a:ahLst/>
              <a:cxnLst>
                <a:cxn ang="T6">
                  <a:pos x="T0" y="T1"/>
                </a:cxn>
                <a:cxn ang="T7">
                  <a:pos x="T2" y="T3"/>
                </a:cxn>
                <a:cxn ang="T8">
                  <a:pos x="T4" y="T5"/>
                </a:cxn>
              </a:cxnLst>
              <a:rect l="T9" t="T10" r="T11" b="T12"/>
              <a:pathLst>
                <a:path w="432" h="240">
                  <a:moveTo>
                    <a:pt x="0" y="240"/>
                  </a:moveTo>
                  <a:cubicBezTo>
                    <a:pt x="216" y="212"/>
                    <a:pt x="432" y="184"/>
                    <a:pt x="432" y="144"/>
                  </a:cubicBezTo>
                  <a:cubicBezTo>
                    <a:pt x="432" y="104"/>
                    <a:pt x="216" y="52"/>
                    <a:pt x="0" y="0"/>
                  </a:cubicBezTo>
                </a:path>
              </a:pathLst>
            </a:custGeom>
            <a:noFill/>
            <a:ln w="12700" cap="flat" cmpd="sng">
              <a:solidFill>
                <a:schemeClr val="tx1"/>
              </a:solidFill>
              <a:prstDash val="solid"/>
              <a:round/>
              <a:headEnd type="none" w="med" len="med"/>
              <a:tailEnd type="stealth" w="lg" len="lg"/>
            </a:ln>
          </p:spPr>
          <p:txBody>
            <a:bodyPr wrap="none" anchor="ctr"/>
            <a:lstStyle/>
            <a:p>
              <a:endParaRPr lang="zh-CN" altLang="en-US"/>
            </a:p>
          </p:txBody>
        </p:sp>
      </p:grpSp>
      <p:grpSp>
        <p:nvGrpSpPr>
          <p:cNvPr id="3" name="Group 16"/>
          <p:cNvGrpSpPr>
            <a:grpSpLocks/>
          </p:cNvGrpSpPr>
          <p:nvPr/>
        </p:nvGrpSpPr>
        <p:grpSpPr bwMode="auto">
          <a:xfrm>
            <a:off x="533400" y="4632920"/>
            <a:ext cx="4495800" cy="1676400"/>
            <a:chOff x="2928" y="3072"/>
            <a:chExt cx="2688" cy="960"/>
          </a:xfrm>
        </p:grpSpPr>
        <p:sp>
          <p:nvSpPr>
            <p:cNvPr id="45062" name="Oval 17"/>
            <p:cNvSpPr>
              <a:spLocks noChangeArrowheads="1"/>
            </p:cNvSpPr>
            <p:nvPr/>
          </p:nvSpPr>
          <p:spPr bwMode="auto">
            <a:xfrm>
              <a:off x="2928" y="3168"/>
              <a:ext cx="383" cy="336"/>
            </a:xfrm>
            <a:prstGeom prst="ellipse">
              <a:avLst/>
            </a:prstGeom>
            <a:noFill/>
            <a:ln w="19050">
              <a:solidFill>
                <a:schemeClr val="tx1"/>
              </a:solidFill>
              <a:round/>
              <a:headEnd/>
              <a:tailEnd/>
            </a:ln>
          </p:spPr>
          <p:txBody>
            <a:bodyPr wrap="none" anchor="ctr"/>
            <a:lstStyle/>
            <a:p>
              <a:pPr algn="ctr"/>
              <a:r>
                <a:rPr kumimoji="1" lang="en-US" altLang="zh-CN" sz="2400" b="1">
                  <a:latin typeface="Times New Roman" pitchFamily="18" charset="0"/>
                </a:rPr>
                <a:t>0</a:t>
              </a:r>
            </a:p>
          </p:txBody>
        </p:sp>
        <p:sp>
          <p:nvSpPr>
            <p:cNvPr id="45063" name="Oval 18"/>
            <p:cNvSpPr>
              <a:spLocks noChangeArrowheads="1"/>
            </p:cNvSpPr>
            <p:nvPr/>
          </p:nvSpPr>
          <p:spPr bwMode="auto">
            <a:xfrm>
              <a:off x="4080" y="3168"/>
              <a:ext cx="383" cy="336"/>
            </a:xfrm>
            <a:prstGeom prst="ellipse">
              <a:avLst/>
            </a:prstGeom>
            <a:noFill/>
            <a:ln w="19050">
              <a:solidFill>
                <a:schemeClr val="tx1"/>
              </a:solidFill>
              <a:round/>
              <a:headEnd/>
              <a:tailEnd/>
            </a:ln>
          </p:spPr>
          <p:txBody>
            <a:bodyPr wrap="none" anchor="ctr"/>
            <a:lstStyle/>
            <a:p>
              <a:pPr algn="ctr"/>
              <a:r>
                <a:rPr kumimoji="1" lang="en-US" altLang="zh-CN" sz="2400" b="1">
                  <a:latin typeface="Times New Roman" pitchFamily="18" charset="0"/>
                </a:rPr>
                <a:t>1</a:t>
              </a:r>
            </a:p>
          </p:txBody>
        </p:sp>
        <p:sp>
          <p:nvSpPr>
            <p:cNvPr id="45064" name="Line 19"/>
            <p:cNvSpPr>
              <a:spLocks noChangeShapeType="1"/>
            </p:cNvSpPr>
            <p:nvPr/>
          </p:nvSpPr>
          <p:spPr bwMode="auto">
            <a:xfrm>
              <a:off x="3311" y="3360"/>
              <a:ext cx="769"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45065" name="Oval 20"/>
            <p:cNvSpPr>
              <a:spLocks noChangeArrowheads="1"/>
            </p:cNvSpPr>
            <p:nvPr/>
          </p:nvSpPr>
          <p:spPr bwMode="auto">
            <a:xfrm>
              <a:off x="5233" y="3168"/>
              <a:ext cx="383" cy="336"/>
            </a:xfrm>
            <a:prstGeom prst="ellipse">
              <a:avLst/>
            </a:prstGeom>
            <a:noFill/>
            <a:ln w="57150" cmpd="thickThin">
              <a:solidFill>
                <a:schemeClr val="tx1"/>
              </a:solidFill>
              <a:round/>
              <a:headEnd/>
              <a:tailEnd/>
            </a:ln>
          </p:spPr>
          <p:txBody>
            <a:bodyPr wrap="none" anchor="ctr"/>
            <a:lstStyle/>
            <a:p>
              <a:pPr algn="ctr"/>
              <a:r>
                <a:rPr kumimoji="1" lang="en-US" altLang="zh-CN" sz="2400" b="1">
                  <a:latin typeface="Times New Roman" pitchFamily="18" charset="0"/>
                </a:rPr>
                <a:t>2</a:t>
              </a:r>
            </a:p>
          </p:txBody>
        </p:sp>
        <p:sp>
          <p:nvSpPr>
            <p:cNvPr id="45066" name="Line 21"/>
            <p:cNvSpPr>
              <a:spLocks noChangeShapeType="1"/>
            </p:cNvSpPr>
            <p:nvPr/>
          </p:nvSpPr>
          <p:spPr bwMode="auto">
            <a:xfrm>
              <a:off x="4464" y="3360"/>
              <a:ext cx="769"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45067" name="Rectangle 22"/>
            <p:cNvSpPr>
              <a:spLocks noChangeArrowheads="1"/>
            </p:cNvSpPr>
            <p:nvPr/>
          </p:nvSpPr>
          <p:spPr bwMode="auto">
            <a:xfrm>
              <a:off x="3408" y="307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a</a:t>
              </a:r>
              <a:endParaRPr kumimoji="1" lang="en-US" altLang="zh-CN" sz="2400" b="1">
                <a:latin typeface="Times New Roman" pitchFamily="18" charset="0"/>
              </a:endParaRPr>
            </a:p>
          </p:txBody>
        </p:sp>
        <p:sp>
          <p:nvSpPr>
            <p:cNvPr id="45068" name="Rectangle 23"/>
            <p:cNvSpPr>
              <a:spLocks noChangeArrowheads="1"/>
            </p:cNvSpPr>
            <p:nvPr/>
          </p:nvSpPr>
          <p:spPr bwMode="auto">
            <a:xfrm>
              <a:off x="4560" y="307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b</a:t>
              </a:r>
              <a:endParaRPr kumimoji="1" lang="en-US" altLang="zh-CN" sz="2400" b="1">
                <a:latin typeface="Times New Roman" pitchFamily="18" charset="0"/>
              </a:endParaRPr>
            </a:p>
          </p:txBody>
        </p:sp>
        <p:sp>
          <p:nvSpPr>
            <p:cNvPr id="45069" name="Freeform 24"/>
            <p:cNvSpPr>
              <a:spLocks/>
            </p:cNvSpPr>
            <p:nvPr/>
          </p:nvSpPr>
          <p:spPr bwMode="auto">
            <a:xfrm>
              <a:off x="3024" y="3456"/>
              <a:ext cx="240" cy="392"/>
            </a:xfrm>
            <a:custGeom>
              <a:avLst/>
              <a:gdLst>
                <a:gd name="T0" fmla="*/ 240 w 240"/>
                <a:gd name="T1" fmla="*/ 0 h 392"/>
                <a:gd name="T2" fmla="*/ 144 w 240"/>
                <a:gd name="T3" fmla="*/ 384 h 392"/>
                <a:gd name="T4" fmla="*/ 0 w 240"/>
                <a:gd name="T5" fmla="*/ 48 h 392"/>
                <a:gd name="T6" fmla="*/ 0 60000 65536"/>
                <a:gd name="T7" fmla="*/ 0 60000 65536"/>
                <a:gd name="T8" fmla="*/ 0 60000 65536"/>
                <a:gd name="T9" fmla="*/ 0 w 240"/>
                <a:gd name="T10" fmla="*/ 0 h 392"/>
                <a:gd name="T11" fmla="*/ 240 w 240"/>
                <a:gd name="T12" fmla="*/ 392 h 392"/>
              </a:gdLst>
              <a:ahLst/>
              <a:cxnLst>
                <a:cxn ang="T6">
                  <a:pos x="T0" y="T1"/>
                </a:cxn>
                <a:cxn ang="T7">
                  <a:pos x="T2" y="T3"/>
                </a:cxn>
                <a:cxn ang="T8">
                  <a:pos x="T4" y="T5"/>
                </a:cxn>
              </a:cxnLst>
              <a:rect l="T9" t="T10" r="T11" b="T12"/>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wrap="none" anchor="ctr"/>
            <a:lstStyle/>
            <a:p>
              <a:endParaRPr lang="zh-CN" altLang="en-US"/>
            </a:p>
          </p:txBody>
        </p:sp>
        <p:sp>
          <p:nvSpPr>
            <p:cNvPr id="45070" name="Freeform 25"/>
            <p:cNvSpPr>
              <a:spLocks/>
            </p:cNvSpPr>
            <p:nvPr/>
          </p:nvSpPr>
          <p:spPr bwMode="auto">
            <a:xfrm>
              <a:off x="4224" y="3456"/>
              <a:ext cx="240" cy="392"/>
            </a:xfrm>
            <a:custGeom>
              <a:avLst/>
              <a:gdLst>
                <a:gd name="T0" fmla="*/ 240 w 240"/>
                <a:gd name="T1" fmla="*/ 0 h 392"/>
                <a:gd name="T2" fmla="*/ 144 w 240"/>
                <a:gd name="T3" fmla="*/ 384 h 392"/>
                <a:gd name="T4" fmla="*/ 0 w 240"/>
                <a:gd name="T5" fmla="*/ 48 h 392"/>
                <a:gd name="T6" fmla="*/ 0 60000 65536"/>
                <a:gd name="T7" fmla="*/ 0 60000 65536"/>
                <a:gd name="T8" fmla="*/ 0 60000 65536"/>
                <a:gd name="T9" fmla="*/ 0 w 240"/>
                <a:gd name="T10" fmla="*/ 0 h 392"/>
                <a:gd name="T11" fmla="*/ 240 w 240"/>
                <a:gd name="T12" fmla="*/ 392 h 392"/>
              </a:gdLst>
              <a:ahLst/>
              <a:cxnLst>
                <a:cxn ang="T6">
                  <a:pos x="T0" y="T1"/>
                </a:cxn>
                <a:cxn ang="T7">
                  <a:pos x="T2" y="T3"/>
                </a:cxn>
                <a:cxn ang="T8">
                  <a:pos x="T4" y="T5"/>
                </a:cxn>
              </a:cxnLst>
              <a:rect l="T9" t="T10" r="T11" b="T12"/>
              <a:pathLst>
                <a:path w="240" h="392">
                  <a:moveTo>
                    <a:pt x="240" y="0"/>
                  </a:moveTo>
                  <a:cubicBezTo>
                    <a:pt x="212" y="188"/>
                    <a:pt x="184" y="376"/>
                    <a:pt x="144" y="384"/>
                  </a:cubicBezTo>
                  <a:cubicBezTo>
                    <a:pt x="104" y="392"/>
                    <a:pt x="52" y="220"/>
                    <a:pt x="0" y="48"/>
                  </a:cubicBezTo>
                </a:path>
              </a:pathLst>
            </a:custGeom>
            <a:noFill/>
            <a:ln w="19050" cap="flat" cmpd="sng">
              <a:solidFill>
                <a:schemeClr val="tx1"/>
              </a:solidFill>
              <a:prstDash val="solid"/>
              <a:round/>
              <a:headEnd type="none" w="med" len="med"/>
              <a:tailEnd type="stealth" w="lg" len="lg"/>
            </a:ln>
          </p:spPr>
          <p:txBody>
            <a:bodyPr wrap="none" anchor="ctr"/>
            <a:lstStyle/>
            <a:p>
              <a:endParaRPr lang="zh-CN" altLang="en-US"/>
            </a:p>
          </p:txBody>
        </p:sp>
        <p:sp>
          <p:nvSpPr>
            <p:cNvPr id="45071" name="Rectangle 26"/>
            <p:cNvSpPr>
              <a:spLocks noChangeArrowheads="1"/>
            </p:cNvSpPr>
            <p:nvPr/>
          </p:nvSpPr>
          <p:spPr bwMode="auto">
            <a:xfrm>
              <a:off x="3024" y="3696"/>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a</a:t>
              </a:r>
              <a:endParaRPr kumimoji="1" lang="en-US" altLang="zh-CN" sz="2400" b="1">
                <a:latin typeface="Times New Roman" pitchFamily="18" charset="0"/>
              </a:endParaRPr>
            </a:p>
          </p:txBody>
        </p:sp>
        <p:sp>
          <p:nvSpPr>
            <p:cNvPr id="45072" name="Rectangle 27"/>
            <p:cNvSpPr>
              <a:spLocks noChangeArrowheads="1"/>
            </p:cNvSpPr>
            <p:nvPr/>
          </p:nvSpPr>
          <p:spPr bwMode="auto">
            <a:xfrm>
              <a:off x="4272" y="3696"/>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b</a:t>
              </a:r>
              <a:endParaRPr kumimoji="1" lang="en-US" altLang="zh-CN" sz="2400" b="1">
                <a:latin typeface="Times New Roman" pitchFamily="18" charset="0"/>
              </a:endParaRPr>
            </a:p>
          </p:txBody>
        </p:sp>
      </p:grpSp>
      <p:sp>
        <p:nvSpPr>
          <p:cNvPr id="43036" name="Rectangle 28"/>
          <p:cNvSpPr>
            <a:spLocks noChangeArrowheads="1"/>
          </p:cNvSpPr>
          <p:nvPr/>
        </p:nvSpPr>
        <p:spPr bwMode="auto">
          <a:xfrm>
            <a:off x="5105400" y="2292945"/>
            <a:ext cx="3643313" cy="990600"/>
          </a:xfrm>
          <a:prstGeom prst="rect">
            <a:avLst/>
          </a:prstGeom>
          <a:noFill/>
          <a:ln w="19050">
            <a:noFill/>
            <a:miter lim="800000"/>
            <a:headEnd/>
            <a:tailEnd type="none" w="lg" len="lg"/>
          </a:ln>
        </p:spPr>
        <p:txBody>
          <a:bodyPr wrap="none" anchor="ctr"/>
          <a:lstStyle/>
          <a:p>
            <a:pPr algn="ctr"/>
            <a:r>
              <a:rPr kumimoji="1" lang="zh-CN" altLang="en-US" sz="2800" b="1" dirty="0">
                <a:latin typeface="宋体" pitchFamily="2" charset="-122"/>
              </a:rPr>
              <a:t>识别所有含相继两个</a:t>
            </a:r>
            <a:r>
              <a:rPr kumimoji="1" lang="en-US" altLang="zh-CN" sz="2800" b="1" dirty="0">
                <a:latin typeface="Times New Roman" pitchFamily="18" charset="0"/>
              </a:rPr>
              <a:t>a</a:t>
            </a:r>
          </a:p>
          <a:p>
            <a:pPr algn="ctr"/>
            <a:r>
              <a:rPr kumimoji="1" lang="zh-CN" altLang="en-US" sz="2800" b="1" dirty="0">
                <a:latin typeface="宋体" pitchFamily="2" charset="-122"/>
              </a:rPr>
              <a:t>或相继两个</a:t>
            </a:r>
            <a:r>
              <a:rPr kumimoji="1" lang="en-US" altLang="zh-CN" sz="2800" b="1" dirty="0">
                <a:latin typeface="Times New Roman" pitchFamily="18" charset="0"/>
              </a:rPr>
              <a:t>b</a:t>
            </a:r>
            <a:r>
              <a:rPr kumimoji="1" lang="zh-CN" altLang="en-US" sz="2800" b="1" dirty="0">
                <a:latin typeface="宋体" pitchFamily="2" charset="-122"/>
              </a:rPr>
              <a:t>的字</a:t>
            </a:r>
          </a:p>
        </p:txBody>
      </p:sp>
      <p:sp>
        <p:nvSpPr>
          <p:cNvPr id="43037" name="Rectangle 29"/>
          <p:cNvSpPr>
            <a:spLocks noChangeArrowheads="1"/>
          </p:cNvSpPr>
          <p:nvPr/>
        </p:nvSpPr>
        <p:spPr bwMode="auto">
          <a:xfrm>
            <a:off x="5410200" y="4556720"/>
            <a:ext cx="3352800" cy="990600"/>
          </a:xfrm>
          <a:prstGeom prst="rect">
            <a:avLst/>
          </a:prstGeom>
          <a:noFill/>
          <a:ln w="19050">
            <a:noFill/>
            <a:miter lim="800000"/>
            <a:headEnd/>
            <a:tailEnd type="none" w="lg" len="lg"/>
          </a:ln>
        </p:spPr>
        <p:txBody>
          <a:bodyPr wrap="none" anchor="ctr"/>
          <a:lstStyle/>
          <a:p>
            <a:pPr algn="ctr"/>
            <a:r>
              <a:rPr kumimoji="1" lang="en-US" altLang="zh-CN" sz="3200" b="1">
                <a:latin typeface="Times New Roman" pitchFamily="18" charset="0"/>
              </a:rPr>
              <a:t>{a</a:t>
            </a:r>
            <a:r>
              <a:rPr kumimoji="1" lang="en-US" altLang="zh-CN" sz="3200" b="1" baseline="30000">
                <a:latin typeface="Times New Roman" pitchFamily="18" charset="0"/>
              </a:rPr>
              <a:t>m</a:t>
            </a:r>
            <a:r>
              <a:rPr kumimoji="1" lang="en-US" altLang="zh-CN" sz="3200" b="1">
                <a:latin typeface="Times New Roman" pitchFamily="18" charset="0"/>
              </a:rPr>
              <a:t>b</a:t>
            </a:r>
            <a:r>
              <a:rPr kumimoji="1" lang="en-US" altLang="zh-CN" sz="3200" b="1" baseline="30000">
                <a:latin typeface="Times New Roman" pitchFamily="18" charset="0"/>
              </a:rPr>
              <a:t>n </a:t>
            </a:r>
            <a:r>
              <a:rPr kumimoji="1" lang="en-US" altLang="zh-CN" sz="3200" b="1">
                <a:latin typeface="Times New Roman" pitchFamily="18" charset="0"/>
              </a:rPr>
              <a:t>| m</a:t>
            </a:r>
            <a:r>
              <a:rPr kumimoji="1" lang="zh-CN" altLang="en-US" sz="3200" b="1">
                <a:latin typeface="Times New Roman" pitchFamily="18" charset="0"/>
              </a:rPr>
              <a:t>，</a:t>
            </a:r>
            <a:r>
              <a:rPr kumimoji="1" lang="en-US" altLang="zh-CN" sz="3200" b="1">
                <a:latin typeface="Times New Roman" pitchFamily="18" charset="0"/>
              </a:rPr>
              <a:t>n</a:t>
            </a:r>
            <a:r>
              <a:rPr kumimoji="1" lang="en-US" altLang="zh-CN" sz="3200" b="1">
                <a:latin typeface="Times New Roman" pitchFamily="18" charset="0"/>
                <a:sym typeface="Symbol" pitchFamily="18" charset="2"/>
              </a:rPr>
              <a:t>1</a:t>
            </a:r>
            <a:r>
              <a:rPr kumimoji="1" lang="en-US" altLang="zh-CN" sz="3200" b="1">
                <a:latin typeface="Times New Roman" pitchFamily="18" charset="0"/>
              </a:rPr>
              <a:t>}</a:t>
            </a:r>
            <a:endParaRPr kumimoji="1" lang="en-US" altLang="zh-CN" sz="3200" b="1">
              <a:latin typeface="宋体" pitchFamily="2" charset="-122"/>
            </a:endParaRPr>
          </a:p>
        </p:txBody>
      </p:sp>
      <p:sp>
        <p:nvSpPr>
          <p:cNvPr id="31" name="Rectangle 2">
            <a:extLst>
              <a:ext uri="{FF2B5EF4-FFF2-40B4-BE49-F238E27FC236}">
                <a16:creationId xmlns:a16="http://schemas.microsoft.com/office/drawing/2014/main" id="{1D43BA7E-19C1-4314-8F85-8D325E540420}"/>
              </a:ext>
            </a:extLst>
          </p:cNvPr>
          <p:cNvSpPr txBox="1">
            <a:spLocks noChangeArrowheads="1"/>
          </p:cNvSpPr>
          <p:nvPr/>
        </p:nvSpPr>
        <p:spPr>
          <a:xfrm>
            <a:off x="609600" y="579438"/>
            <a:ext cx="7848600" cy="563562"/>
          </a:xfrm>
          <a:prstGeom prst="rect">
            <a:avLst/>
          </a:prstGeom>
        </p:spPr>
        <p:txBody>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黑体" pitchFamily="2" charset="-122"/>
              </a:defRPr>
            </a:lvl2pPr>
            <a:lvl3pPr algn="ctr" rtl="0" eaLnBrk="0" fontAlgn="base" hangingPunct="0">
              <a:spcBef>
                <a:spcPct val="0"/>
              </a:spcBef>
              <a:spcAft>
                <a:spcPct val="0"/>
              </a:spcAft>
              <a:defRPr sz="3200" b="1">
                <a:solidFill>
                  <a:schemeClr val="bg1"/>
                </a:solidFill>
                <a:latin typeface="Verdana" pitchFamily="34" charset="0"/>
                <a:ea typeface="黑体" pitchFamily="2" charset="-122"/>
              </a:defRPr>
            </a:lvl3pPr>
            <a:lvl4pPr algn="ctr" rtl="0" eaLnBrk="0" fontAlgn="base" hangingPunct="0">
              <a:spcBef>
                <a:spcPct val="0"/>
              </a:spcBef>
              <a:spcAft>
                <a:spcPct val="0"/>
              </a:spcAft>
              <a:defRPr sz="3200" b="1">
                <a:solidFill>
                  <a:schemeClr val="bg1"/>
                </a:solidFill>
                <a:latin typeface="Verdana" pitchFamily="34" charset="0"/>
                <a:ea typeface="黑体" pitchFamily="2" charset="-122"/>
              </a:defRPr>
            </a:lvl4pPr>
            <a:lvl5pPr algn="ctr" rtl="0" eaLnBrk="0" fontAlgn="base" hangingPunct="0">
              <a:spcBef>
                <a:spcPct val="0"/>
              </a:spcBef>
              <a:spcAft>
                <a:spcPct val="0"/>
              </a:spcAft>
              <a:defRPr sz="3200" b="1">
                <a:solidFill>
                  <a:schemeClr val="bg1"/>
                </a:solidFill>
                <a:latin typeface="Verdana" pitchFamily="34" charset="0"/>
                <a:ea typeface="黑体" pitchFamily="2" charset="-122"/>
              </a:defRPr>
            </a:lvl5pPr>
            <a:lvl6pPr marL="457200" algn="ctr" rtl="0" eaLnBrk="1" fontAlgn="base" hangingPunct="1">
              <a:spcBef>
                <a:spcPct val="0"/>
              </a:spcBef>
              <a:spcAft>
                <a:spcPct val="0"/>
              </a:spcAft>
              <a:defRPr sz="3200" b="1">
                <a:solidFill>
                  <a:schemeClr val="bg1"/>
                </a:solidFill>
                <a:latin typeface="Verdana" pitchFamily="34" charset="0"/>
                <a:ea typeface="黑体" pitchFamily="2" charset="-122"/>
              </a:defRPr>
            </a:lvl6pPr>
            <a:lvl7pPr marL="914400" algn="ctr" rtl="0" eaLnBrk="1" fontAlgn="base" hangingPunct="1">
              <a:spcBef>
                <a:spcPct val="0"/>
              </a:spcBef>
              <a:spcAft>
                <a:spcPct val="0"/>
              </a:spcAft>
              <a:defRPr sz="3200" b="1">
                <a:solidFill>
                  <a:schemeClr val="bg1"/>
                </a:solidFill>
                <a:latin typeface="Verdana" pitchFamily="34" charset="0"/>
                <a:ea typeface="黑体" pitchFamily="2" charset="-122"/>
              </a:defRPr>
            </a:lvl7pPr>
            <a:lvl8pPr marL="1371600" algn="ctr" rtl="0" eaLnBrk="1" fontAlgn="base" hangingPunct="1">
              <a:spcBef>
                <a:spcPct val="0"/>
              </a:spcBef>
              <a:spcAft>
                <a:spcPct val="0"/>
              </a:spcAft>
              <a:defRPr sz="3200" b="1">
                <a:solidFill>
                  <a:schemeClr val="bg1"/>
                </a:solidFill>
                <a:latin typeface="Verdana" pitchFamily="34" charset="0"/>
                <a:ea typeface="黑体" pitchFamily="2" charset="-122"/>
              </a:defRPr>
            </a:lvl8pPr>
            <a:lvl9pPr marL="1828800" algn="ctr" rtl="0" eaLnBrk="1" fontAlgn="base" hangingPunct="1">
              <a:spcBef>
                <a:spcPct val="0"/>
              </a:spcBef>
              <a:spcAft>
                <a:spcPct val="0"/>
              </a:spcAft>
              <a:defRPr sz="3200" b="1">
                <a:solidFill>
                  <a:schemeClr val="bg1"/>
                </a:solidFill>
                <a:latin typeface="Verdana" pitchFamily="34" charset="0"/>
                <a:ea typeface="黑体" pitchFamily="2" charset="-122"/>
              </a:defRPr>
            </a:lvl9pPr>
          </a:lstStyle>
          <a:p>
            <a:pPr eaLnBrk="1" hangingPunct="1">
              <a:defRPr/>
            </a:pPr>
            <a:r>
              <a:rPr lang="zh-CN" altLang="en-US" kern="0" dirty="0">
                <a:latin typeface="+mn-lt"/>
              </a:rPr>
              <a:t>非确定有限自动机</a:t>
            </a:r>
            <a:r>
              <a:rPr lang="en-US" altLang="zh-CN" kern="0" dirty="0">
                <a:latin typeface="+mn-lt"/>
              </a:rPr>
              <a:t>(</a:t>
            </a:r>
            <a:r>
              <a:rPr lang="en-US" altLang="zh-CN" kern="0" dirty="0" err="1">
                <a:latin typeface="+mn-lt"/>
              </a:rPr>
              <a:t>NFA</a:t>
            </a:r>
            <a:r>
              <a:rPr lang="en-US" altLang="zh-CN" kern="0" dirty="0">
                <a:latin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43036"/>
                                        </p:tgtEl>
                                        <p:attrNameLst>
                                          <p:attrName>style.visibility</p:attrName>
                                        </p:attrNameLst>
                                      </p:cBhvr>
                                      <p:to>
                                        <p:strVal val="visible"/>
                                      </p:to>
                                    </p:set>
                                    <p:anim calcmode="lin" valueType="num">
                                      <p:cBhvr>
                                        <p:cTn id="11" dur="500" fill="hold"/>
                                        <p:tgtEl>
                                          <p:spTgt spid="43036"/>
                                        </p:tgtEl>
                                        <p:attrNameLst>
                                          <p:attrName>ppt_w</p:attrName>
                                        </p:attrNameLst>
                                      </p:cBhvr>
                                      <p:tavLst>
                                        <p:tav tm="0">
                                          <p:val>
                                            <p:fltVal val="0"/>
                                          </p:val>
                                        </p:tav>
                                        <p:tav tm="100000">
                                          <p:val>
                                            <p:strVal val="#ppt_w"/>
                                          </p:val>
                                        </p:tav>
                                      </p:tavLst>
                                    </p:anim>
                                    <p:anim calcmode="lin" valueType="num">
                                      <p:cBhvr>
                                        <p:cTn id="12" dur="500" fill="hold"/>
                                        <p:tgtEl>
                                          <p:spTgt spid="4303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43037"/>
                                        </p:tgtEl>
                                        <p:attrNameLst>
                                          <p:attrName>style.visibility</p:attrName>
                                        </p:attrNameLst>
                                      </p:cBhvr>
                                      <p:to>
                                        <p:strVal val="visible"/>
                                      </p:to>
                                    </p:set>
                                    <p:anim calcmode="lin" valueType="num">
                                      <p:cBhvr>
                                        <p:cTn id="21" dur="500" fill="hold"/>
                                        <p:tgtEl>
                                          <p:spTgt spid="43037"/>
                                        </p:tgtEl>
                                        <p:attrNameLst>
                                          <p:attrName>ppt_w</p:attrName>
                                        </p:attrNameLst>
                                      </p:cBhvr>
                                      <p:tavLst>
                                        <p:tav tm="0">
                                          <p:val>
                                            <p:fltVal val="0"/>
                                          </p:val>
                                        </p:tav>
                                        <p:tav tm="100000">
                                          <p:val>
                                            <p:strVal val="#ppt_w"/>
                                          </p:val>
                                        </p:tav>
                                      </p:tavLst>
                                    </p:anim>
                                    <p:anim calcmode="lin" valueType="num">
                                      <p:cBhvr>
                                        <p:cTn id="22" dur="500" fill="hold"/>
                                        <p:tgtEl>
                                          <p:spTgt spid="430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6" grpId="0" autoUpdateAnimBg="0"/>
      <p:bldP spid="4303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C93E4-FFDA-4AFB-9E45-3D488E6C2272}"/>
              </a:ext>
            </a:extLst>
          </p:cNvPr>
          <p:cNvSpPr>
            <a:spLocks noGrp="1"/>
          </p:cNvSpPr>
          <p:nvPr>
            <p:ph type="title"/>
          </p:nvPr>
        </p:nvSpPr>
        <p:spPr/>
        <p:txBody>
          <a:bodyPr/>
          <a:lstStyle/>
          <a:p>
            <a:pPr eaLnBrk="1" hangingPunct="1">
              <a:defRPr/>
            </a:pPr>
            <a:r>
              <a:rPr lang="zh-CN" altLang="en-US" dirty="0"/>
              <a:t>非确定有限自动机</a:t>
            </a:r>
            <a:r>
              <a:rPr lang="en-US" altLang="zh-CN" dirty="0"/>
              <a:t>(</a:t>
            </a:r>
            <a:r>
              <a:rPr lang="en-US" altLang="zh-CN" dirty="0" err="1"/>
              <a:t>NFA</a:t>
            </a:r>
            <a:r>
              <a:rPr lang="en-US" altLang="zh-CN" dirty="0"/>
              <a:t>) </a:t>
            </a:r>
          </a:p>
        </p:txBody>
      </p:sp>
      <p:sp>
        <p:nvSpPr>
          <p:cNvPr id="3" name="内容占位符 2">
            <a:extLst>
              <a:ext uri="{FF2B5EF4-FFF2-40B4-BE49-F238E27FC236}">
                <a16:creationId xmlns:a16="http://schemas.microsoft.com/office/drawing/2014/main" id="{579837A3-6210-4EDC-9819-B48F3872E66F}"/>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能够识别</a:t>
            </a:r>
            <a:r>
              <a:rPr lang="en-US" altLang="zh-CN" dirty="0"/>
              <a:t>&lt;=</a:t>
            </a:r>
            <a:r>
              <a:rPr lang="zh-CN" altLang="en-US" dirty="0"/>
              <a:t>、</a:t>
            </a:r>
            <a:r>
              <a:rPr lang="en-US" altLang="zh-CN" dirty="0"/>
              <a:t>=</a:t>
            </a:r>
            <a:r>
              <a:rPr lang="zh-CN" altLang="en-US" dirty="0"/>
              <a:t>、</a:t>
            </a:r>
            <a:r>
              <a:rPr lang="en-US" altLang="zh-CN" dirty="0"/>
              <a:t>&lt;</a:t>
            </a:r>
            <a:r>
              <a:rPr lang="zh-CN" altLang="en-US" dirty="0"/>
              <a:t>、</a:t>
            </a:r>
            <a:r>
              <a:rPr lang="en-US" altLang="zh-CN" dirty="0"/>
              <a:t>==</a:t>
            </a:r>
            <a:r>
              <a:rPr lang="zh-CN" altLang="en-US" dirty="0"/>
              <a:t>的</a:t>
            </a:r>
            <a:r>
              <a:rPr lang="en-US" altLang="zh-CN" dirty="0" err="1"/>
              <a:t>NFA</a:t>
            </a:r>
            <a:endParaRPr lang="en-US" altLang="zh-CN" dirty="0"/>
          </a:p>
          <a:p>
            <a:pPr>
              <a:lnSpc>
                <a:spcPct val="150000"/>
              </a:lnSpc>
            </a:pPr>
            <a:endParaRPr lang="en-US" altLang="zh-CN" dirty="0"/>
          </a:p>
          <a:p>
            <a:pPr>
              <a:lnSpc>
                <a:spcPct val="150000"/>
              </a:lnSpc>
            </a:pPr>
            <a:endParaRPr lang="en-US" altLang="zh-CN" dirty="0"/>
          </a:p>
        </p:txBody>
      </p:sp>
      <mc:AlternateContent xmlns:mc="http://schemas.openxmlformats.org/markup-compatibility/2006" xmlns:p14="http://schemas.microsoft.com/office/powerpoint/2010/main">
        <mc:Choice Requires="p14">
          <p:contentPart p14:bwMode="auto" r:id="rId2">
            <p14:nvContentPartPr>
              <p14:cNvPr id="82" name="墨迹 81">
                <a:extLst>
                  <a:ext uri="{FF2B5EF4-FFF2-40B4-BE49-F238E27FC236}">
                    <a16:creationId xmlns:a16="http://schemas.microsoft.com/office/drawing/2014/main" id="{17EF94A0-3E98-4E1B-918E-A4F5D087F7CD}"/>
                  </a:ext>
                </a:extLst>
              </p14:cNvPr>
              <p14:cNvContentPartPr/>
              <p14:nvPr/>
            </p14:nvContentPartPr>
            <p14:xfrm>
              <a:off x="7298544" y="6914772"/>
              <a:ext cx="360" cy="360"/>
            </p14:xfrm>
          </p:contentPart>
        </mc:Choice>
        <mc:Fallback xmlns="">
          <p:pic>
            <p:nvPicPr>
              <p:cNvPr id="82" name="墨迹 81">
                <a:extLst>
                  <a:ext uri="{FF2B5EF4-FFF2-40B4-BE49-F238E27FC236}">
                    <a16:creationId xmlns:a16="http://schemas.microsoft.com/office/drawing/2014/main" id="{17EF94A0-3E98-4E1B-918E-A4F5D087F7CD}"/>
                  </a:ext>
                </a:extLst>
              </p:cNvPr>
              <p:cNvPicPr/>
              <p:nvPr/>
            </p:nvPicPr>
            <p:blipFill>
              <a:blip r:embed="rId5"/>
              <a:stretch>
                <a:fillRect/>
              </a:stretch>
            </p:blipFill>
            <p:spPr>
              <a:xfrm>
                <a:off x="7292064" y="69082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5" name="墨迹 94">
                <a:extLst>
                  <a:ext uri="{FF2B5EF4-FFF2-40B4-BE49-F238E27FC236}">
                    <a16:creationId xmlns:a16="http://schemas.microsoft.com/office/drawing/2014/main" id="{03D49A07-2623-4315-AB74-873CAF2BEA87}"/>
                  </a:ext>
                </a:extLst>
              </p14:cNvPr>
              <p14:cNvContentPartPr/>
              <p14:nvPr/>
            </p14:nvContentPartPr>
            <p14:xfrm>
              <a:off x="9353644" y="3733278"/>
              <a:ext cx="360" cy="360"/>
            </p14:xfrm>
          </p:contentPart>
        </mc:Choice>
        <mc:Fallback xmlns="">
          <p:pic>
            <p:nvPicPr>
              <p:cNvPr id="95" name="墨迹 94">
                <a:extLst>
                  <a:ext uri="{FF2B5EF4-FFF2-40B4-BE49-F238E27FC236}">
                    <a16:creationId xmlns:a16="http://schemas.microsoft.com/office/drawing/2014/main" id="{03D49A07-2623-4315-AB74-873CAF2BEA87}"/>
                  </a:ext>
                </a:extLst>
              </p:cNvPr>
              <p:cNvPicPr/>
              <p:nvPr/>
            </p:nvPicPr>
            <p:blipFill>
              <a:blip r:embed="rId7"/>
              <a:stretch>
                <a:fillRect/>
              </a:stretch>
            </p:blipFill>
            <p:spPr>
              <a:xfrm>
                <a:off x="9344644" y="37242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2" name="墨迹 301">
                <a:extLst>
                  <a:ext uri="{FF2B5EF4-FFF2-40B4-BE49-F238E27FC236}">
                    <a16:creationId xmlns:a16="http://schemas.microsoft.com/office/drawing/2014/main" id="{E5BCBBEA-DD94-4E9A-BD3F-4BA4CBA0433B}"/>
                  </a:ext>
                </a:extLst>
              </p14:cNvPr>
              <p14:cNvContentPartPr/>
              <p14:nvPr/>
            </p14:nvContentPartPr>
            <p14:xfrm>
              <a:off x="3203848" y="3755149"/>
              <a:ext cx="3330000" cy="1782720"/>
            </p14:xfrm>
          </p:contentPart>
        </mc:Choice>
        <mc:Fallback xmlns="">
          <p:pic>
            <p:nvPicPr>
              <p:cNvPr id="302" name="墨迹 301">
                <a:extLst>
                  <a:ext uri="{FF2B5EF4-FFF2-40B4-BE49-F238E27FC236}">
                    <a16:creationId xmlns:a16="http://schemas.microsoft.com/office/drawing/2014/main" id="{E5BCBBEA-DD94-4E9A-BD3F-4BA4CBA0433B}"/>
                  </a:ext>
                </a:extLst>
              </p:cNvPr>
              <p:cNvPicPr/>
              <p:nvPr/>
            </p:nvPicPr>
            <p:blipFill>
              <a:blip r:embed="rId9"/>
              <a:stretch>
                <a:fillRect/>
              </a:stretch>
            </p:blipFill>
            <p:spPr>
              <a:xfrm>
                <a:off x="3194848" y="3746149"/>
                <a:ext cx="3347640" cy="1800360"/>
              </a:xfrm>
              <a:prstGeom prst="rect">
                <a:avLst/>
              </a:prstGeom>
            </p:spPr>
          </p:pic>
        </mc:Fallback>
      </mc:AlternateContent>
      <p:grpSp>
        <p:nvGrpSpPr>
          <p:cNvPr id="306" name="组合 305">
            <a:extLst>
              <a:ext uri="{FF2B5EF4-FFF2-40B4-BE49-F238E27FC236}">
                <a16:creationId xmlns:a16="http://schemas.microsoft.com/office/drawing/2014/main" id="{B67D2409-679C-4C5A-829D-ECC227960F7B}"/>
              </a:ext>
            </a:extLst>
          </p:cNvPr>
          <p:cNvGrpSpPr/>
          <p:nvPr/>
        </p:nvGrpSpPr>
        <p:grpSpPr>
          <a:xfrm>
            <a:off x="2139449" y="2693149"/>
            <a:ext cx="3963839" cy="1243800"/>
            <a:chOff x="3851920" y="3422295"/>
            <a:chExt cx="3963839" cy="1243800"/>
          </a:xfrm>
        </p:grpSpPr>
        <mc:AlternateContent xmlns:mc="http://schemas.openxmlformats.org/markup-compatibility/2006" xmlns:p14="http://schemas.microsoft.com/office/powerpoint/2010/main">
          <mc:Choice Requires="p14">
            <p:contentPart p14:bwMode="auto" r:id="rId10">
              <p14:nvContentPartPr>
                <p14:cNvPr id="241" name="墨迹 240">
                  <a:extLst>
                    <a:ext uri="{FF2B5EF4-FFF2-40B4-BE49-F238E27FC236}">
                      <a16:creationId xmlns:a16="http://schemas.microsoft.com/office/drawing/2014/main" id="{B90E2FAC-4237-46A6-908B-8AB72CCA2943}"/>
                    </a:ext>
                  </a:extLst>
                </p14:cNvPr>
                <p14:cNvContentPartPr/>
                <p14:nvPr/>
              </p14:nvContentPartPr>
              <p14:xfrm>
                <a:off x="7345239" y="3428055"/>
                <a:ext cx="470520" cy="499680"/>
              </p14:xfrm>
            </p:contentPart>
          </mc:Choice>
          <mc:Fallback xmlns="">
            <p:pic>
              <p:nvPicPr>
                <p:cNvPr id="241" name="墨迹 240">
                  <a:extLst>
                    <a:ext uri="{FF2B5EF4-FFF2-40B4-BE49-F238E27FC236}">
                      <a16:creationId xmlns:a16="http://schemas.microsoft.com/office/drawing/2014/main" id="{B90E2FAC-4237-46A6-908B-8AB72CCA2943}"/>
                    </a:ext>
                  </a:extLst>
                </p:cNvPr>
                <p:cNvPicPr/>
                <p:nvPr/>
              </p:nvPicPr>
              <p:blipFill>
                <a:blip r:embed="rId11"/>
                <a:stretch>
                  <a:fillRect/>
                </a:stretch>
              </p:blipFill>
              <p:spPr>
                <a:xfrm>
                  <a:off x="7336239" y="3419055"/>
                  <a:ext cx="4881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3" name="墨迹 302">
                  <a:extLst>
                    <a:ext uri="{FF2B5EF4-FFF2-40B4-BE49-F238E27FC236}">
                      <a16:creationId xmlns:a16="http://schemas.microsoft.com/office/drawing/2014/main" id="{02CB4C1C-C9D9-4FD2-8249-83DF6A8154CE}"/>
                    </a:ext>
                  </a:extLst>
                </p14:cNvPr>
                <p14:cNvContentPartPr/>
                <p14:nvPr/>
              </p14:nvContentPartPr>
              <p14:xfrm>
                <a:off x="3851920" y="3422295"/>
                <a:ext cx="3768359" cy="1243800"/>
              </p14:xfrm>
            </p:contentPart>
          </mc:Choice>
          <mc:Fallback xmlns="">
            <p:pic>
              <p:nvPicPr>
                <p:cNvPr id="303" name="墨迹 302">
                  <a:extLst>
                    <a:ext uri="{FF2B5EF4-FFF2-40B4-BE49-F238E27FC236}">
                      <a16:creationId xmlns:a16="http://schemas.microsoft.com/office/drawing/2014/main" id="{02CB4C1C-C9D9-4FD2-8249-83DF6A8154CE}"/>
                    </a:ext>
                  </a:extLst>
                </p:cNvPr>
                <p:cNvPicPr/>
                <p:nvPr/>
              </p:nvPicPr>
              <p:blipFill>
                <a:blip r:embed="rId13"/>
                <a:stretch>
                  <a:fillRect/>
                </a:stretch>
              </p:blipFill>
              <p:spPr>
                <a:xfrm>
                  <a:off x="3845440" y="3413295"/>
                  <a:ext cx="3783479" cy="1261440"/>
                </a:xfrm>
                <a:prstGeom prst="rect">
                  <a:avLst/>
                </a:prstGeom>
              </p:spPr>
            </p:pic>
          </mc:Fallback>
        </mc:AlternateContent>
      </p:grpSp>
    </p:spTree>
    <p:extLst>
      <p:ext uri="{BB962C8B-B14F-4D97-AF65-F5344CB8AC3E}">
        <p14:creationId xmlns:p14="http://schemas.microsoft.com/office/powerpoint/2010/main" val="784122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44D5D4-26C3-4B03-9BC9-BDFF843719B3}"/>
              </a:ext>
            </a:extLst>
          </p:cNvPr>
          <p:cNvSpPr>
            <a:spLocks noGrp="1"/>
          </p:cNvSpPr>
          <p:nvPr>
            <p:ph type="title"/>
          </p:nvPr>
        </p:nvSpPr>
        <p:spPr/>
        <p:txBody>
          <a:bodyPr/>
          <a:lstStyle/>
          <a:p>
            <a:r>
              <a:rPr kumimoji="1" lang="zh-CN" altLang="en-US" dirty="0">
                <a:latin typeface="Times New Roman" pitchFamily="18" charset="0"/>
              </a:rPr>
              <a:t>将正则表达式转换为有限自动机的方法</a:t>
            </a:r>
            <a:endParaRPr lang="zh-CN" altLang="en-US" dirty="0"/>
          </a:p>
        </p:txBody>
      </p:sp>
      <p:sp>
        <p:nvSpPr>
          <p:cNvPr id="98306" name="Rectangle 2"/>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Arial" panose="020B0604020202020204" pitchFamily="34" charset="0"/>
                <a:cs typeface="Arial" panose="020B0604020202020204" pitchFamily="34" charset="0"/>
              </a:rPr>
              <a:t>构造</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a:t>
            </a:r>
            <a:r>
              <a:rPr lang="en-US" altLang="zh-CN" dirty="0">
                <a:latin typeface="Arial" panose="020B0604020202020204" pitchFamily="34" charset="0"/>
                <a:cs typeface="Arial" panose="020B0604020202020204" pitchFamily="34" charset="0"/>
              </a:rPr>
              <a:t>NFA M’ </a:t>
            </a:r>
            <a:r>
              <a:rPr lang="zh-CN" altLang="en-US" dirty="0">
                <a:latin typeface="Arial" panose="020B0604020202020204" pitchFamily="34" charset="0"/>
                <a:cs typeface="Arial" panose="020B0604020202020204" pitchFamily="34" charset="0"/>
              </a:rPr>
              <a:t>使得 </a:t>
            </a:r>
            <a:r>
              <a:rPr lang="en-US" altLang="zh-CN" dirty="0">
                <a:latin typeface="Arial" panose="020B0604020202020204" pitchFamily="34" charset="0"/>
                <a:cs typeface="Arial" panose="020B0604020202020204" pitchFamily="34" charset="0"/>
              </a:rPr>
              <a:t>L(V)=L(M’)</a:t>
            </a:r>
          </a:p>
          <a:p>
            <a:pPr eaLnBrk="1" hangingPunct="1">
              <a:lnSpc>
                <a:spcPct val="150000"/>
              </a:lnSpc>
            </a:pPr>
            <a:r>
              <a:rPr lang="zh-CN" altLang="en-US" dirty="0">
                <a:latin typeface="Arial" panose="020B0604020202020204" pitchFamily="34" charset="0"/>
                <a:cs typeface="Arial" panose="020B0604020202020204" pitchFamily="34" charset="0"/>
              </a:rPr>
              <a:t>首先，把</a:t>
            </a: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表示成</a:t>
            </a: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r>
              <a:rPr kumimoji="1" lang="zh-CN" altLang="en-US" dirty="0">
                <a:latin typeface="Times New Roman" pitchFamily="18" charset="0"/>
              </a:rPr>
              <a:t>然后，按下面的三条规则对</a:t>
            </a:r>
            <a:r>
              <a:rPr kumimoji="1" lang="en-US" altLang="zh-CN" dirty="0">
                <a:latin typeface="Times New Roman" pitchFamily="18" charset="0"/>
              </a:rPr>
              <a:t>V</a:t>
            </a:r>
            <a:r>
              <a:rPr kumimoji="1" lang="zh-CN" altLang="en-US" dirty="0">
                <a:latin typeface="Times New Roman" pitchFamily="18" charset="0"/>
              </a:rPr>
              <a:t>进行分裂</a:t>
            </a:r>
            <a:endParaRPr kumimoji="1" lang="zh-CN" altLang="en-US" sz="3200" dirty="0">
              <a:latin typeface="Times New Roman" pitchFamily="18" charset="0"/>
            </a:endParaRPr>
          </a:p>
          <a:p>
            <a:pPr eaLnBrk="1" hangingPunct="1">
              <a:lnSpc>
                <a:spcPct val="150000"/>
              </a:lnSpc>
            </a:pPr>
            <a:endParaRPr lang="zh-CN" altLang="en-US" dirty="0">
              <a:latin typeface="Arial" panose="020B0604020202020204" pitchFamily="34" charset="0"/>
              <a:cs typeface="Arial" panose="020B0604020202020204" pitchFamily="34" charset="0"/>
            </a:endParaRPr>
          </a:p>
        </p:txBody>
      </p:sp>
      <p:grpSp>
        <p:nvGrpSpPr>
          <p:cNvPr id="2" name="Group 3"/>
          <p:cNvGrpSpPr>
            <a:grpSpLocks/>
          </p:cNvGrpSpPr>
          <p:nvPr/>
        </p:nvGrpSpPr>
        <p:grpSpPr bwMode="auto">
          <a:xfrm>
            <a:off x="2843808" y="2996952"/>
            <a:ext cx="2970213" cy="762000"/>
            <a:chOff x="1296" y="1584"/>
            <a:chExt cx="1871" cy="480"/>
          </a:xfrm>
        </p:grpSpPr>
        <p:sp>
          <p:nvSpPr>
            <p:cNvPr id="60421" name="Oval 4"/>
            <p:cNvSpPr>
              <a:spLocks noChangeArrowheads="1"/>
            </p:cNvSpPr>
            <p:nvPr/>
          </p:nvSpPr>
          <p:spPr bwMode="auto">
            <a:xfrm>
              <a:off x="1632" y="172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X</a:t>
              </a:r>
              <a:endParaRPr kumimoji="1" lang="en-US" altLang="zh-CN" sz="2400" b="1">
                <a:latin typeface="Times New Roman" pitchFamily="18" charset="0"/>
              </a:endParaRPr>
            </a:p>
          </p:txBody>
        </p:sp>
        <p:sp>
          <p:nvSpPr>
            <p:cNvPr id="60422" name="Oval 5"/>
            <p:cNvSpPr>
              <a:spLocks noChangeArrowheads="1"/>
            </p:cNvSpPr>
            <p:nvPr/>
          </p:nvSpPr>
          <p:spPr bwMode="auto">
            <a:xfrm>
              <a:off x="2784" y="1728"/>
              <a:ext cx="383" cy="336"/>
            </a:xfrm>
            <a:prstGeom prst="ellipse">
              <a:avLst/>
            </a:prstGeom>
            <a:noFill/>
            <a:ln w="57150" cmpd="thinThick">
              <a:solidFill>
                <a:schemeClr val="tx1"/>
              </a:solidFill>
              <a:round/>
              <a:headEnd/>
              <a:tailEnd/>
            </a:ln>
          </p:spPr>
          <p:txBody>
            <a:bodyPr wrap="none" anchor="ctr"/>
            <a:lstStyle/>
            <a:p>
              <a:pPr algn="ctr"/>
              <a:r>
                <a:rPr kumimoji="1" lang="en-US" altLang="zh-CN" sz="2800" b="1" dirty="0">
                  <a:latin typeface="Times New Roman" pitchFamily="18" charset="0"/>
                </a:rPr>
                <a:t>Y</a:t>
              </a:r>
              <a:endParaRPr kumimoji="1" lang="en-US" altLang="zh-CN" sz="2400" b="1" dirty="0">
                <a:latin typeface="Times New Roman" pitchFamily="18" charset="0"/>
              </a:endParaRPr>
            </a:p>
          </p:txBody>
        </p:sp>
        <p:sp>
          <p:nvSpPr>
            <p:cNvPr id="60423" name="Line 6"/>
            <p:cNvSpPr>
              <a:spLocks noChangeShapeType="1"/>
            </p:cNvSpPr>
            <p:nvPr/>
          </p:nvSpPr>
          <p:spPr bwMode="auto">
            <a:xfrm>
              <a:off x="2015" y="1920"/>
              <a:ext cx="769"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60424" name="Rectangle 7"/>
            <p:cNvSpPr>
              <a:spLocks noChangeArrowheads="1"/>
            </p:cNvSpPr>
            <p:nvPr/>
          </p:nvSpPr>
          <p:spPr bwMode="auto">
            <a:xfrm>
              <a:off x="2112" y="1584"/>
              <a:ext cx="528" cy="336"/>
            </a:xfrm>
            <a:prstGeom prst="rect">
              <a:avLst/>
            </a:prstGeom>
            <a:noFill/>
            <a:ln w="19050">
              <a:noFill/>
              <a:miter lim="800000"/>
              <a:headEnd/>
              <a:tailEnd/>
            </a:ln>
          </p:spPr>
          <p:txBody>
            <a:bodyPr wrap="none" anchor="ctr"/>
            <a:lstStyle/>
            <a:p>
              <a:pPr algn="ctr"/>
              <a:r>
                <a:rPr kumimoji="1" lang="en-US" altLang="zh-CN" sz="2800" b="1" dirty="0">
                  <a:latin typeface="Times New Roman" pitchFamily="18" charset="0"/>
                </a:rPr>
                <a:t>V</a:t>
              </a:r>
              <a:endParaRPr kumimoji="1" lang="en-US" altLang="zh-CN" sz="2400" b="1" dirty="0">
                <a:latin typeface="Times New Roman" pitchFamily="18" charset="0"/>
              </a:endParaRPr>
            </a:p>
          </p:txBody>
        </p:sp>
        <p:sp>
          <p:nvSpPr>
            <p:cNvPr id="60425" name="AutoShape 8"/>
            <p:cNvSpPr>
              <a:spLocks noChangeArrowheads="1"/>
            </p:cNvSpPr>
            <p:nvPr/>
          </p:nvSpPr>
          <p:spPr bwMode="auto">
            <a:xfrm>
              <a:off x="1296" y="1824"/>
              <a:ext cx="288" cy="144"/>
            </a:xfrm>
            <a:prstGeom prst="rightArrow">
              <a:avLst>
                <a:gd name="adj1" fmla="val 50000"/>
                <a:gd name="adj2" fmla="val 50000"/>
              </a:avLst>
            </a:prstGeom>
            <a:noFill/>
            <a:ln w="19050">
              <a:solidFill>
                <a:schemeClr val="tx1"/>
              </a:solidFill>
              <a:miter lim="800000"/>
              <a:headEnd/>
              <a:tailEnd type="none" w="lg" len="lg"/>
            </a:ln>
          </p:spPr>
          <p:txBody>
            <a:bodyPr wrap="none" anchor="ctr"/>
            <a:lstStyle/>
            <a:p>
              <a:endParaRPr lang="zh-CN" altLang="en-US"/>
            </a:p>
          </p:txBody>
        </p:sp>
      </p:grpSp>
      <p:sp>
        <p:nvSpPr>
          <p:cNvPr id="11" name="Rectangle 2">
            <a:extLst>
              <a:ext uri="{FF2B5EF4-FFF2-40B4-BE49-F238E27FC236}">
                <a16:creationId xmlns:a16="http://schemas.microsoft.com/office/drawing/2014/main" id="{941DC303-75D8-4506-91FB-275CDC4D37CD}"/>
              </a:ext>
            </a:extLst>
          </p:cNvPr>
          <p:cNvSpPr>
            <a:spLocks noChangeArrowheads="1"/>
          </p:cNvSpPr>
          <p:nvPr/>
        </p:nvSpPr>
        <p:spPr bwMode="auto">
          <a:xfrm>
            <a:off x="3735387" y="5336679"/>
            <a:ext cx="1066800" cy="609600"/>
          </a:xfrm>
          <a:prstGeom prst="rect">
            <a:avLst/>
          </a:prstGeom>
          <a:noFill/>
          <a:ln w="19050">
            <a:noFill/>
            <a:miter lim="800000"/>
            <a:headEnd/>
            <a:tailEnd/>
          </a:ln>
        </p:spPr>
        <p:txBody>
          <a:bodyPr wrap="none" anchor="ctr"/>
          <a:lstStyle/>
          <a:p>
            <a:pPr algn="ctr"/>
            <a:r>
              <a:rPr kumimoji="1" lang="zh-CN" altLang="en-US" sz="2800" b="1">
                <a:latin typeface="Times New Roman" pitchFamily="18" charset="0"/>
              </a:rPr>
              <a:t>代之为</a:t>
            </a:r>
            <a:endParaRPr kumimoji="1" lang="zh-CN" altLang="en-US" sz="2400" b="1">
              <a:latin typeface="Times New Roman" pitchFamily="18" charset="0"/>
            </a:endParaRPr>
          </a:p>
        </p:txBody>
      </p:sp>
      <p:grpSp>
        <p:nvGrpSpPr>
          <p:cNvPr id="12" name="Group 3">
            <a:extLst>
              <a:ext uri="{FF2B5EF4-FFF2-40B4-BE49-F238E27FC236}">
                <a16:creationId xmlns:a16="http://schemas.microsoft.com/office/drawing/2014/main" id="{8224D6B8-156F-4B1B-A661-05B6FBCA94B4}"/>
              </a:ext>
            </a:extLst>
          </p:cNvPr>
          <p:cNvGrpSpPr>
            <a:grpSpLocks/>
          </p:cNvGrpSpPr>
          <p:nvPr/>
        </p:nvGrpSpPr>
        <p:grpSpPr bwMode="auto">
          <a:xfrm>
            <a:off x="5106987" y="5184279"/>
            <a:ext cx="3351213" cy="762000"/>
            <a:chOff x="384" y="624"/>
            <a:chExt cx="2111" cy="480"/>
          </a:xfrm>
        </p:grpSpPr>
        <p:sp>
          <p:nvSpPr>
            <p:cNvPr id="13" name="Oval 4">
              <a:extLst>
                <a:ext uri="{FF2B5EF4-FFF2-40B4-BE49-F238E27FC236}">
                  <a16:creationId xmlns:a16="http://schemas.microsoft.com/office/drawing/2014/main" id="{3987B854-054D-45BC-AE2B-137C48E80F94}"/>
                </a:ext>
              </a:extLst>
            </p:cNvPr>
            <p:cNvSpPr>
              <a:spLocks noChangeArrowheads="1"/>
            </p:cNvSpPr>
            <p:nvPr/>
          </p:nvSpPr>
          <p:spPr bwMode="auto">
            <a:xfrm>
              <a:off x="384" y="76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14" name="Oval 5">
              <a:extLst>
                <a:ext uri="{FF2B5EF4-FFF2-40B4-BE49-F238E27FC236}">
                  <a16:creationId xmlns:a16="http://schemas.microsoft.com/office/drawing/2014/main" id="{A7AB0F05-AF00-4AB2-B6E3-1060AE0A157F}"/>
                </a:ext>
              </a:extLst>
            </p:cNvPr>
            <p:cNvSpPr>
              <a:spLocks noChangeArrowheads="1"/>
            </p:cNvSpPr>
            <p:nvPr/>
          </p:nvSpPr>
          <p:spPr bwMode="auto">
            <a:xfrm>
              <a:off x="1248" y="76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j</a:t>
              </a:r>
              <a:endParaRPr kumimoji="1" lang="en-US" altLang="zh-CN" sz="2400" b="1">
                <a:latin typeface="Times New Roman" pitchFamily="18" charset="0"/>
              </a:endParaRPr>
            </a:p>
          </p:txBody>
        </p:sp>
        <p:sp>
          <p:nvSpPr>
            <p:cNvPr id="15" name="Line 6">
              <a:extLst>
                <a:ext uri="{FF2B5EF4-FFF2-40B4-BE49-F238E27FC236}">
                  <a16:creationId xmlns:a16="http://schemas.microsoft.com/office/drawing/2014/main" id="{0B522C19-4780-48F0-969B-44D9A75AFE48}"/>
                </a:ext>
              </a:extLst>
            </p:cNvPr>
            <p:cNvSpPr>
              <a:spLocks noChangeShapeType="1"/>
            </p:cNvSpPr>
            <p:nvPr/>
          </p:nvSpPr>
          <p:spPr bwMode="auto">
            <a:xfrm>
              <a:off x="767" y="960"/>
              <a:ext cx="481"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16" name="Line 7">
              <a:extLst>
                <a:ext uri="{FF2B5EF4-FFF2-40B4-BE49-F238E27FC236}">
                  <a16:creationId xmlns:a16="http://schemas.microsoft.com/office/drawing/2014/main" id="{84BBBF6F-5B8D-4E22-A826-951AEDACA0D6}"/>
                </a:ext>
              </a:extLst>
            </p:cNvPr>
            <p:cNvSpPr>
              <a:spLocks noChangeShapeType="1"/>
            </p:cNvSpPr>
            <p:nvPr/>
          </p:nvSpPr>
          <p:spPr bwMode="auto">
            <a:xfrm>
              <a:off x="1632" y="960"/>
              <a:ext cx="48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17" name="Rectangle 8">
              <a:extLst>
                <a:ext uri="{FF2B5EF4-FFF2-40B4-BE49-F238E27FC236}">
                  <a16:creationId xmlns:a16="http://schemas.microsoft.com/office/drawing/2014/main" id="{E09E3624-1021-46E4-B41C-CC5605CB9F65}"/>
                </a:ext>
              </a:extLst>
            </p:cNvPr>
            <p:cNvSpPr>
              <a:spLocks noChangeArrowheads="1"/>
            </p:cNvSpPr>
            <p:nvPr/>
          </p:nvSpPr>
          <p:spPr bwMode="auto">
            <a:xfrm>
              <a:off x="720" y="624"/>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1</a:t>
              </a:r>
              <a:endParaRPr kumimoji="1" lang="en-US" altLang="zh-CN" sz="2400" b="1">
                <a:latin typeface="Times New Roman" pitchFamily="18" charset="0"/>
              </a:endParaRPr>
            </a:p>
          </p:txBody>
        </p:sp>
        <p:sp>
          <p:nvSpPr>
            <p:cNvPr id="18" name="Rectangle 9">
              <a:extLst>
                <a:ext uri="{FF2B5EF4-FFF2-40B4-BE49-F238E27FC236}">
                  <a16:creationId xmlns:a16="http://schemas.microsoft.com/office/drawing/2014/main" id="{EE7672BF-BEAD-41C8-BD7D-FF447A704597}"/>
                </a:ext>
              </a:extLst>
            </p:cNvPr>
            <p:cNvSpPr>
              <a:spLocks noChangeArrowheads="1"/>
            </p:cNvSpPr>
            <p:nvPr/>
          </p:nvSpPr>
          <p:spPr bwMode="auto">
            <a:xfrm>
              <a:off x="1584" y="624"/>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2</a:t>
              </a:r>
              <a:endParaRPr kumimoji="1" lang="en-US" altLang="zh-CN" sz="2400" b="1">
                <a:latin typeface="Times New Roman" pitchFamily="18" charset="0"/>
              </a:endParaRPr>
            </a:p>
          </p:txBody>
        </p:sp>
        <p:sp>
          <p:nvSpPr>
            <p:cNvPr id="19" name="Oval 10">
              <a:extLst>
                <a:ext uri="{FF2B5EF4-FFF2-40B4-BE49-F238E27FC236}">
                  <a16:creationId xmlns:a16="http://schemas.microsoft.com/office/drawing/2014/main" id="{A28E3218-5FF1-46D9-A2FE-C7BF63542265}"/>
                </a:ext>
              </a:extLst>
            </p:cNvPr>
            <p:cNvSpPr>
              <a:spLocks noChangeArrowheads="1"/>
            </p:cNvSpPr>
            <p:nvPr/>
          </p:nvSpPr>
          <p:spPr bwMode="auto">
            <a:xfrm>
              <a:off x="2112" y="76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k</a:t>
              </a:r>
              <a:endParaRPr kumimoji="1" lang="en-US" altLang="zh-CN" sz="2400" b="1">
                <a:latin typeface="Times New Roman" pitchFamily="18" charset="0"/>
              </a:endParaRPr>
            </a:p>
          </p:txBody>
        </p:sp>
      </p:grpSp>
      <p:grpSp>
        <p:nvGrpSpPr>
          <p:cNvPr id="20" name="Group 11">
            <a:extLst>
              <a:ext uri="{FF2B5EF4-FFF2-40B4-BE49-F238E27FC236}">
                <a16:creationId xmlns:a16="http://schemas.microsoft.com/office/drawing/2014/main" id="{EFBF1713-4938-4C5A-ACA8-37B92A532E2E}"/>
              </a:ext>
            </a:extLst>
          </p:cNvPr>
          <p:cNvGrpSpPr>
            <a:grpSpLocks/>
          </p:cNvGrpSpPr>
          <p:nvPr/>
        </p:nvGrpSpPr>
        <p:grpSpPr bwMode="auto">
          <a:xfrm>
            <a:off x="839787" y="5108079"/>
            <a:ext cx="2513013" cy="762000"/>
            <a:chOff x="3600" y="576"/>
            <a:chExt cx="1583" cy="480"/>
          </a:xfrm>
        </p:grpSpPr>
        <p:sp>
          <p:nvSpPr>
            <p:cNvPr id="21" name="Oval 12">
              <a:extLst>
                <a:ext uri="{FF2B5EF4-FFF2-40B4-BE49-F238E27FC236}">
                  <a16:creationId xmlns:a16="http://schemas.microsoft.com/office/drawing/2014/main" id="{9CF23AE3-290C-481A-BFF2-ECFFA38BD95E}"/>
                </a:ext>
              </a:extLst>
            </p:cNvPr>
            <p:cNvSpPr>
              <a:spLocks noChangeArrowheads="1"/>
            </p:cNvSpPr>
            <p:nvPr/>
          </p:nvSpPr>
          <p:spPr bwMode="auto">
            <a:xfrm>
              <a:off x="3600" y="720"/>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22" name="Oval 13">
              <a:extLst>
                <a:ext uri="{FF2B5EF4-FFF2-40B4-BE49-F238E27FC236}">
                  <a16:creationId xmlns:a16="http://schemas.microsoft.com/office/drawing/2014/main" id="{65E2C427-DEC8-4DF6-BEB6-B0E2E9915DB4}"/>
                </a:ext>
              </a:extLst>
            </p:cNvPr>
            <p:cNvSpPr>
              <a:spLocks noChangeArrowheads="1"/>
            </p:cNvSpPr>
            <p:nvPr/>
          </p:nvSpPr>
          <p:spPr bwMode="auto">
            <a:xfrm>
              <a:off x="4800" y="720"/>
              <a:ext cx="383" cy="336"/>
            </a:xfrm>
            <a:prstGeom prst="ellipse">
              <a:avLst/>
            </a:prstGeom>
            <a:noFill/>
            <a:ln w="19050">
              <a:solidFill>
                <a:schemeClr val="tx1"/>
              </a:solidFill>
              <a:round/>
              <a:headEnd/>
              <a:tailEnd/>
            </a:ln>
          </p:spPr>
          <p:txBody>
            <a:bodyPr wrap="none" anchor="ctr"/>
            <a:lstStyle/>
            <a:p>
              <a:pPr algn="ctr"/>
              <a:r>
                <a:rPr kumimoji="1" lang="en-US" altLang="zh-CN" sz="2800" b="1" dirty="0">
                  <a:latin typeface="Times New Roman" pitchFamily="18" charset="0"/>
                </a:rPr>
                <a:t>k</a:t>
              </a:r>
              <a:endParaRPr kumimoji="1" lang="en-US" altLang="zh-CN" sz="2400" b="1" dirty="0">
                <a:latin typeface="Times New Roman" pitchFamily="18" charset="0"/>
              </a:endParaRPr>
            </a:p>
          </p:txBody>
        </p:sp>
        <p:sp>
          <p:nvSpPr>
            <p:cNvPr id="23" name="Line 14">
              <a:extLst>
                <a:ext uri="{FF2B5EF4-FFF2-40B4-BE49-F238E27FC236}">
                  <a16:creationId xmlns:a16="http://schemas.microsoft.com/office/drawing/2014/main" id="{4D5277D2-76EC-4163-89FC-2CD0DC51B87D}"/>
                </a:ext>
              </a:extLst>
            </p:cNvPr>
            <p:cNvSpPr>
              <a:spLocks noChangeShapeType="1"/>
            </p:cNvSpPr>
            <p:nvPr/>
          </p:nvSpPr>
          <p:spPr bwMode="auto">
            <a:xfrm>
              <a:off x="3983" y="912"/>
              <a:ext cx="817"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24" name="Rectangle 15">
              <a:extLst>
                <a:ext uri="{FF2B5EF4-FFF2-40B4-BE49-F238E27FC236}">
                  <a16:creationId xmlns:a16="http://schemas.microsoft.com/office/drawing/2014/main" id="{717D5266-AB71-4F1B-A867-41ECB8263884}"/>
                </a:ext>
              </a:extLst>
            </p:cNvPr>
            <p:cNvSpPr>
              <a:spLocks noChangeArrowheads="1"/>
            </p:cNvSpPr>
            <p:nvPr/>
          </p:nvSpPr>
          <p:spPr bwMode="auto">
            <a:xfrm>
              <a:off x="4080" y="576"/>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1</a:t>
              </a:r>
              <a:r>
                <a:rPr kumimoji="1" lang="en-US" altLang="zh-CN" sz="2800" b="1">
                  <a:latin typeface="Times New Roman" pitchFamily="18" charset="0"/>
                </a:rPr>
                <a:t>V</a:t>
              </a:r>
              <a:r>
                <a:rPr kumimoji="1" lang="en-US" altLang="zh-CN" sz="2800" b="1" baseline="-25000">
                  <a:latin typeface="Times New Roman" pitchFamily="18" charset="0"/>
                </a:rPr>
                <a:t>2</a:t>
              </a:r>
              <a:endParaRPr kumimoji="1" lang="en-US" altLang="zh-CN" sz="2400" b="1">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6">
                                            <p:txEl>
                                              <p:pRg st="1" end="1"/>
                                            </p:txEl>
                                          </p:spTgt>
                                        </p:tgtEl>
                                        <p:attrNameLst>
                                          <p:attrName>style.visibility</p:attrName>
                                        </p:attrNameLst>
                                      </p:cBhvr>
                                      <p:to>
                                        <p:strVal val="visible"/>
                                      </p:to>
                                    </p:set>
                                    <p:animEffect transition="in" filter="wipe(left)">
                                      <p:cBhvr>
                                        <p:cTn id="7" dur="500"/>
                                        <p:tgtEl>
                                          <p:spTgt spid="9830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8306">
                                            <p:txEl>
                                              <p:pRg st="4" end="4"/>
                                            </p:txEl>
                                          </p:spTgt>
                                        </p:tgtEl>
                                        <p:attrNameLst>
                                          <p:attrName>style.visibility</p:attrName>
                                        </p:attrNameLst>
                                      </p:cBhvr>
                                      <p:to>
                                        <p:strVal val="visible"/>
                                      </p:to>
                                    </p:set>
                                    <p:animEffect transition="in" filter="wipe(left)">
                                      <p:cBhvr>
                                        <p:cTn id="16" dur="500"/>
                                        <p:tgtEl>
                                          <p:spTgt spid="9830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ppt_x</p:attrName>
                                        </p:attrNameLst>
                                      </p:cBhvr>
                                      <p:tavLst>
                                        <p:tav tm="0">
                                          <p:val>
                                            <p:strVal val="#ppt_x"/>
                                          </p:val>
                                        </p:tav>
                                        <p:tav tm="100000">
                                          <p:val>
                                            <p:strVal val="#ppt_x"/>
                                          </p:val>
                                        </p:tav>
                                      </p:tavLst>
                                    </p:anim>
                                    <p:anim calcmode="lin" valueType="num">
                                      <p:cBhvr>
                                        <p:cTn id="22" dur="500" fill="hold"/>
                                        <p:tgtEl>
                                          <p:spTgt spid="20"/>
                                        </p:tgtEl>
                                        <p:attrNameLst>
                                          <p:attrName>ppt_y</p:attrName>
                                        </p:attrNameLst>
                                      </p:cBhvr>
                                      <p:tavLst>
                                        <p:tav tm="0">
                                          <p:val>
                                            <p:strVal val="#ppt_y-#ppt_h/2"/>
                                          </p:val>
                                        </p:tav>
                                        <p:tav tm="100000">
                                          <p:val>
                                            <p:strVal val="#ppt_y"/>
                                          </p:val>
                                        </p:tav>
                                      </p:tavLst>
                                    </p:anim>
                                    <p:anim calcmode="lin" valueType="num">
                                      <p:cBhvr>
                                        <p:cTn id="23" dur="500" fill="hold"/>
                                        <p:tgtEl>
                                          <p:spTgt spid="20"/>
                                        </p:tgtEl>
                                        <p:attrNameLst>
                                          <p:attrName>ppt_w</p:attrName>
                                        </p:attrNameLst>
                                      </p:cBhvr>
                                      <p:tavLst>
                                        <p:tav tm="0">
                                          <p:val>
                                            <p:strVal val="#ppt_w"/>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ppt_h/2"/>
                                          </p:val>
                                        </p:tav>
                                        <p:tav tm="100000">
                                          <p:val>
                                            <p:strVal val="#ppt_y"/>
                                          </p:val>
                                        </p:tav>
                                      </p:tavLst>
                                    </p:anim>
                                    <p:anim calcmode="lin" valueType="num">
                                      <p:cBhvr>
                                        <p:cTn id="31" dur="500" fill="hold"/>
                                        <p:tgtEl>
                                          <p:spTgt spid="11"/>
                                        </p:tgtEl>
                                        <p:attrNameLst>
                                          <p:attrName>ppt_w</p:attrName>
                                        </p:attrNameLst>
                                      </p:cBhvr>
                                      <p:tavLst>
                                        <p:tav tm="0">
                                          <p:val>
                                            <p:strVal val="#ppt_w"/>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ppt_x</p:attrName>
                                        </p:attrNameLst>
                                      </p:cBhvr>
                                      <p:tavLst>
                                        <p:tav tm="0">
                                          <p:val>
                                            <p:strVal val="#ppt_x"/>
                                          </p:val>
                                        </p:tav>
                                        <p:tav tm="100000">
                                          <p:val>
                                            <p:strVal val="#ppt_x"/>
                                          </p:val>
                                        </p:tav>
                                      </p:tavLst>
                                    </p:anim>
                                    <p:anim calcmode="lin" valueType="num">
                                      <p:cBhvr>
                                        <p:cTn id="38" dur="500" fill="hold"/>
                                        <p:tgtEl>
                                          <p:spTgt spid="12"/>
                                        </p:tgtEl>
                                        <p:attrNameLst>
                                          <p:attrName>ppt_y</p:attrName>
                                        </p:attrNameLst>
                                      </p:cBhvr>
                                      <p:tavLst>
                                        <p:tav tm="0">
                                          <p:val>
                                            <p:strVal val="#ppt_y-#ppt_h/2"/>
                                          </p:val>
                                        </p:tav>
                                        <p:tav tm="100000">
                                          <p:val>
                                            <p:strVal val="#ppt_y"/>
                                          </p:val>
                                        </p:tav>
                                      </p:tavLst>
                                    </p:anim>
                                    <p:anim calcmode="lin" valueType="num">
                                      <p:cBhvr>
                                        <p:cTn id="39" dur="500" fill="hold"/>
                                        <p:tgtEl>
                                          <p:spTgt spid="12"/>
                                        </p:tgtEl>
                                        <p:attrNameLst>
                                          <p:attrName>ppt_w</p:attrName>
                                        </p:attrNameLst>
                                      </p:cBhvr>
                                      <p:tavLst>
                                        <p:tav tm="0">
                                          <p:val>
                                            <p:strVal val="#ppt_w"/>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uiExpand="1" build="p"/>
      <p:bldP spid="1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62000" y="3505200"/>
            <a:ext cx="7772400" cy="2133600"/>
          </a:xfrm>
          <a:prstGeom prst="rect">
            <a:avLst/>
          </a:prstGeom>
          <a:noFill/>
          <a:ln w="9525">
            <a:noFill/>
            <a:miter lim="800000"/>
            <a:headEnd/>
            <a:tailEnd/>
          </a:ln>
        </p:spPr>
        <p:txBody>
          <a:bodyPr/>
          <a:lstStyle/>
          <a:p>
            <a:pPr algn="just" eaLnBrk="0" hangingPunct="0"/>
            <a:endParaRPr kumimoji="1" lang="en-GB" altLang="zh-CN" sz="2400" b="1">
              <a:latin typeface="Times New Roman" pitchFamily="18" charset="0"/>
            </a:endParaRPr>
          </a:p>
        </p:txBody>
      </p:sp>
      <p:sp>
        <p:nvSpPr>
          <p:cNvPr id="3" name="标题 2">
            <a:extLst>
              <a:ext uri="{FF2B5EF4-FFF2-40B4-BE49-F238E27FC236}">
                <a16:creationId xmlns:a16="http://schemas.microsoft.com/office/drawing/2014/main" id="{21659435-0373-4C55-BAB7-FF0FEF55C91A}"/>
              </a:ext>
            </a:extLst>
          </p:cNvPr>
          <p:cNvSpPr>
            <a:spLocks noGrp="1"/>
          </p:cNvSpPr>
          <p:nvPr>
            <p:ph type="title"/>
          </p:nvPr>
        </p:nvSpPr>
        <p:spPr/>
        <p:txBody>
          <a:bodyPr/>
          <a:lstStyle/>
          <a:p>
            <a:r>
              <a:rPr kumimoji="1" lang="zh-CN" altLang="en-US" dirty="0">
                <a:latin typeface="Times New Roman" pitchFamily="18" charset="0"/>
              </a:rPr>
              <a:t>将正则表达式转换为有限自动机的方法</a:t>
            </a:r>
            <a:endParaRPr lang="zh-CN" altLang="en-US" dirty="0"/>
          </a:p>
        </p:txBody>
      </p:sp>
      <p:sp>
        <p:nvSpPr>
          <p:cNvPr id="62467"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endParaRPr lang="en-US" altLang="zh-CN" dirty="0">
              <a:latin typeface="Arial" panose="020B0604020202020204" pitchFamily="34" charset="0"/>
              <a:cs typeface="Arial" panose="020B0604020202020204" pitchFamily="34" charset="0"/>
            </a:endParaRPr>
          </a:p>
          <a:p>
            <a:pPr eaLnBrk="1" hangingPunct="1">
              <a:lnSpc>
                <a:spcPct val="150000"/>
              </a:lnSpc>
            </a:pPr>
            <a:r>
              <a:rPr lang="zh-CN" altLang="en-US" dirty="0">
                <a:latin typeface="Arial" panose="020B0604020202020204" pitchFamily="34" charset="0"/>
                <a:cs typeface="Arial" panose="020B0604020202020204" pitchFamily="34" charset="0"/>
              </a:rPr>
              <a:t>逐步把这个图转变为每条弧只标记为</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上的一个字符或</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，最后得到一个</a:t>
            </a:r>
            <a:r>
              <a:rPr lang="en-US" altLang="zh-CN" dirty="0">
                <a:latin typeface="Arial" panose="020B0604020202020204" pitchFamily="34" charset="0"/>
                <a:cs typeface="Arial" panose="020B0604020202020204" pitchFamily="34" charset="0"/>
              </a:rPr>
              <a:t>NFA M’</a:t>
            </a:r>
            <a:r>
              <a:rPr lang="zh-CN" altLang="en-US" dirty="0">
                <a:latin typeface="Arial" panose="020B0604020202020204" pitchFamily="34" charset="0"/>
                <a:cs typeface="Arial" panose="020B0604020202020204" pitchFamily="34" charset="0"/>
              </a:rPr>
              <a:t>，显然</a:t>
            </a:r>
            <a:r>
              <a:rPr lang="en-US" altLang="zh-CN" dirty="0">
                <a:latin typeface="Arial" panose="020B0604020202020204" pitchFamily="34" charset="0"/>
                <a:cs typeface="Arial" panose="020B0604020202020204" pitchFamily="34" charset="0"/>
              </a:rPr>
              <a:t>L(M’)=L(V)</a:t>
            </a:r>
          </a:p>
        </p:txBody>
      </p:sp>
      <p:sp>
        <p:nvSpPr>
          <p:cNvPr id="6" name="Rectangle 16">
            <a:extLst>
              <a:ext uri="{FF2B5EF4-FFF2-40B4-BE49-F238E27FC236}">
                <a16:creationId xmlns:a16="http://schemas.microsoft.com/office/drawing/2014/main" id="{65BD44F2-0D52-4857-AD70-86EBD673FD6F}"/>
              </a:ext>
            </a:extLst>
          </p:cNvPr>
          <p:cNvSpPr>
            <a:spLocks noChangeArrowheads="1"/>
          </p:cNvSpPr>
          <p:nvPr/>
        </p:nvSpPr>
        <p:spPr bwMode="auto">
          <a:xfrm>
            <a:off x="3807352" y="1988840"/>
            <a:ext cx="1066800" cy="609600"/>
          </a:xfrm>
          <a:prstGeom prst="rect">
            <a:avLst/>
          </a:prstGeom>
          <a:noFill/>
          <a:ln w="19050">
            <a:noFill/>
            <a:miter lim="800000"/>
            <a:headEnd/>
            <a:tailEnd/>
          </a:ln>
        </p:spPr>
        <p:txBody>
          <a:bodyPr wrap="none" anchor="ctr"/>
          <a:lstStyle/>
          <a:p>
            <a:pPr algn="ctr"/>
            <a:r>
              <a:rPr kumimoji="1" lang="zh-CN" altLang="en-US" sz="2800" b="1">
                <a:latin typeface="Times New Roman" pitchFamily="18" charset="0"/>
              </a:rPr>
              <a:t>代之为</a:t>
            </a:r>
            <a:endParaRPr kumimoji="1" lang="zh-CN" altLang="en-US" sz="2400" b="1">
              <a:latin typeface="Times New Roman" pitchFamily="18" charset="0"/>
            </a:endParaRPr>
          </a:p>
        </p:txBody>
      </p:sp>
      <p:grpSp>
        <p:nvGrpSpPr>
          <p:cNvPr id="7" name="Group 17">
            <a:extLst>
              <a:ext uri="{FF2B5EF4-FFF2-40B4-BE49-F238E27FC236}">
                <a16:creationId xmlns:a16="http://schemas.microsoft.com/office/drawing/2014/main" id="{8C5428DF-A93F-400B-A46A-C8C012129B06}"/>
              </a:ext>
            </a:extLst>
          </p:cNvPr>
          <p:cNvGrpSpPr>
            <a:grpSpLocks/>
          </p:cNvGrpSpPr>
          <p:nvPr/>
        </p:nvGrpSpPr>
        <p:grpSpPr bwMode="auto">
          <a:xfrm>
            <a:off x="911752" y="1836440"/>
            <a:ext cx="2436813" cy="762000"/>
            <a:chOff x="3696" y="1632"/>
            <a:chExt cx="1535" cy="480"/>
          </a:xfrm>
        </p:grpSpPr>
        <p:sp>
          <p:nvSpPr>
            <p:cNvPr id="8" name="Oval 18">
              <a:extLst>
                <a:ext uri="{FF2B5EF4-FFF2-40B4-BE49-F238E27FC236}">
                  <a16:creationId xmlns:a16="http://schemas.microsoft.com/office/drawing/2014/main" id="{FEC6CB65-8BBB-4B5D-9FF9-CA4EEAAB561E}"/>
                </a:ext>
              </a:extLst>
            </p:cNvPr>
            <p:cNvSpPr>
              <a:spLocks noChangeArrowheads="1"/>
            </p:cNvSpPr>
            <p:nvPr/>
          </p:nvSpPr>
          <p:spPr bwMode="auto">
            <a:xfrm>
              <a:off x="3696" y="1776"/>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9" name="Oval 19">
              <a:extLst>
                <a:ext uri="{FF2B5EF4-FFF2-40B4-BE49-F238E27FC236}">
                  <a16:creationId xmlns:a16="http://schemas.microsoft.com/office/drawing/2014/main" id="{C2555227-8DFD-4A4F-8A32-68B71C19BF99}"/>
                </a:ext>
              </a:extLst>
            </p:cNvPr>
            <p:cNvSpPr>
              <a:spLocks noChangeArrowheads="1"/>
            </p:cNvSpPr>
            <p:nvPr/>
          </p:nvSpPr>
          <p:spPr bwMode="auto">
            <a:xfrm>
              <a:off x="4848" y="1776"/>
              <a:ext cx="383" cy="336"/>
            </a:xfrm>
            <a:prstGeom prst="ellipse">
              <a:avLst/>
            </a:prstGeom>
            <a:noFill/>
            <a:ln w="19050">
              <a:solidFill>
                <a:schemeClr val="tx1"/>
              </a:solidFill>
              <a:round/>
              <a:headEnd/>
              <a:tailEnd/>
            </a:ln>
          </p:spPr>
          <p:txBody>
            <a:bodyPr wrap="none" anchor="ctr"/>
            <a:lstStyle/>
            <a:p>
              <a:pPr algn="ctr"/>
              <a:r>
                <a:rPr kumimoji="1" lang="en-US" altLang="zh-CN" sz="2800" b="1" dirty="0">
                  <a:latin typeface="Times New Roman" pitchFamily="18" charset="0"/>
                </a:rPr>
                <a:t>j</a:t>
              </a:r>
              <a:endParaRPr kumimoji="1" lang="en-US" altLang="zh-CN" sz="2400" b="1" dirty="0">
                <a:latin typeface="Times New Roman" pitchFamily="18" charset="0"/>
              </a:endParaRPr>
            </a:p>
          </p:txBody>
        </p:sp>
        <p:sp>
          <p:nvSpPr>
            <p:cNvPr id="10" name="Line 20">
              <a:extLst>
                <a:ext uri="{FF2B5EF4-FFF2-40B4-BE49-F238E27FC236}">
                  <a16:creationId xmlns:a16="http://schemas.microsoft.com/office/drawing/2014/main" id="{3C1642A1-457F-4A48-9E5F-3FBAEF5247E4}"/>
                </a:ext>
              </a:extLst>
            </p:cNvPr>
            <p:cNvSpPr>
              <a:spLocks noChangeShapeType="1"/>
            </p:cNvSpPr>
            <p:nvPr/>
          </p:nvSpPr>
          <p:spPr bwMode="auto">
            <a:xfrm>
              <a:off x="4079" y="1968"/>
              <a:ext cx="769"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11" name="Rectangle 21">
              <a:extLst>
                <a:ext uri="{FF2B5EF4-FFF2-40B4-BE49-F238E27FC236}">
                  <a16:creationId xmlns:a16="http://schemas.microsoft.com/office/drawing/2014/main" id="{4C1DC3AC-1FC5-4D70-B131-6303D2AF74D8}"/>
                </a:ext>
              </a:extLst>
            </p:cNvPr>
            <p:cNvSpPr>
              <a:spLocks noChangeArrowheads="1"/>
            </p:cNvSpPr>
            <p:nvPr/>
          </p:nvSpPr>
          <p:spPr bwMode="auto">
            <a:xfrm>
              <a:off x="4176" y="163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1</a:t>
              </a:r>
              <a:r>
                <a:rPr kumimoji="1" lang="en-US" altLang="zh-CN" sz="2800" b="1">
                  <a:latin typeface="Times New Roman" pitchFamily="18" charset="0"/>
                </a:rPr>
                <a:t>|V</a:t>
              </a:r>
              <a:r>
                <a:rPr kumimoji="1" lang="en-US" altLang="zh-CN" sz="2800" b="1" baseline="-25000">
                  <a:latin typeface="Times New Roman" pitchFamily="18" charset="0"/>
                </a:rPr>
                <a:t>2</a:t>
              </a:r>
              <a:endParaRPr kumimoji="1" lang="en-US" altLang="zh-CN" sz="2400" b="1">
                <a:latin typeface="Times New Roman" pitchFamily="18" charset="0"/>
              </a:endParaRPr>
            </a:p>
          </p:txBody>
        </p:sp>
      </p:grpSp>
      <p:grpSp>
        <p:nvGrpSpPr>
          <p:cNvPr id="12" name="Group 22">
            <a:extLst>
              <a:ext uri="{FF2B5EF4-FFF2-40B4-BE49-F238E27FC236}">
                <a16:creationId xmlns:a16="http://schemas.microsoft.com/office/drawing/2014/main" id="{AC38BF3C-5D58-430F-976C-925FDB5EF8B5}"/>
              </a:ext>
            </a:extLst>
          </p:cNvPr>
          <p:cNvGrpSpPr>
            <a:grpSpLocks/>
          </p:cNvGrpSpPr>
          <p:nvPr/>
        </p:nvGrpSpPr>
        <p:grpSpPr bwMode="auto">
          <a:xfrm>
            <a:off x="5483752" y="1303040"/>
            <a:ext cx="2589213" cy="1752600"/>
            <a:chOff x="576" y="1344"/>
            <a:chExt cx="1631" cy="1104"/>
          </a:xfrm>
        </p:grpSpPr>
        <p:sp>
          <p:nvSpPr>
            <p:cNvPr id="13" name="Oval 23">
              <a:extLst>
                <a:ext uri="{FF2B5EF4-FFF2-40B4-BE49-F238E27FC236}">
                  <a16:creationId xmlns:a16="http://schemas.microsoft.com/office/drawing/2014/main" id="{9B8EA8BA-24AA-44D1-8091-A6AB289534D0}"/>
                </a:ext>
              </a:extLst>
            </p:cNvPr>
            <p:cNvSpPr>
              <a:spLocks noChangeArrowheads="1"/>
            </p:cNvSpPr>
            <p:nvPr/>
          </p:nvSpPr>
          <p:spPr bwMode="auto">
            <a:xfrm>
              <a:off x="576" y="172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14" name="Oval 24">
              <a:extLst>
                <a:ext uri="{FF2B5EF4-FFF2-40B4-BE49-F238E27FC236}">
                  <a16:creationId xmlns:a16="http://schemas.microsoft.com/office/drawing/2014/main" id="{94B5F65C-B198-41CE-8AEF-4C953DBA98B7}"/>
                </a:ext>
              </a:extLst>
            </p:cNvPr>
            <p:cNvSpPr>
              <a:spLocks noChangeArrowheads="1"/>
            </p:cNvSpPr>
            <p:nvPr/>
          </p:nvSpPr>
          <p:spPr bwMode="auto">
            <a:xfrm>
              <a:off x="1824" y="172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j</a:t>
              </a:r>
              <a:endParaRPr kumimoji="1" lang="en-US" altLang="zh-CN" sz="2400" b="1">
                <a:latin typeface="Times New Roman" pitchFamily="18" charset="0"/>
              </a:endParaRPr>
            </a:p>
          </p:txBody>
        </p:sp>
        <p:sp>
          <p:nvSpPr>
            <p:cNvPr id="15" name="Freeform 25">
              <a:extLst>
                <a:ext uri="{FF2B5EF4-FFF2-40B4-BE49-F238E27FC236}">
                  <a16:creationId xmlns:a16="http://schemas.microsoft.com/office/drawing/2014/main" id="{786D2159-6422-4A5F-8590-142002F87A38}"/>
                </a:ext>
              </a:extLst>
            </p:cNvPr>
            <p:cNvSpPr>
              <a:spLocks/>
            </p:cNvSpPr>
            <p:nvPr/>
          </p:nvSpPr>
          <p:spPr bwMode="auto">
            <a:xfrm>
              <a:off x="960" y="1680"/>
              <a:ext cx="864" cy="144"/>
            </a:xfrm>
            <a:custGeom>
              <a:avLst/>
              <a:gdLst>
                <a:gd name="T0" fmla="*/ 0 w 864"/>
                <a:gd name="T1" fmla="*/ 144 h 144"/>
                <a:gd name="T2" fmla="*/ 384 w 864"/>
                <a:gd name="T3" fmla="*/ 0 h 144"/>
                <a:gd name="T4" fmla="*/ 864 w 864"/>
                <a:gd name="T5" fmla="*/ 144 h 144"/>
                <a:gd name="T6" fmla="*/ 0 60000 65536"/>
                <a:gd name="T7" fmla="*/ 0 60000 65536"/>
                <a:gd name="T8" fmla="*/ 0 60000 65536"/>
                <a:gd name="T9" fmla="*/ 0 w 864"/>
                <a:gd name="T10" fmla="*/ 0 h 144"/>
                <a:gd name="T11" fmla="*/ 864 w 864"/>
                <a:gd name="T12" fmla="*/ 144 h 144"/>
              </a:gdLst>
              <a:ahLst/>
              <a:cxnLst>
                <a:cxn ang="T6">
                  <a:pos x="T0" y="T1"/>
                </a:cxn>
                <a:cxn ang="T7">
                  <a:pos x="T2" y="T3"/>
                </a:cxn>
                <a:cxn ang="T8">
                  <a:pos x="T4" y="T5"/>
                </a:cxn>
              </a:cxnLst>
              <a:rect l="T9" t="T10" r="T11" b="T12"/>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p:spPr>
          <p:txBody>
            <a:bodyPr wrap="none" anchor="ctr"/>
            <a:lstStyle/>
            <a:p>
              <a:endParaRPr lang="zh-CN" altLang="en-US"/>
            </a:p>
          </p:txBody>
        </p:sp>
        <p:sp>
          <p:nvSpPr>
            <p:cNvPr id="16" name="Freeform 26">
              <a:extLst>
                <a:ext uri="{FF2B5EF4-FFF2-40B4-BE49-F238E27FC236}">
                  <a16:creationId xmlns:a16="http://schemas.microsoft.com/office/drawing/2014/main" id="{1A1E9194-7E77-4B0A-BA9E-F5CB6AB3E359}"/>
                </a:ext>
              </a:extLst>
            </p:cNvPr>
            <p:cNvSpPr>
              <a:spLocks/>
            </p:cNvSpPr>
            <p:nvPr/>
          </p:nvSpPr>
          <p:spPr bwMode="auto">
            <a:xfrm>
              <a:off x="960" y="1968"/>
              <a:ext cx="864" cy="192"/>
            </a:xfrm>
            <a:custGeom>
              <a:avLst/>
              <a:gdLst>
                <a:gd name="T0" fmla="*/ 0 w 912"/>
                <a:gd name="T1" fmla="*/ 0 h 192"/>
                <a:gd name="T2" fmla="*/ 387 w 912"/>
                <a:gd name="T3" fmla="*/ 192 h 192"/>
                <a:gd name="T4" fmla="*/ 819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p:spPr>
          <p:txBody>
            <a:bodyPr wrap="none" anchor="ctr"/>
            <a:lstStyle/>
            <a:p>
              <a:endParaRPr lang="zh-CN" altLang="en-US"/>
            </a:p>
          </p:txBody>
        </p:sp>
        <p:sp>
          <p:nvSpPr>
            <p:cNvPr id="17" name="Rectangle 27">
              <a:extLst>
                <a:ext uri="{FF2B5EF4-FFF2-40B4-BE49-F238E27FC236}">
                  <a16:creationId xmlns:a16="http://schemas.microsoft.com/office/drawing/2014/main" id="{82FD8CE4-2507-412F-BEE3-EFB74E76C3D6}"/>
                </a:ext>
              </a:extLst>
            </p:cNvPr>
            <p:cNvSpPr>
              <a:spLocks noChangeArrowheads="1"/>
            </p:cNvSpPr>
            <p:nvPr/>
          </p:nvSpPr>
          <p:spPr bwMode="auto">
            <a:xfrm>
              <a:off x="1104" y="211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2</a:t>
              </a:r>
              <a:endParaRPr kumimoji="1" lang="en-US" altLang="zh-CN" sz="2400" b="1">
                <a:latin typeface="Times New Roman" pitchFamily="18" charset="0"/>
              </a:endParaRPr>
            </a:p>
          </p:txBody>
        </p:sp>
        <p:sp>
          <p:nvSpPr>
            <p:cNvPr id="18" name="Rectangle 28">
              <a:extLst>
                <a:ext uri="{FF2B5EF4-FFF2-40B4-BE49-F238E27FC236}">
                  <a16:creationId xmlns:a16="http://schemas.microsoft.com/office/drawing/2014/main" id="{B176FCA3-48BC-4100-B207-79DDBAEF530A}"/>
                </a:ext>
              </a:extLst>
            </p:cNvPr>
            <p:cNvSpPr>
              <a:spLocks noChangeArrowheads="1"/>
            </p:cNvSpPr>
            <p:nvPr/>
          </p:nvSpPr>
          <p:spPr bwMode="auto">
            <a:xfrm>
              <a:off x="1104" y="1344"/>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1</a:t>
              </a:r>
              <a:endParaRPr kumimoji="1" lang="en-US" altLang="zh-CN" sz="2400" b="1">
                <a:latin typeface="Times New Roman" pitchFamily="18" charset="0"/>
              </a:endParaRPr>
            </a:p>
          </p:txBody>
        </p:sp>
      </p:grpSp>
      <p:sp>
        <p:nvSpPr>
          <p:cNvPr id="19" name="Rectangle 29">
            <a:extLst>
              <a:ext uri="{FF2B5EF4-FFF2-40B4-BE49-F238E27FC236}">
                <a16:creationId xmlns:a16="http://schemas.microsoft.com/office/drawing/2014/main" id="{7A5024F0-745A-40D1-85E8-9CC78F94AFEE}"/>
              </a:ext>
            </a:extLst>
          </p:cNvPr>
          <p:cNvSpPr>
            <a:spLocks noChangeArrowheads="1"/>
          </p:cNvSpPr>
          <p:nvPr/>
        </p:nvSpPr>
        <p:spPr bwMode="auto">
          <a:xfrm>
            <a:off x="3731152" y="3326880"/>
            <a:ext cx="1066800" cy="609600"/>
          </a:xfrm>
          <a:prstGeom prst="rect">
            <a:avLst/>
          </a:prstGeom>
          <a:noFill/>
          <a:ln w="19050">
            <a:noFill/>
            <a:miter lim="800000"/>
            <a:headEnd/>
            <a:tailEnd/>
          </a:ln>
        </p:spPr>
        <p:txBody>
          <a:bodyPr wrap="none" anchor="ctr"/>
          <a:lstStyle/>
          <a:p>
            <a:pPr algn="ctr"/>
            <a:r>
              <a:rPr kumimoji="1" lang="zh-CN" altLang="en-US" sz="2800" b="1">
                <a:latin typeface="Times New Roman" pitchFamily="18" charset="0"/>
              </a:rPr>
              <a:t>代之为</a:t>
            </a:r>
            <a:endParaRPr kumimoji="1" lang="zh-CN" altLang="en-US" sz="2400" b="1">
              <a:latin typeface="Times New Roman" pitchFamily="18" charset="0"/>
            </a:endParaRPr>
          </a:p>
        </p:txBody>
      </p:sp>
      <p:grpSp>
        <p:nvGrpSpPr>
          <p:cNvPr id="20" name="Group 30">
            <a:extLst>
              <a:ext uri="{FF2B5EF4-FFF2-40B4-BE49-F238E27FC236}">
                <a16:creationId xmlns:a16="http://schemas.microsoft.com/office/drawing/2014/main" id="{A0A496B9-AF04-4649-8C72-0E92AFCEA1B4}"/>
              </a:ext>
            </a:extLst>
          </p:cNvPr>
          <p:cNvGrpSpPr>
            <a:grpSpLocks/>
          </p:cNvGrpSpPr>
          <p:nvPr/>
        </p:nvGrpSpPr>
        <p:grpSpPr bwMode="auto">
          <a:xfrm>
            <a:off x="683152" y="3022080"/>
            <a:ext cx="2741613" cy="838200"/>
            <a:chOff x="3696" y="2976"/>
            <a:chExt cx="1727" cy="528"/>
          </a:xfrm>
        </p:grpSpPr>
        <p:sp>
          <p:nvSpPr>
            <p:cNvPr id="21" name="Oval 31">
              <a:extLst>
                <a:ext uri="{FF2B5EF4-FFF2-40B4-BE49-F238E27FC236}">
                  <a16:creationId xmlns:a16="http://schemas.microsoft.com/office/drawing/2014/main" id="{0141B0A4-0457-4338-9F55-C4813CF9AB59}"/>
                </a:ext>
              </a:extLst>
            </p:cNvPr>
            <p:cNvSpPr>
              <a:spLocks noChangeArrowheads="1"/>
            </p:cNvSpPr>
            <p:nvPr/>
          </p:nvSpPr>
          <p:spPr bwMode="auto">
            <a:xfrm>
              <a:off x="3696" y="316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22" name="Oval 32">
              <a:extLst>
                <a:ext uri="{FF2B5EF4-FFF2-40B4-BE49-F238E27FC236}">
                  <a16:creationId xmlns:a16="http://schemas.microsoft.com/office/drawing/2014/main" id="{B1371A25-97DE-4DB1-A32A-2A444E41F9AF}"/>
                </a:ext>
              </a:extLst>
            </p:cNvPr>
            <p:cNvSpPr>
              <a:spLocks noChangeArrowheads="1"/>
            </p:cNvSpPr>
            <p:nvPr/>
          </p:nvSpPr>
          <p:spPr bwMode="auto">
            <a:xfrm>
              <a:off x="5040" y="3168"/>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k</a:t>
              </a:r>
              <a:endParaRPr kumimoji="1" lang="en-US" altLang="zh-CN" sz="2400" b="1">
                <a:latin typeface="Times New Roman" pitchFamily="18" charset="0"/>
              </a:endParaRPr>
            </a:p>
          </p:txBody>
        </p:sp>
        <p:sp>
          <p:nvSpPr>
            <p:cNvPr id="23" name="Line 33">
              <a:extLst>
                <a:ext uri="{FF2B5EF4-FFF2-40B4-BE49-F238E27FC236}">
                  <a16:creationId xmlns:a16="http://schemas.microsoft.com/office/drawing/2014/main" id="{8B744B21-FF29-4A97-B159-AB9A727E52AD}"/>
                </a:ext>
              </a:extLst>
            </p:cNvPr>
            <p:cNvSpPr>
              <a:spLocks noChangeShapeType="1"/>
            </p:cNvSpPr>
            <p:nvPr/>
          </p:nvSpPr>
          <p:spPr bwMode="auto">
            <a:xfrm>
              <a:off x="4079" y="3360"/>
              <a:ext cx="961"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24" name="Rectangle 34">
              <a:extLst>
                <a:ext uri="{FF2B5EF4-FFF2-40B4-BE49-F238E27FC236}">
                  <a16:creationId xmlns:a16="http://schemas.microsoft.com/office/drawing/2014/main" id="{9B857DA3-686E-484A-8E05-A5B9F3CFD37A}"/>
                </a:ext>
              </a:extLst>
            </p:cNvPr>
            <p:cNvSpPr>
              <a:spLocks noChangeArrowheads="1"/>
            </p:cNvSpPr>
            <p:nvPr/>
          </p:nvSpPr>
          <p:spPr bwMode="auto">
            <a:xfrm>
              <a:off x="4176" y="2976"/>
              <a:ext cx="672" cy="336"/>
            </a:xfrm>
            <a:prstGeom prst="rect">
              <a:avLst/>
            </a:prstGeom>
            <a:noFill/>
            <a:ln w="19050">
              <a:noFill/>
              <a:miter lim="800000"/>
              <a:headEnd/>
              <a:tailEnd/>
            </a:ln>
          </p:spPr>
          <p:txBody>
            <a:bodyPr wrap="none" anchor="ctr"/>
            <a:lstStyle/>
            <a:p>
              <a:pPr algn="ctr"/>
              <a:r>
                <a:rPr kumimoji="1" lang="en-US" altLang="zh-CN" sz="2800" b="1" dirty="0" err="1">
                  <a:latin typeface="Times New Roman" pitchFamily="18" charset="0"/>
                </a:rPr>
                <a:t>V</a:t>
              </a:r>
              <a:r>
                <a:rPr kumimoji="1" lang="en-US" altLang="zh-CN" sz="2800" b="1" baseline="-25000" dirty="0" err="1">
                  <a:latin typeface="Times New Roman" pitchFamily="18" charset="0"/>
                </a:rPr>
                <a:t>1</a:t>
              </a:r>
              <a:r>
                <a:rPr kumimoji="1" lang="en-US" altLang="zh-CN" sz="2800" b="1" dirty="0">
                  <a:latin typeface="Times New Roman" pitchFamily="18" charset="0"/>
                </a:rPr>
                <a:t>*</a:t>
              </a:r>
              <a:endParaRPr kumimoji="1" lang="en-US" altLang="zh-CN" sz="2800" b="1" baseline="-25000" dirty="0">
                <a:latin typeface="Times New Roman" pitchFamily="18" charset="0"/>
              </a:endParaRPr>
            </a:p>
          </p:txBody>
        </p:sp>
      </p:grpSp>
      <p:grpSp>
        <p:nvGrpSpPr>
          <p:cNvPr id="25" name="Group 35">
            <a:extLst>
              <a:ext uri="{FF2B5EF4-FFF2-40B4-BE49-F238E27FC236}">
                <a16:creationId xmlns:a16="http://schemas.microsoft.com/office/drawing/2014/main" id="{82144437-A19E-4487-B89D-54654D024B95}"/>
              </a:ext>
            </a:extLst>
          </p:cNvPr>
          <p:cNvGrpSpPr>
            <a:grpSpLocks/>
          </p:cNvGrpSpPr>
          <p:nvPr/>
        </p:nvGrpSpPr>
        <p:grpSpPr bwMode="auto">
          <a:xfrm>
            <a:off x="5178952" y="3174480"/>
            <a:ext cx="3351213" cy="1752600"/>
            <a:chOff x="480" y="3072"/>
            <a:chExt cx="2111" cy="1104"/>
          </a:xfrm>
        </p:grpSpPr>
        <p:sp>
          <p:nvSpPr>
            <p:cNvPr id="26" name="Oval 36">
              <a:extLst>
                <a:ext uri="{FF2B5EF4-FFF2-40B4-BE49-F238E27FC236}">
                  <a16:creationId xmlns:a16="http://schemas.microsoft.com/office/drawing/2014/main" id="{5643DE9B-EBAD-4416-B4DC-22BCFDA45FC3}"/>
                </a:ext>
              </a:extLst>
            </p:cNvPr>
            <p:cNvSpPr>
              <a:spLocks noChangeArrowheads="1"/>
            </p:cNvSpPr>
            <p:nvPr/>
          </p:nvSpPr>
          <p:spPr bwMode="auto">
            <a:xfrm>
              <a:off x="480" y="3216"/>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i</a:t>
              </a:r>
              <a:endParaRPr kumimoji="1" lang="en-US" altLang="zh-CN" sz="2400" b="1">
                <a:latin typeface="Times New Roman" pitchFamily="18" charset="0"/>
              </a:endParaRPr>
            </a:p>
          </p:txBody>
        </p:sp>
        <p:sp>
          <p:nvSpPr>
            <p:cNvPr id="27" name="Oval 37">
              <a:extLst>
                <a:ext uri="{FF2B5EF4-FFF2-40B4-BE49-F238E27FC236}">
                  <a16:creationId xmlns:a16="http://schemas.microsoft.com/office/drawing/2014/main" id="{0C699A82-B890-43E4-8628-0596ED74CA58}"/>
                </a:ext>
              </a:extLst>
            </p:cNvPr>
            <p:cNvSpPr>
              <a:spLocks noChangeArrowheads="1"/>
            </p:cNvSpPr>
            <p:nvPr/>
          </p:nvSpPr>
          <p:spPr bwMode="auto">
            <a:xfrm>
              <a:off x="1344" y="3216"/>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j</a:t>
              </a:r>
              <a:endParaRPr kumimoji="1" lang="en-US" altLang="zh-CN" sz="2400" b="1">
                <a:latin typeface="Times New Roman" pitchFamily="18" charset="0"/>
              </a:endParaRPr>
            </a:p>
          </p:txBody>
        </p:sp>
        <p:sp>
          <p:nvSpPr>
            <p:cNvPr id="28" name="Line 38">
              <a:extLst>
                <a:ext uri="{FF2B5EF4-FFF2-40B4-BE49-F238E27FC236}">
                  <a16:creationId xmlns:a16="http://schemas.microsoft.com/office/drawing/2014/main" id="{95859148-7AC2-4620-A108-AEE50584FEC4}"/>
                </a:ext>
              </a:extLst>
            </p:cNvPr>
            <p:cNvSpPr>
              <a:spLocks noChangeShapeType="1"/>
            </p:cNvSpPr>
            <p:nvPr/>
          </p:nvSpPr>
          <p:spPr bwMode="auto">
            <a:xfrm>
              <a:off x="863" y="3408"/>
              <a:ext cx="481"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29" name="Line 39">
              <a:extLst>
                <a:ext uri="{FF2B5EF4-FFF2-40B4-BE49-F238E27FC236}">
                  <a16:creationId xmlns:a16="http://schemas.microsoft.com/office/drawing/2014/main" id="{2957CA50-2852-410A-B0F0-0D869E4346CB}"/>
                </a:ext>
              </a:extLst>
            </p:cNvPr>
            <p:cNvSpPr>
              <a:spLocks noChangeShapeType="1"/>
            </p:cNvSpPr>
            <p:nvPr/>
          </p:nvSpPr>
          <p:spPr bwMode="auto">
            <a:xfrm>
              <a:off x="1728" y="3408"/>
              <a:ext cx="48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30" name="Rectangle 40">
              <a:extLst>
                <a:ext uri="{FF2B5EF4-FFF2-40B4-BE49-F238E27FC236}">
                  <a16:creationId xmlns:a16="http://schemas.microsoft.com/office/drawing/2014/main" id="{5B8DD38D-8553-4240-B20C-FA9B8588F13A}"/>
                </a:ext>
              </a:extLst>
            </p:cNvPr>
            <p:cNvSpPr>
              <a:spLocks noChangeArrowheads="1"/>
            </p:cNvSpPr>
            <p:nvPr/>
          </p:nvSpPr>
          <p:spPr bwMode="auto">
            <a:xfrm>
              <a:off x="816" y="307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sym typeface="Symbol" pitchFamily="18" charset="2"/>
                </a:rPr>
                <a:t></a:t>
              </a:r>
              <a:endParaRPr kumimoji="1" lang="en-US" altLang="zh-CN" sz="2400" b="1">
                <a:latin typeface="Times New Roman" pitchFamily="18" charset="0"/>
              </a:endParaRPr>
            </a:p>
          </p:txBody>
        </p:sp>
        <p:sp>
          <p:nvSpPr>
            <p:cNvPr id="31" name="Rectangle 41">
              <a:extLst>
                <a:ext uri="{FF2B5EF4-FFF2-40B4-BE49-F238E27FC236}">
                  <a16:creationId xmlns:a16="http://schemas.microsoft.com/office/drawing/2014/main" id="{947E6498-F525-4593-8A4C-1982E1056922}"/>
                </a:ext>
              </a:extLst>
            </p:cNvPr>
            <p:cNvSpPr>
              <a:spLocks noChangeArrowheads="1"/>
            </p:cNvSpPr>
            <p:nvPr/>
          </p:nvSpPr>
          <p:spPr bwMode="auto">
            <a:xfrm>
              <a:off x="1680" y="3072"/>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sym typeface="Symbol" pitchFamily="18" charset="2"/>
                </a:rPr>
                <a:t></a:t>
              </a:r>
            </a:p>
          </p:txBody>
        </p:sp>
        <p:sp>
          <p:nvSpPr>
            <p:cNvPr id="32" name="Oval 42">
              <a:extLst>
                <a:ext uri="{FF2B5EF4-FFF2-40B4-BE49-F238E27FC236}">
                  <a16:creationId xmlns:a16="http://schemas.microsoft.com/office/drawing/2014/main" id="{5BE92731-CD82-4987-A05D-31F17A9B8643}"/>
                </a:ext>
              </a:extLst>
            </p:cNvPr>
            <p:cNvSpPr>
              <a:spLocks noChangeArrowheads="1"/>
            </p:cNvSpPr>
            <p:nvPr/>
          </p:nvSpPr>
          <p:spPr bwMode="auto">
            <a:xfrm>
              <a:off x="2208" y="3216"/>
              <a:ext cx="383" cy="336"/>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k</a:t>
              </a:r>
              <a:endParaRPr kumimoji="1" lang="en-US" altLang="zh-CN" sz="2400" b="1">
                <a:latin typeface="Times New Roman" pitchFamily="18" charset="0"/>
              </a:endParaRPr>
            </a:p>
          </p:txBody>
        </p:sp>
        <p:sp>
          <p:nvSpPr>
            <p:cNvPr id="33" name="Rectangle 43">
              <a:extLst>
                <a:ext uri="{FF2B5EF4-FFF2-40B4-BE49-F238E27FC236}">
                  <a16:creationId xmlns:a16="http://schemas.microsoft.com/office/drawing/2014/main" id="{8BBEFEB0-6EBE-4F20-94A9-0A27F280B340}"/>
                </a:ext>
              </a:extLst>
            </p:cNvPr>
            <p:cNvSpPr>
              <a:spLocks noChangeArrowheads="1"/>
            </p:cNvSpPr>
            <p:nvPr/>
          </p:nvSpPr>
          <p:spPr bwMode="auto">
            <a:xfrm>
              <a:off x="1296" y="3840"/>
              <a:ext cx="528" cy="336"/>
            </a:xfrm>
            <a:prstGeom prst="rect">
              <a:avLst/>
            </a:prstGeom>
            <a:noFill/>
            <a:ln w="19050">
              <a:noFill/>
              <a:miter lim="800000"/>
              <a:headEnd/>
              <a:tailEnd/>
            </a:ln>
          </p:spPr>
          <p:txBody>
            <a:bodyPr wrap="none" anchor="ctr"/>
            <a:lstStyle/>
            <a:p>
              <a:pPr algn="ctr"/>
              <a:r>
                <a:rPr kumimoji="1" lang="en-US" altLang="zh-CN" sz="2800" b="1">
                  <a:latin typeface="Times New Roman" pitchFamily="18" charset="0"/>
                </a:rPr>
                <a:t>V</a:t>
              </a:r>
              <a:r>
                <a:rPr kumimoji="1" lang="en-US" altLang="zh-CN" sz="2800" b="1" baseline="-25000">
                  <a:latin typeface="Times New Roman" pitchFamily="18" charset="0"/>
                </a:rPr>
                <a:t>1</a:t>
              </a:r>
              <a:endParaRPr kumimoji="1" lang="en-US" altLang="zh-CN" sz="2400" b="1">
                <a:latin typeface="Times New Roman" pitchFamily="18" charset="0"/>
              </a:endParaRPr>
            </a:p>
          </p:txBody>
        </p:sp>
        <p:sp>
          <p:nvSpPr>
            <p:cNvPr id="34" name="Freeform 44">
              <a:extLst>
                <a:ext uri="{FF2B5EF4-FFF2-40B4-BE49-F238E27FC236}">
                  <a16:creationId xmlns:a16="http://schemas.microsoft.com/office/drawing/2014/main" id="{5E7B01DD-E41E-47AD-92E2-82426A8F817B}"/>
                </a:ext>
              </a:extLst>
            </p:cNvPr>
            <p:cNvSpPr>
              <a:spLocks/>
            </p:cNvSpPr>
            <p:nvPr/>
          </p:nvSpPr>
          <p:spPr bwMode="auto">
            <a:xfrm>
              <a:off x="1392" y="3456"/>
              <a:ext cx="336" cy="440"/>
            </a:xfrm>
            <a:custGeom>
              <a:avLst/>
              <a:gdLst>
                <a:gd name="T0" fmla="*/ 336 w 336"/>
                <a:gd name="T1" fmla="*/ 0 h 440"/>
                <a:gd name="T2" fmla="*/ 144 w 336"/>
                <a:gd name="T3" fmla="*/ 432 h 440"/>
                <a:gd name="T4" fmla="*/ 0 w 336"/>
                <a:gd name="T5" fmla="*/ 48 h 440"/>
                <a:gd name="T6" fmla="*/ 0 60000 65536"/>
                <a:gd name="T7" fmla="*/ 0 60000 65536"/>
                <a:gd name="T8" fmla="*/ 0 60000 65536"/>
                <a:gd name="T9" fmla="*/ 0 w 336"/>
                <a:gd name="T10" fmla="*/ 0 h 440"/>
                <a:gd name="T11" fmla="*/ 336 w 336"/>
                <a:gd name="T12" fmla="*/ 440 h 440"/>
              </a:gdLst>
              <a:ahLst/>
              <a:cxnLst>
                <a:cxn ang="T6">
                  <a:pos x="T0" y="T1"/>
                </a:cxn>
                <a:cxn ang="T7">
                  <a:pos x="T2" y="T3"/>
                </a:cxn>
                <a:cxn ang="T8">
                  <a:pos x="T4" y="T5"/>
                </a:cxn>
              </a:cxnLst>
              <a:rect l="T9" t="T10" r="T11" b="T12"/>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ppt_h/2"/>
                                          </p:val>
                                        </p:tav>
                                        <p:tav tm="100000">
                                          <p:val>
                                            <p:strVal val="#ppt_y"/>
                                          </p:val>
                                        </p:tav>
                                      </p:tavLst>
                                    </p:anim>
                                    <p:anim calcmode="lin" valueType="num">
                                      <p:cBhvr>
                                        <p:cTn id="17" dur="500" fill="hold"/>
                                        <p:tgtEl>
                                          <p:spTgt spid="6"/>
                                        </p:tgtEl>
                                        <p:attrNameLst>
                                          <p:attrName>ppt_w</p:attrName>
                                        </p:attrNameLst>
                                      </p:cBhvr>
                                      <p:tavLst>
                                        <p:tav tm="0">
                                          <p:val>
                                            <p:strVal val="#ppt_w"/>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ppt_h/2"/>
                                          </p:val>
                                        </p:tav>
                                        <p:tav tm="100000">
                                          <p:val>
                                            <p:strVal val="#ppt_y"/>
                                          </p:val>
                                        </p:tav>
                                      </p:tavLst>
                                    </p:anim>
                                    <p:anim calcmode="lin" valueType="num">
                                      <p:cBhvr>
                                        <p:cTn id="25" dur="500" fill="hold"/>
                                        <p:tgtEl>
                                          <p:spTgt spid="12"/>
                                        </p:tgtEl>
                                        <p:attrNameLst>
                                          <p:attrName>ppt_w</p:attrName>
                                        </p:attrNameLst>
                                      </p:cBhvr>
                                      <p:tavLst>
                                        <p:tav tm="0">
                                          <p:val>
                                            <p:strVal val="#ppt_w"/>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ppt_x</p:attrName>
                                        </p:attrNameLst>
                                      </p:cBhvr>
                                      <p:tavLst>
                                        <p:tav tm="0">
                                          <p:val>
                                            <p:strVal val="#ppt_x"/>
                                          </p:val>
                                        </p:tav>
                                        <p:tav tm="100000">
                                          <p:val>
                                            <p:strVal val="#ppt_x"/>
                                          </p:val>
                                        </p:tav>
                                      </p:tavLst>
                                    </p:anim>
                                    <p:anim calcmode="lin" valueType="num">
                                      <p:cBhvr>
                                        <p:cTn id="32" dur="500" fill="hold"/>
                                        <p:tgtEl>
                                          <p:spTgt spid="20"/>
                                        </p:tgtEl>
                                        <p:attrNameLst>
                                          <p:attrName>ppt_y</p:attrName>
                                        </p:attrNameLst>
                                      </p:cBhvr>
                                      <p:tavLst>
                                        <p:tav tm="0">
                                          <p:val>
                                            <p:strVal val="#ppt_y-#ppt_h/2"/>
                                          </p:val>
                                        </p:tav>
                                        <p:tav tm="100000">
                                          <p:val>
                                            <p:strVal val="#ppt_y"/>
                                          </p:val>
                                        </p:tav>
                                      </p:tavLst>
                                    </p:anim>
                                    <p:anim calcmode="lin" valueType="num">
                                      <p:cBhvr>
                                        <p:cTn id="33" dur="500" fill="hold"/>
                                        <p:tgtEl>
                                          <p:spTgt spid="20"/>
                                        </p:tgtEl>
                                        <p:attrNameLst>
                                          <p:attrName>ppt_w</p:attrName>
                                        </p:attrNameLst>
                                      </p:cBhvr>
                                      <p:tavLst>
                                        <p:tav tm="0">
                                          <p:val>
                                            <p:strVal val="#ppt_w"/>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ppt_x</p:attrName>
                                        </p:attrNameLst>
                                      </p:cBhvr>
                                      <p:tavLst>
                                        <p:tav tm="0">
                                          <p:val>
                                            <p:strVal val="#ppt_x"/>
                                          </p:val>
                                        </p:tav>
                                        <p:tav tm="100000">
                                          <p:val>
                                            <p:strVal val="#ppt_x"/>
                                          </p:val>
                                        </p:tav>
                                      </p:tavLst>
                                    </p:anim>
                                    <p:anim calcmode="lin" valueType="num">
                                      <p:cBhvr>
                                        <p:cTn id="40" dur="500" fill="hold"/>
                                        <p:tgtEl>
                                          <p:spTgt spid="19"/>
                                        </p:tgtEl>
                                        <p:attrNameLst>
                                          <p:attrName>ppt_y</p:attrName>
                                        </p:attrNameLst>
                                      </p:cBhvr>
                                      <p:tavLst>
                                        <p:tav tm="0">
                                          <p:val>
                                            <p:strVal val="#ppt_y-#ppt_h/2"/>
                                          </p:val>
                                        </p:tav>
                                        <p:tav tm="100000">
                                          <p:val>
                                            <p:strVal val="#ppt_y"/>
                                          </p:val>
                                        </p:tav>
                                      </p:tavLst>
                                    </p:anim>
                                    <p:anim calcmode="lin" valueType="num">
                                      <p:cBhvr>
                                        <p:cTn id="41" dur="500" fill="hold"/>
                                        <p:tgtEl>
                                          <p:spTgt spid="19"/>
                                        </p:tgtEl>
                                        <p:attrNameLst>
                                          <p:attrName>ppt_w</p:attrName>
                                        </p:attrNameLst>
                                      </p:cBhvr>
                                      <p:tavLst>
                                        <p:tav tm="0">
                                          <p:val>
                                            <p:strVal val="#ppt_w"/>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ppt_h/2"/>
                                          </p:val>
                                        </p:tav>
                                        <p:tav tm="100000">
                                          <p:val>
                                            <p:strVal val="#ppt_y"/>
                                          </p:val>
                                        </p:tav>
                                      </p:tavLst>
                                    </p:anim>
                                    <p:anim calcmode="lin" valueType="num">
                                      <p:cBhvr>
                                        <p:cTn id="49" dur="500" fill="hold"/>
                                        <p:tgtEl>
                                          <p:spTgt spid="25"/>
                                        </p:tgtEl>
                                        <p:attrNameLst>
                                          <p:attrName>ppt_w</p:attrName>
                                        </p:attrNameLst>
                                      </p:cBhvr>
                                      <p:tavLst>
                                        <p:tav tm="0">
                                          <p:val>
                                            <p:strVal val="#ppt_w"/>
                                          </p:val>
                                        </p:tav>
                                        <p:tav tm="100000">
                                          <p:val>
                                            <p:strVal val="#ppt_w"/>
                                          </p:val>
                                        </p:tav>
                                      </p:tavLst>
                                    </p:anim>
                                    <p:anim calcmode="lin" valueType="num">
                                      <p:cBhvr>
                                        <p:cTn id="50"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2467">
                                            <p:txEl>
                                              <p:pRg st="5" end="5"/>
                                            </p:txEl>
                                          </p:spTgt>
                                        </p:tgtEl>
                                        <p:attrNameLst>
                                          <p:attrName>style.visibility</p:attrName>
                                        </p:attrNameLst>
                                      </p:cBhvr>
                                      <p:to>
                                        <p:strVal val="visible"/>
                                      </p:to>
                                    </p:set>
                                    <p:animEffect transition="in" filter="fade">
                                      <p:cBhvr>
                                        <p:cTn id="55" dur="1000"/>
                                        <p:tgtEl>
                                          <p:spTgt spid="62467">
                                            <p:txEl>
                                              <p:pRg st="5" end="5"/>
                                            </p:txEl>
                                          </p:spTgt>
                                        </p:tgtEl>
                                      </p:cBhvr>
                                    </p:animEffect>
                                    <p:anim calcmode="lin" valueType="num">
                                      <p:cBhvr>
                                        <p:cTn id="56" dur="10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624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403" name="标题 101402">
            <a:extLst>
              <a:ext uri="{FF2B5EF4-FFF2-40B4-BE49-F238E27FC236}">
                <a16:creationId xmlns:a16="http://schemas.microsoft.com/office/drawing/2014/main" id="{A243C7C3-C91C-40A7-8133-9A3B18AE99D0}"/>
              </a:ext>
            </a:extLst>
          </p:cNvPr>
          <p:cNvSpPr>
            <a:spLocks noGrp="1"/>
          </p:cNvSpPr>
          <p:nvPr>
            <p:ph type="title"/>
          </p:nvPr>
        </p:nvSpPr>
        <p:spPr/>
        <p:txBody>
          <a:bodyPr/>
          <a:lstStyle/>
          <a:p>
            <a:r>
              <a:rPr lang="zh-CN" altLang="en-US" dirty="0"/>
              <a:t>示例</a:t>
            </a:r>
          </a:p>
        </p:txBody>
      </p:sp>
      <p:sp>
        <p:nvSpPr>
          <p:cNvPr id="101378" name="Rectangle 2"/>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Arial" panose="020B0604020202020204" pitchFamily="34" charset="0"/>
                <a:cs typeface="Arial" panose="020B0604020202020204" pitchFamily="34" charset="0"/>
              </a:rPr>
              <a:t>请将表达式</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aa|bb</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转换为</a:t>
            </a:r>
            <a:r>
              <a:rPr lang="en-US" altLang="zh-CN" dirty="0" err="1">
                <a:latin typeface="Arial" panose="020B0604020202020204" pitchFamily="34" charset="0"/>
                <a:cs typeface="Arial" panose="020B0604020202020204" pitchFamily="34" charset="0"/>
              </a:rPr>
              <a:t>NFA</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grpSp>
        <p:nvGrpSpPr>
          <p:cNvPr id="2" name="Group 3"/>
          <p:cNvGrpSpPr>
            <a:grpSpLocks/>
          </p:cNvGrpSpPr>
          <p:nvPr/>
        </p:nvGrpSpPr>
        <p:grpSpPr bwMode="auto">
          <a:xfrm>
            <a:off x="1295400" y="2382838"/>
            <a:ext cx="3276600" cy="685800"/>
            <a:chOff x="816" y="1248"/>
            <a:chExt cx="2064" cy="432"/>
          </a:xfrm>
        </p:grpSpPr>
        <p:sp>
          <p:nvSpPr>
            <p:cNvPr id="63525" name="Oval 4"/>
            <p:cNvSpPr>
              <a:spLocks noChangeArrowheads="1"/>
            </p:cNvSpPr>
            <p:nvPr/>
          </p:nvSpPr>
          <p:spPr bwMode="auto">
            <a:xfrm>
              <a:off x="816" y="1392"/>
              <a:ext cx="288" cy="288"/>
            </a:xfrm>
            <a:prstGeom prst="ellipse">
              <a:avLst/>
            </a:prstGeom>
            <a:noFill/>
            <a:ln w="12700"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X</a:t>
              </a:r>
            </a:p>
          </p:txBody>
        </p:sp>
        <p:sp>
          <p:nvSpPr>
            <p:cNvPr id="63526" name="Oval 5"/>
            <p:cNvSpPr>
              <a:spLocks noChangeArrowheads="1"/>
            </p:cNvSpPr>
            <p:nvPr/>
          </p:nvSpPr>
          <p:spPr bwMode="auto">
            <a:xfrm>
              <a:off x="2592" y="1392"/>
              <a:ext cx="288" cy="288"/>
            </a:xfrm>
            <a:prstGeom prst="ellipse">
              <a:avLst/>
            </a:prstGeom>
            <a:noFill/>
            <a:ln w="57150" cap="sq" cmpd="thickThin">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Y</a:t>
              </a:r>
            </a:p>
          </p:txBody>
        </p:sp>
        <p:sp>
          <p:nvSpPr>
            <p:cNvPr id="63527" name="Line 6"/>
            <p:cNvSpPr>
              <a:spLocks noChangeShapeType="1"/>
            </p:cNvSpPr>
            <p:nvPr/>
          </p:nvSpPr>
          <p:spPr bwMode="auto">
            <a:xfrm>
              <a:off x="1104" y="1536"/>
              <a:ext cx="1488" cy="0"/>
            </a:xfrm>
            <a:prstGeom prst="line">
              <a:avLst/>
            </a:prstGeom>
            <a:noFill/>
            <a:ln w="12700" cap="sq">
              <a:solidFill>
                <a:schemeClr val="tx1"/>
              </a:solidFill>
              <a:round/>
              <a:headEnd/>
              <a:tailEnd type="stealth" w="lg" len="lg"/>
            </a:ln>
          </p:spPr>
          <p:txBody>
            <a:bodyPr wrap="none" lIns="90000" tIns="46800" rIns="90000" bIns="46800" anchor="ctr"/>
            <a:lstStyle/>
            <a:p>
              <a:endParaRPr lang="zh-CN" altLang="en-US"/>
            </a:p>
          </p:txBody>
        </p:sp>
        <p:sp>
          <p:nvSpPr>
            <p:cNvPr id="63528" name="Rectangle 7"/>
            <p:cNvSpPr>
              <a:spLocks noChangeArrowheads="1"/>
            </p:cNvSpPr>
            <p:nvPr/>
          </p:nvSpPr>
          <p:spPr bwMode="auto">
            <a:xfrm>
              <a:off x="1200" y="1248"/>
              <a:ext cx="1344"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dirty="0">
                  <a:latin typeface="Times New Roman" pitchFamily="18" charset="0"/>
                </a:rPr>
                <a:t>(</a:t>
              </a:r>
              <a:r>
                <a:rPr kumimoji="1" lang="en-US" altLang="zh-CN" sz="2400" b="1" dirty="0" err="1">
                  <a:latin typeface="Times New Roman" pitchFamily="18" charset="0"/>
                </a:rPr>
                <a:t>a|b</a:t>
              </a:r>
              <a:r>
                <a:rPr kumimoji="1" lang="en-US" altLang="zh-CN" sz="2400" b="1" dirty="0">
                  <a:latin typeface="Times New Roman" pitchFamily="18" charset="0"/>
                </a:rPr>
                <a:t>)*(</a:t>
              </a:r>
              <a:r>
                <a:rPr kumimoji="1" lang="en-US" altLang="zh-CN" sz="2400" b="1" dirty="0" err="1">
                  <a:latin typeface="Times New Roman" pitchFamily="18" charset="0"/>
                </a:rPr>
                <a:t>aa|bb</a:t>
              </a:r>
              <a:r>
                <a:rPr kumimoji="1" lang="en-US" altLang="zh-CN" sz="2400" b="1" dirty="0">
                  <a:latin typeface="Times New Roman" pitchFamily="18" charset="0"/>
                </a:rPr>
                <a:t>)(</a:t>
              </a:r>
              <a:r>
                <a:rPr kumimoji="1" lang="en-US" altLang="zh-CN" sz="2400" b="1" dirty="0" err="1">
                  <a:latin typeface="Times New Roman" pitchFamily="18" charset="0"/>
                </a:rPr>
                <a:t>a|b</a:t>
              </a:r>
              <a:r>
                <a:rPr kumimoji="1" lang="en-US" altLang="zh-CN" sz="2400" b="1" dirty="0">
                  <a:latin typeface="Times New Roman" pitchFamily="18" charset="0"/>
                </a:rPr>
                <a:t>)*</a:t>
              </a:r>
            </a:p>
          </p:txBody>
        </p:sp>
      </p:grpSp>
      <mc:AlternateContent xmlns:mc="http://schemas.openxmlformats.org/markup-compatibility/2006" xmlns:p14="http://schemas.microsoft.com/office/powerpoint/2010/main">
        <mc:Choice Requires="p14">
          <p:contentPart p14:bwMode="auto" r:id="rId2">
            <p14:nvContentPartPr>
              <p14:cNvPr id="27" name="墨迹 26">
                <a:extLst>
                  <a:ext uri="{FF2B5EF4-FFF2-40B4-BE49-F238E27FC236}">
                    <a16:creationId xmlns:a16="http://schemas.microsoft.com/office/drawing/2014/main" id="{43B9C84C-6EBD-457D-8027-9AB999A323BC}"/>
                  </a:ext>
                </a:extLst>
              </p14:cNvPr>
              <p14:cNvContentPartPr/>
              <p14:nvPr/>
            </p14:nvContentPartPr>
            <p14:xfrm>
              <a:off x="1371504" y="3783492"/>
              <a:ext cx="2359080" cy="719640"/>
            </p14:xfrm>
          </p:contentPart>
        </mc:Choice>
        <mc:Fallback xmlns="">
          <p:pic>
            <p:nvPicPr>
              <p:cNvPr id="27" name="墨迹 26">
                <a:extLst>
                  <a:ext uri="{FF2B5EF4-FFF2-40B4-BE49-F238E27FC236}">
                    <a16:creationId xmlns:a16="http://schemas.microsoft.com/office/drawing/2014/main" id="{43B9C84C-6EBD-457D-8027-9AB999A323BC}"/>
                  </a:ext>
                </a:extLst>
              </p:cNvPr>
              <p:cNvPicPr/>
              <p:nvPr/>
            </p:nvPicPr>
            <p:blipFill>
              <a:blip r:embed="rId3"/>
              <a:stretch>
                <a:fillRect/>
              </a:stretch>
            </p:blipFill>
            <p:spPr>
              <a:xfrm>
                <a:off x="1362144" y="3774132"/>
                <a:ext cx="237780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1383" name="墨迹 101382">
                <a:extLst>
                  <a:ext uri="{FF2B5EF4-FFF2-40B4-BE49-F238E27FC236}">
                    <a16:creationId xmlns:a16="http://schemas.microsoft.com/office/drawing/2014/main" id="{10521D7D-323F-448C-B3A0-9B8BB0329AA7}"/>
                  </a:ext>
                </a:extLst>
              </p14:cNvPr>
              <p14:cNvContentPartPr/>
              <p14:nvPr/>
            </p14:nvContentPartPr>
            <p14:xfrm>
              <a:off x="3768024" y="3609612"/>
              <a:ext cx="2010240" cy="1573560"/>
            </p14:xfrm>
          </p:contentPart>
        </mc:Choice>
        <mc:Fallback xmlns="">
          <p:pic>
            <p:nvPicPr>
              <p:cNvPr id="101383" name="墨迹 101382">
                <a:extLst>
                  <a:ext uri="{FF2B5EF4-FFF2-40B4-BE49-F238E27FC236}">
                    <a16:creationId xmlns:a16="http://schemas.microsoft.com/office/drawing/2014/main" id="{10521D7D-323F-448C-B3A0-9B8BB0329AA7}"/>
                  </a:ext>
                </a:extLst>
              </p:cNvPr>
              <p:cNvPicPr/>
              <p:nvPr/>
            </p:nvPicPr>
            <p:blipFill>
              <a:blip r:embed="rId5"/>
              <a:stretch>
                <a:fillRect/>
              </a:stretch>
            </p:blipFill>
            <p:spPr>
              <a:xfrm>
                <a:off x="3758664" y="3600252"/>
                <a:ext cx="2028960" cy="159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1402" name="墨迹 101401">
                <a:extLst>
                  <a:ext uri="{FF2B5EF4-FFF2-40B4-BE49-F238E27FC236}">
                    <a16:creationId xmlns:a16="http://schemas.microsoft.com/office/drawing/2014/main" id="{87375011-0CFE-4DB7-9584-BC1CBCCB8743}"/>
                  </a:ext>
                </a:extLst>
              </p14:cNvPr>
              <p14:cNvContentPartPr/>
              <p14:nvPr/>
            </p14:nvContentPartPr>
            <p14:xfrm>
              <a:off x="5820024" y="3676572"/>
              <a:ext cx="2284200" cy="819000"/>
            </p14:xfrm>
          </p:contentPart>
        </mc:Choice>
        <mc:Fallback xmlns="">
          <p:pic>
            <p:nvPicPr>
              <p:cNvPr id="101402" name="墨迹 101401">
                <a:extLst>
                  <a:ext uri="{FF2B5EF4-FFF2-40B4-BE49-F238E27FC236}">
                    <a16:creationId xmlns:a16="http://schemas.microsoft.com/office/drawing/2014/main" id="{87375011-0CFE-4DB7-9584-BC1CBCCB8743}"/>
                  </a:ext>
                </a:extLst>
              </p:cNvPr>
              <p:cNvPicPr/>
              <p:nvPr/>
            </p:nvPicPr>
            <p:blipFill>
              <a:blip r:embed="rId7"/>
              <a:stretch>
                <a:fillRect/>
              </a:stretch>
            </p:blipFill>
            <p:spPr>
              <a:xfrm>
                <a:off x="5810664" y="3667212"/>
                <a:ext cx="2302920" cy="837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1383"/>
                                        </p:tgtEl>
                                        <p:attrNameLst>
                                          <p:attrName>style.visibility</p:attrName>
                                        </p:attrNameLst>
                                      </p:cBhvr>
                                      <p:to>
                                        <p:strVal val="visible"/>
                                      </p:to>
                                    </p:set>
                                    <p:animEffect transition="in" filter="fade">
                                      <p:cBhvr>
                                        <p:cTn id="19" dur="1000"/>
                                        <p:tgtEl>
                                          <p:spTgt spid="101383"/>
                                        </p:tgtEl>
                                      </p:cBhvr>
                                    </p:animEffect>
                                    <p:anim calcmode="lin" valueType="num">
                                      <p:cBhvr>
                                        <p:cTn id="20" dur="1000" fill="hold"/>
                                        <p:tgtEl>
                                          <p:spTgt spid="101383"/>
                                        </p:tgtEl>
                                        <p:attrNameLst>
                                          <p:attrName>ppt_x</p:attrName>
                                        </p:attrNameLst>
                                      </p:cBhvr>
                                      <p:tavLst>
                                        <p:tav tm="0">
                                          <p:val>
                                            <p:strVal val="#ppt_x"/>
                                          </p:val>
                                        </p:tav>
                                        <p:tav tm="100000">
                                          <p:val>
                                            <p:strVal val="#ppt_x"/>
                                          </p:val>
                                        </p:tav>
                                      </p:tavLst>
                                    </p:anim>
                                    <p:anim calcmode="lin" valueType="num">
                                      <p:cBhvr>
                                        <p:cTn id="21" dur="1000" fill="hold"/>
                                        <p:tgtEl>
                                          <p:spTgt spid="10138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1402"/>
                                        </p:tgtEl>
                                        <p:attrNameLst>
                                          <p:attrName>style.visibility</p:attrName>
                                        </p:attrNameLst>
                                      </p:cBhvr>
                                      <p:to>
                                        <p:strVal val="visible"/>
                                      </p:to>
                                    </p:set>
                                    <p:animEffect transition="in" filter="fade">
                                      <p:cBhvr>
                                        <p:cTn id="26" dur="1000"/>
                                        <p:tgtEl>
                                          <p:spTgt spid="101402"/>
                                        </p:tgtEl>
                                      </p:cBhvr>
                                    </p:animEffect>
                                    <p:anim calcmode="lin" valueType="num">
                                      <p:cBhvr>
                                        <p:cTn id="27" dur="1000" fill="hold"/>
                                        <p:tgtEl>
                                          <p:spTgt spid="101402"/>
                                        </p:tgtEl>
                                        <p:attrNameLst>
                                          <p:attrName>ppt_x</p:attrName>
                                        </p:attrNameLst>
                                      </p:cBhvr>
                                      <p:tavLst>
                                        <p:tav tm="0">
                                          <p:val>
                                            <p:strVal val="#ppt_x"/>
                                          </p:val>
                                        </p:tav>
                                        <p:tav tm="100000">
                                          <p:val>
                                            <p:strVal val="#ppt_x"/>
                                          </p:val>
                                        </p:tav>
                                      </p:tavLst>
                                    </p:anim>
                                    <p:anim calcmode="lin" valueType="num">
                                      <p:cBhvr>
                                        <p:cTn id="28" dur="1000" fill="hold"/>
                                        <p:tgtEl>
                                          <p:spTgt spid="1014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3F2E146-1884-489F-B007-B2D551109565}"/>
              </a:ext>
            </a:extLst>
          </p:cNvPr>
          <p:cNvSpPr/>
          <p:nvPr/>
        </p:nvSpPr>
        <p:spPr bwMode="auto">
          <a:xfrm>
            <a:off x="539552" y="1366836"/>
            <a:ext cx="8064896" cy="4942483"/>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grpSp>
        <p:nvGrpSpPr>
          <p:cNvPr id="3" name="Group 8"/>
          <p:cNvGrpSpPr>
            <a:grpSpLocks/>
          </p:cNvGrpSpPr>
          <p:nvPr/>
        </p:nvGrpSpPr>
        <p:grpSpPr bwMode="auto">
          <a:xfrm>
            <a:off x="1042988" y="3357563"/>
            <a:ext cx="6781800" cy="2209800"/>
            <a:chOff x="912" y="1824"/>
            <a:chExt cx="4272" cy="1392"/>
          </a:xfrm>
        </p:grpSpPr>
        <p:sp>
          <p:nvSpPr>
            <p:cNvPr id="63493" name="Oval 9"/>
            <p:cNvSpPr>
              <a:spLocks noChangeArrowheads="1"/>
            </p:cNvSpPr>
            <p:nvPr/>
          </p:nvSpPr>
          <p:spPr bwMode="auto">
            <a:xfrm>
              <a:off x="912" y="2448"/>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X</a:t>
              </a:r>
            </a:p>
          </p:txBody>
        </p:sp>
        <p:sp>
          <p:nvSpPr>
            <p:cNvPr id="63494" name="Oval 10"/>
            <p:cNvSpPr>
              <a:spLocks noChangeArrowheads="1"/>
            </p:cNvSpPr>
            <p:nvPr/>
          </p:nvSpPr>
          <p:spPr bwMode="auto">
            <a:xfrm>
              <a:off x="4896" y="2448"/>
              <a:ext cx="288" cy="288"/>
            </a:xfrm>
            <a:prstGeom prst="ellipse">
              <a:avLst/>
            </a:prstGeom>
            <a:noFill/>
            <a:ln w="57150" cap="sq" cmpd="thickThin">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Y</a:t>
              </a:r>
            </a:p>
          </p:txBody>
        </p:sp>
        <p:sp>
          <p:nvSpPr>
            <p:cNvPr id="63495" name="Line 11"/>
            <p:cNvSpPr>
              <a:spLocks noChangeShapeType="1"/>
            </p:cNvSpPr>
            <p:nvPr/>
          </p:nvSpPr>
          <p:spPr bwMode="auto">
            <a:xfrm>
              <a:off x="1200" y="2592"/>
              <a:ext cx="384" cy="0"/>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496" name="Rectangle 12"/>
            <p:cNvSpPr>
              <a:spLocks noChangeArrowheads="1"/>
            </p:cNvSpPr>
            <p:nvPr/>
          </p:nvSpPr>
          <p:spPr bwMode="auto">
            <a:xfrm>
              <a:off x="1200" y="230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t>
              </a:r>
            </a:p>
          </p:txBody>
        </p:sp>
        <p:sp>
          <p:nvSpPr>
            <p:cNvPr id="63497" name="Oval 13"/>
            <p:cNvSpPr>
              <a:spLocks noChangeArrowheads="1"/>
            </p:cNvSpPr>
            <p:nvPr/>
          </p:nvSpPr>
          <p:spPr bwMode="auto">
            <a:xfrm>
              <a:off x="1584" y="2448"/>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5</a:t>
              </a:r>
            </a:p>
          </p:txBody>
        </p:sp>
        <p:sp>
          <p:nvSpPr>
            <p:cNvPr id="63498" name="Freeform 14"/>
            <p:cNvSpPr>
              <a:spLocks/>
            </p:cNvSpPr>
            <p:nvPr/>
          </p:nvSpPr>
          <p:spPr bwMode="auto">
            <a:xfrm>
              <a:off x="1520"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392"/>
                <a:gd name="T26" fmla="*/ 424 w 424"/>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63499" name="Freeform 15"/>
            <p:cNvSpPr>
              <a:spLocks/>
            </p:cNvSpPr>
            <p:nvPr/>
          </p:nvSpPr>
          <p:spPr bwMode="auto">
            <a:xfrm>
              <a:off x="1480"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 name="T14" fmla="*/ 0 60000 65536"/>
                <a:gd name="T15" fmla="*/ 0 60000 65536"/>
                <a:gd name="T16" fmla="*/ 0 60000 65536"/>
                <a:gd name="T17" fmla="*/ 0 60000 65536"/>
                <a:gd name="T18" fmla="*/ 0 60000 65536"/>
                <a:gd name="T19" fmla="*/ 0 60000 65536"/>
                <a:gd name="T20" fmla="*/ 0 60000 65536"/>
                <a:gd name="T21" fmla="*/ 0 w 440"/>
                <a:gd name="T22" fmla="*/ 0 h 344"/>
                <a:gd name="T23" fmla="*/ 440 w 440"/>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63500" name="Line 16"/>
            <p:cNvSpPr>
              <a:spLocks noChangeShapeType="1"/>
            </p:cNvSpPr>
            <p:nvPr/>
          </p:nvSpPr>
          <p:spPr bwMode="auto">
            <a:xfrm>
              <a:off x="1872" y="2592"/>
              <a:ext cx="384" cy="0"/>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01" name="Oval 17"/>
            <p:cNvSpPr>
              <a:spLocks noChangeArrowheads="1"/>
            </p:cNvSpPr>
            <p:nvPr/>
          </p:nvSpPr>
          <p:spPr bwMode="auto">
            <a:xfrm>
              <a:off x="2256" y="2448"/>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1</a:t>
              </a:r>
            </a:p>
          </p:txBody>
        </p:sp>
        <p:sp>
          <p:nvSpPr>
            <p:cNvPr id="63502" name="Oval 18"/>
            <p:cNvSpPr>
              <a:spLocks noChangeArrowheads="1"/>
            </p:cNvSpPr>
            <p:nvPr/>
          </p:nvSpPr>
          <p:spPr bwMode="auto">
            <a:xfrm>
              <a:off x="2880" y="2784"/>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4</a:t>
              </a:r>
            </a:p>
          </p:txBody>
        </p:sp>
        <p:sp>
          <p:nvSpPr>
            <p:cNvPr id="63503" name="Oval 19"/>
            <p:cNvSpPr>
              <a:spLocks noChangeArrowheads="1"/>
            </p:cNvSpPr>
            <p:nvPr/>
          </p:nvSpPr>
          <p:spPr bwMode="auto">
            <a:xfrm>
              <a:off x="3552" y="2448"/>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2</a:t>
              </a:r>
            </a:p>
          </p:txBody>
        </p:sp>
        <p:sp>
          <p:nvSpPr>
            <p:cNvPr id="63504" name="Oval 20"/>
            <p:cNvSpPr>
              <a:spLocks noChangeArrowheads="1"/>
            </p:cNvSpPr>
            <p:nvPr/>
          </p:nvSpPr>
          <p:spPr bwMode="auto">
            <a:xfrm>
              <a:off x="2880" y="2016"/>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3</a:t>
              </a:r>
            </a:p>
          </p:txBody>
        </p:sp>
        <p:sp>
          <p:nvSpPr>
            <p:cNvPr id="63505" name="Oval 21"/>
            <p:cNvSpPr>
              <a:spLocks noChangeArrowheads="1"/>
            </p:cNvSpPr>
            <p:nvPr/>
          </p:nvSpPr>
          <p:spPr bwMode="auto">
            <a:xfrm>
              <a:off x="4224" y="2448"/>
              <a:ext cx="288" cy="288"/>
            </a:xfrm>
            <a:prstGeom prst="ellipse">
              <a:avLst/>
            </a:prstGeom>
            <a:noFill/>
            <a:ln w="15875" cap="sq">
              <a:solidFill>
                <a:schemeClr val="tx1"/>
              </a:solidFill>
              <a:round/>
              <a:headEnd/>
              <a:tailEnd type="none" w="lg" len="lg"/>
            </a:ln>
          </p:spPr>
          <p:txBody>
            <a:bodyPr wrap="none" lIns="90000" tIns="46800" rIns="90000" bIns="46800" anchor="ctr"/>
            <a:lstStyle/>
            <a:p>
              <a:pPr algn="ctr"/>
              <a:r>
                <a:rPr kumimoji="1" lang="en-US" altLang="zh-CN" sz="2400" b="1">
                  <a:latin typeface="Times New Roman" pitchFamily="18" charset="0"/>
                </a:rPr>
                <a:t>6</a:t>
              </a:r>
            </a:p>
          </p:txBody>
        </p:sp>
        <p:sp>
          <p:nvSpPr>
            <p:cNvPr id="63506" name="Freeform 22"/>
            <p:cNvSpPr>
              <a:spLocks/>
            </p:cNvSpPr>
            <p:nvPr/>
          </p:nvSpPr>
          <p:spPr bwMode="auto">
            <a:xfrm>
              <a:off x="4168"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 name="T16" fmla="*/ 0 60000 65536"/>
                <a:gd name="T17" fmla="*/ 0 60000 65536"/>
                <a:gd name="T18" fmla="*/ 0 60000 65536"/>
                <a:gd name="T19" fmla="*/ 0 60000 65536"/>
                <a:gd name="T20" fmla="*/ 0 60000 65536"/>
                <a:gd name="T21" fmla="*/ 0 60000 65536"/>
                <a:gd name="T22" fmla="*/ 0 60000 65536"/>
                <a:gd name="T23" fmla="*/ 0 60000 65536"/>
                <a:gd name="T24" fmla="*/ 0 w 424"/>
                <a:gd name="T25" fmla="*/ 0 h 392"/>
                <a:gd name="T26" fmla="*/ 424 w 424"/>
                <a:gd name="T27" fmla="*/ 392 h 3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63507" name="Freeform 23"/>
            <p:cNvSpPr>
              <a:spLocks/>
            </p:cNvSpPr>
            <p:nvPr/>
          </p:nvSpPr>
          <p:spPr bwMode="auto">
            <a:xfrm>
              <a:off x="4128"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 name="T14" fmla="*/ 0 60000 65536"/>
                <a:gd name="T15" fmla="*/ 0 60000 65536"/>
                <a:gd name="T16" fmla="*/ 0 60000 65536"/>
                <a:gd name="T17" fmla="*/ 0 60000 65536"/>
                <a:gd name="T18" fmla="*/ 0 60000 65536"/>
                <a:gd name="T19" fmla="*/ 0 60000 65536"/>
                <a:gd name="T20" fmla="*/ 0 60000 65536"/>
                <a:gd name="T21" fmla="*/ 0 w 440"/>
                <a:gd name="T22" fmla="*/ 0 h 344"/>
                <a:gd name="T23" fmla="*/ 440 w 440"/>
                <a:gd name="T24" fmla="*/ 344 h 3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63508" name="Line 24"/>
            <p:cNvSpPr>
              <a:spLocks noChangeShapeType="1"/>
            </p:cNvSpPr>
            <p:nvPr/>
          </p:nvSpPr>
          <p:spPr bwMode="auto">
            <a:xfrm flipV="1">
              <a:off x="2496" y="2208"/>
              <a:ext cx="384" cy="288"/>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09" name="Line 25"/>
            <p:cNvSpPr>
              <a:spLocks noChangeShapeType="1"/>
            </p:cNvSpPr>
            <p:nvPr/>
          </p:nvSpPr>
          <p:spPr bwMode="auto">
            <a:xfrm>
              <a:off x="2496" y="2688"/>
              <a:ext cx="384" cy="192"/>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10" name="Line 26"/>
            <p:cNvSpPr>
              <a:spLocks noChangeShapeType="1"/>
            </p:cNvSpPr>
            <p:nvPr/>
          </p:nvSpPr>
          <p:spPr bwMode="auto">
            <a:xfrm>
              <a:off x="3168" y="2208"/>
              <a:ext cx="432" cy="288"/>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11" name="Line 27"/>
            <p:cNvSpPr>
              <a:spLocks noChangeShapeType="1"/>
            </p:cNvSpPr>
            <p:nvPr/>
          </p:nvSpPr>
          <p:spPr bwMode="auto">
            <a:xfrm flipV="1">
              <a:off x="3168" y="2736"/>
              <a:ext cx="432" cy="192"/>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12" name="Line 28"/>
            <p:cNvSpPr>
              <a:spLocks noChangeShapeType="1"/>
            </p:cNvSpPr>
            <p:nvPr/>
          </p:nvSpPr>
          <p:spPr bwMode="auto">
            <a:xfrm>
              <a:off x="3840" y="2592"/>
              <a:ext cx="384" cy="0"/>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13" name="Line 29"/>
            <p:cNvSpPr>
              <a:spLocks noChangeShapeType="1"/>
            </p:cNvSpPr>
            <p:nvPr/>
          </p:nvSpPr>
          <p:spPr bwMode="auto">
            <a:xfrm>
              <a:off x="4512" y="2592"/>
              <a:ext cx="384" cy="0"/>
            </a:xfrm>
            <a:prstGeom prst="line">
              <a:avLst/>
            </a:prstGeom>
            <a:noFill/>
            <a:ln w="15875" cap="sq">
              <a:solidFill>
                <a:schemeClr val="tx1"/>
              </a:solidFill>
              <a:round/>
              <a:headEnd/>
              <a:tailEnd type="stealth" w="lg" len="lg"/>
            </a:ln>
          </p:spPr>
          <p:txBody>
            <a:bodyPr wrap="none" lIns="90000" tIns="46800" rIns="90000" bIns="46800" anchor="ctr"/>
            <a:lstStyle/>
            <a:p>
              <a:endParaRPr lang="zh-CN" altLang="en-US"/>
            </a:p>
          </p:txBody>
        </p:sp>
        <p:sp>
          <p:nvSpPr>
            <p:cNvPr id="63514" name="Rectangle 30"/>
            <p:cNvSpPr>
              <a:spLocks noChangeArrowheads="1"/>
            </p:cNvSpPr>
            <p:nvPr/>
          </p:nvSpPr>
          <p:spPr bwMode="auto">
            <a:xfrm>
              <a:off x="1584" y="1872"/>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a:t>
              </a:r>
            </a:p>
          </p:txBody>
        </p:sp>
        <p:sp>
          <p:nvSpPr>
            <p:cNvPr id="63515" name="Rectangle 31"/>
            <p:cNvSpPr>
              <a:spLocks noChangeArrowheads="1"/>
            </p:cNvSpPr>
            <p:nvPr/>
          </p:nvSpPr>
          <p:spPr bwMode="auto">
            <a:xfrm>
              <a:off x="1632" y="2928"/>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b</a:t>
              </a:r>
            </a:p>
          </p:txBody>
        </p:sp>
        <p:sp>
          <p:nvSpPr>
            <p:cNvPr id="63516" name="Rectangle 32"/>
            <p:cNvSpPr>
              <a:spLocks noChangeArrowheads="1"/>
            </p:cNvSpPr>
            <p:nvPr/>
          </p:nvSpPr>
          <p:spPr bwMode="auto">
            <a:xfrm>
              <a:off x="1920" y="230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t>
              </a:r>
            </a:p>
          </p:txBody>
        </p:sp>
        <p:sp>
          <p:nvSpPr>
            <p:cNvPr id="63517" name="Rectangle 33"/>
            <p:cNvSpPr>
              <a:spLocks noChangeArrowheads="1"/>
            </p:cNvSpPr>
            <p:nvPr/>
          </p:nvSpPr>
          <p:spPr bwMode="auto">
            <a:xfrm>
              <a:off x="3840" y="2352"/>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t>
              </a:r>
            </a:p>
          </p:txBody>
        </p:sp>
        <p:sp>
          <p:nvSpPr>
            <p:cNvPr id="63518" name="Rectangle 34"/>
            <p:cNvSpPr>
              <a:spLocks noChangeArrowheads="1"/>
            </p:cNvSpPr>
            <p:nvPr/>
          </p:nvSpPr>
          <p:spPr bwMode="auto">
            <a:xfrm>
              <a:off x="4560" y="2352"/>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t>
              </a:r>
            </a:p>
          </p:txBody>
        </p:sp>
        <p:sp>
          <p:nvSpPr>
            <p:cNvPr id="63519" name="Rectangle 35"/>
            <p:cNvSpPr>
              <a:spLocks noChangeArrowheads="1"/>
            </p:cNvSpPr>
            <p:nvPr/>
          </p:nvSpPr>
          <p:spPr bwMode="auto">
            <a:xfrm>
              <a:off x="4272" y="182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a:t>
              </a:r>
            </a:p>
          </p:txBody>
        </p:sp>
        <p:sp>
          <p:nvSpPr>
            <p:cNvPr id="63520" name="Rectangle 36"/>
            <p:cNvSpPr>
              <a:spLocks noChangeArrowheads="1"/>
            </p:cNvSpPr>
            <p:nvPr/>
          </p:nvSpPr>
          <p:spPr bwMode="auto">
            <a:xfrm>
              <a:off x="4320" y="2880"/>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b</a:t>
              </a:r>
            </a:p>
          </p:txBody>
        </p:sp>
        <p:sp>
          <p:nvSpPr>
            <p:cNvPr id="63521" name="Rectangle 37"/>
            <p:cNvSpPr>
              <a:spLocks noChangeArrowheads="1"/>
            </p:cNvSpPr>
            <p:nvPr/>
          </p:nvSpPr>
          <p:spPr bwMode="auto">
            <a:xfrm>
              <a:off x="2496" y="206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a:t>
              </a:r>
            </a:p>
          </p:txBody>
        </p:sp>
        <p:sp>
          <p:nvSpPr>
            <p:cNvPr id="63522" name="Rectangle 38"/>
            <p:cNvSpPr>
              <a:spLocks noChangeArrowheads="1"/>
            </p:cNvSpPr>
            <p:nvPr/>
          </p:nvSpPr>
          <p:spPr bwMode="auto">
            <a:xfrm>
              <a:off x="2496" y="2736"/>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b</a:t>
              </a:r>
            </a:p>
          </p:txBody>
        </p:sp>
        <p:sp>
          <p:nvSpPr>
            <p:cNvPr id="63523" name="Rectangle 39"/>
            <p:cNvSpPr>
              <a:spLocks noChangeArrowheads="1"/>
            </p:cNvSpPr>
            <p:nvPr/>
          </p:nvSpPr>
          <p:spPr bwMode="auto">
            <a:xfrm>
              <a:off x="3264" y="206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a</a:t>
              </a:r>
            </a:p>
          </p:txBody>
        </p:sp>
        <p:sp>
          <p:nvSpPr>
            <p:cNvPr id="63524" name="Rectangle 40"/>
            <p:cNvSpPr>
              <a:spLocks noChangeArrowheads="1"/>
            </p:cNvSpPr>
            <p:nvPr/>
          </p:nvSpPr>
          <p:spPr bwMode="auto">
            <a:xfrm>
              <a:off x="3312" y="2784"/>
              <a:ext cx="288" cy="288"/>
            </a:xfrm>
            <a:prstGeom prst="rect">
              <a:avLst/>
            </a:prstGeom>
            <a:noFill/>
            <a:ln w="15875"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sym typeface="Symbol" pitchFamily="18" charset="2"/>
                </a:rPr>
                <a:t>b</a:t>
              </a:r>
            </a:p>
          </p:txBody>
        </p:sp>
      </p:grpSp>
      <mc:AlternateContent xmlns:mc="http://schemas.openxmlformats.org/markup-compatibility/2006" xmlns:p14="http://schemas.microsoft.com/office/powerpoint/2010/main">
        <mc:Choice Requires="p14">
          <p:contentPart p14:bwMode="auto" r:id="rId2">
            <p14:nvContentPartPr>
              <p14:cNvPr id="41" name="墨迹 40">
                <a:extLst>
                  <a:ext uri="{FF2B5EF4-FFF2-40B4-BE49-F238E27FC236}">
                    <a16:creationId xmlns:a16="http://schemas.microsoft.com/office/drawing/2014/main" id="{16A509EE-1816-4E4A-B9BD-9B673859C690}"/>
                  </a:ext>
                </a:extLst>
              </p14:cNvPr>
              <p14:cNvContentPartPr/>
              <p14:nvPr/>
            </p14:nvContentPartPr>
            <p14:xfrm>
              <a:off x="1242668" y="1966653"/>
              <a:ext cx="2359080" cy="719640"/>
            </p14:xfrm>
          </p:contentPart>
        </mc:Choice>
        <mc:Fallback xmlns="">
          <p:pic>
            <p:nvPicPr>
              <p:cNvPr id="41" name="墨迹 40">
                <a:extLst>
                  <a:ext uri="{FF2B5EF4-FFF2-40B4-BE49-F238E27FC236}">
                    <a16:creationId xmlns:a16="http://schemas.microsoft.com/office/drawing/2014/main" id="{16A509EE-1816-4E4A-B9BD-9B673859C690}"/>
                  </a:ext>
                </a:extLst>
              </p:cNvPr>
              <p:cNvPicPr/>
              <p:nvPr/>
            </p:nvPicPr>
            <p:blipFill>
              <a:blip r:embed="rId3"/>
              <a:stretch>
                <a:fillRect/>
              </a:stretch>
            </p:blipFill>
            <p:spPr>
              <a:xfrm>
                <a:off x="1233308" y="1957293"/>
                <a:ext cx="237780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2" name="墨迹 41">
                <a:extLst>
                  <a:ext uri="{FF2B5EF4-FFF2-40B4-BE49-F238E27FC236}">
                    <a16:creationId xmlns:a16="http://schemas.microsoft.com/office/drawing/2014/main" id="{4E775930-A95A-4B7C-8EFB-6E85F62DFA48}"/>
                  </a:ext>
                </a:extLst>
              </p14:cNvPr>
              <p14:cNvContentPartPr/>
              <p14:nvPr/>
            </p14:nvContentPartPr>
            <p14:xfrm>
              <a:off x="3639188" y="1792773"/>
              <a:ext cx="2010240" cy="1573560"/>
            </p14:xfrm>
          </p:contentPart>
        </mc:Choice>
        <mc:Fallback xmlns="">
          <p:pic>
            <p:nvPicPr>
              <p:cNvPr id="42" name="墨迹 41">
                <a:extLst>
                  <a:ext uri="{FF2B5EF4-FFF2-40B4-BE49-F238E27FC236}">
                    <a16:creationId xmlns:a16="http://schemas.microsoft.com/office/drawing/2014/main" id="{4E775930-A95A-4B7C-8EFB-6E85F62DFA48}"/>
                  </a:ext>
                </a:extLst>
              </p:cNvPr>
              <p:cNvPicPr/>
              <p:nvPr/>
            </p:nvPicPr>
            <p:blipFill>
              <a:blip r:embed="rId5"/>
              <a:stretch>
                <a:fillRect/>
              </a:stretch>
            </p:blipFill>
            <p:spPr>
              <a:xfrm>
                <a:off x="3629828" y="1783413"/>
                <a:ext cx="2028960" cy="159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墨迹 42">
                <a:extLst>
                  <a:ext uri="{FF2B5EF4-FFF2-40B4-BE49-F238E27FC236}">
                    <a16:creationId xmlns:a16="http://schemas.microsoft.com/office/drawing/2014/main" id="{D169F5C7-B82E-43DE-9EDD-9B0453A47998}"/>
                  </a:ext>
                </a:extLst>
              </p14:cNvPr>
              <p14:cNvContentPartPr/>
              <p14:nvPr/>
            </p14:nvContentPartPr>
            <p14:xfrm>
              <a:off x="5691188" y="1859733"/>
              <a:ext cx="2284200" cy="819000"/>
            </p14:xfrm>
          </p:contentPart>
        </mc:Choice>
        <mc:Fallback xmlns="">
          <p:pic>
            <p:nvPicPr>
              <p:cNvPr id="43" name="墨迹 42">
                <a:extLst>
                  <a:ext uri="{FF2B5EF4-FFF2-40B4-BE49-F238E27FC236}">
                    <a16:creationId xmlns:a16="http://schemas.microsoft.com/office/drawing/2014/main" id="{D169F5C7-B82E-43DE-9EDD-9B0453A47998}"/>
                  </a:ext>
                </a:extLst>
              </p:cNvPr>
              <p:cNvPicPr/>
              <p:nvPr/>
            </p:nvPicPr>
            <p:blipFill>
              <a:blip r:embed="rId7"/>
              <a:stretch>
                <a:fillRect/>
              </a:stretch>
            </p:blipFill>
            <p:spPr>
              <a:xfrm>
                <a:off x="5681828" y="1850373"/>
                <a:ext cx="2302920" cy="837720"/>
              </a:xfrm>
              <a:prstGeom prst="rect">
                <a:avLst/>
              </a:prstGeom>
            </p:spPr>
          </p:pic>
        </mc:Fallback>
      </mc:AlternateContent>
      <p:sp>
        <p:nvSpPr>
          <p:cNvPr id="40" name="标题 101402">
            <a:extLst>
              <a:ext uri="{FF2B5EF4-FFF2-40B4-BE49-F238E27FC236}">
                <a16:creationId xmlns:a16="http://schemas.microsoft.com/office/drawing/2014/main" id="{B2F191E6-A68D-4171-8C08-13317516E9EC}"/>
              </a:ext>
            </a:extLst>
          </p:cNvPr>
          <p:cNvSpPr>
            <a:spLocks noGrp="1"/>
          </p:cNvSpPr>
          <p:nvPr>
            <p:ph type="title"/>
          </p:nvPr>
        </p:nvSpPr>
        <p:spPr>
          <a:xfrm>
            <a:off x="609600" y="579438"/>
            <a:ext cx="7848600" cy="563562"/>
          </a:xfrm>
        </p:spPr>
        <p:txBody>
          <a:bodyPr/>
          <a:lstStyle/>
          <a:p>
            <a:r>
              <a:rPr lang="zh-CN" altLang="en-US" dirty="0"/>
              <a:t>示例</a:t>
            </a:r>
          </a:p>
        </p:txBody>
      </p:sp>
    </p:spTree>
    <p:extLst>
      <p:ext uri="{BB962C8B-B14F-4D97-AF65-F5344CB8AC3E}">
        <p14:creationId xmlns:p14="http://schemas.microsoft.com/office/powerpoint/2010/main" val="13244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C3478744-FD18-4E49-8AC6-5E0286256904}"/>
              </a:ext>
            </a:extLst>
          </p:cNvPr>
          <p:cNvSpPr txBox="1"/>
          <p:nvPr/>
        </p:nvSpPr>
        <p:spPr>
          <a:xfrm>
            <a:off x="5849315" y="1478896"/>
            <a:ext cx="3067512" cy="2454160"/>
          </a:xfrm>
          <a:prstGeom prst="rect">
            <a:avLst/>
          </a:prstGeom>
          <a:solidFill>
            <a:schemeClr val="bg1"/>
          </a:solidFill>
          <a:ln w="28575">
            <a:solidFill>
              <a:srgbClr val="9999FF"/>
            </a:solidFill>
          </a:ln>
        </p:spPr>
        <p:txBody>
          <a:bodyPr wrap="square" rtlCol="0">
            <a:noAutofit/>
          </a:bodyPr>
          <a:lstStyle/>
          <a:p>
            <a:pPr>
              <a:buClr>
                <a:schemeClr val="accent2"/>
              </a:buClr>
            </a:pPr>
            <a:endParaRPr lang="zh-CN" altLang="en-US" sz="2400" b="1" dirty="0">
              <a:latin typeface="+mn-ea"/>
              <a:ea typeface="+mn-ea"/>
            </a:endParaRPr>
          </a:p>
        </p:txBody>
      </p:sp>
      <p:sp>
        <p:nvSpPr>
          <p:cNvPr id="19458" name="Rectangle 2"/>
          <p:cNvSpPr>
            <a:spLocks noGrp="1" noChangeArrowheads="1"/>
          </p:cNvSpPr>
          <p:nvPr>
            <p:ph type="title"/>
          </p:nvPr>
        </p:nvSpPr>
        <p:spPr>
          <a:xfrm>
            <a:off x="838200" y="228600"/>
            <a:ext cx="7772400" cy="1143000"/>
          </a:xfrm>
        </p:spPr>
        <p:txBody>
          <a:bodyPr/>
          <a:lstStyle/>
          <a:p>
            <a:pPr eaLnBrk="1" hangingPunct="1"/>
            <a:r>
              <a:rPr lang="zh-CN" altLang="en-US" noProof="1">
                <a:latin typeface="宋体" pitchFamily="2" charset="-122"/>
              </a:rPr>
              <a:t>状态转换图</a:t>
            </a:r>
            <a:endParaRPr lang="zh-CN" altLang="en-US" dirty="0">
              <a:latin typeface="宋体" pitchFamily="2" charset="-122"/>
            </a:endParaRPr>
          </a:p>
        </p:txBody>
      </p:sp>
      <p:sp>
        <p:nvSpPr>
          <p:cNvPr id="20483" name="Rectangle 3"/>
          <p:cNvSpPr>
            <a:spLocks noGrp="1" noChangeArrowheads="1"/>
          </p:cNvSpPr>
          <p:nvPr>
            <p:ph idx="1"/>
          </p:nvPr>
        </p:nvSpPr>
        <p:spPr>
          <a:xfrm>
            <a:off x="251520" y="1484784"/>
            <a:ext cx="5309316" cy="576064"/>
          </a:xfrm>
          <a:solidFill>
            <a:schemeClr val="bg1"/>
          </a:solidFill>
          <a:ln w="28575">
            <a:solidFill>
              <a:srgbClr val="9999FF"/>
            </a:solidFill>
          </a:ln>
        </p:spPr>
        <p:txBody>
          <a:bodyPr/>
          <a:lstStyle/>
          <a:p>
            <a:pPr marL="288925" indent="-288925" eaLnBrk="1" hangingPunct="1"/>
            <a:r>
              <a:rPr lang="zh-CN" altLang="en-US" noProof="1"/>
              <a:t>状态转换图是一张</a:t>
            </a:r>
            <a:r>
              <a:rPr lang="zh-CN" altLang="en-US" noProof="1">
                <a:solidFill>
                  <a:srgbClr val="FF0000"/>
                </a:solidFill>
              </a:rPr>
              <a:t>有限方向图</a:t>
            </a:r>
            <a:r>
              <a:rPr lang="zh-CN" altLang="en-US" noProof="1"/>
              <a:t>。</a:t>
            </a:r>
          </a:p>
        </p:txBody>
      </p:sp>
      <p:sp>
        <p:nvSpPr>
          <p:cNvPr id="20493" name="Text Box 13"/>
          <p:cNvSpPr txBox="1">
            <a:spLocks noChangeArrowheads="1"/>
          </p:cNvSpPr>
          <p:nvPr/>
        </p:nvSpPr>
        <p:spPr bwMode="auto">
          <a:xfrm>
            <a:off x="251520" y="2048596"/>
            <a:ext cx="5309316" cy="4476748"/>
          </a:xfrm>
          <a:prstGeom prst="rect">
            <a:avLst/>
          </a:prstGeom>
          <a:solidFill>
            <a:schemeClr val="bg1"/>
          </a:solidFill>
          <a:ln w="28575" cap="sq">
            <a:solidFill>
              <a:srgbClr val="9999FF"/>
            </a:solidFill>
            <a:miter lim="800000"/>
            <a:headEnd/>
            <a:tailEnd type="none" w="lg" len="lg"/>
          </a:ln>
        </p:spPr>
        <p:txBody>
          <a:bodyPr wrap="square" lIns="90000" tIns="46800" rIns="90000" bIns="46800" anchor="ctr">
            <a:noAutofit/>
          </a:bodyPr>
          <a:lstStyle/>
          <a:p>
            <a:pPr marL="342900" lvl="1" indent="-342900" eaLnBrk="0" hangingPunct="0">
              <a:lnSpc>
                <a:spcPct val="150000"/>
              </a:lnSpc>
              <a:spcBef>
                <a:spcPct val="40000"/>
              </a:spcBef>
              <a:buClr>
                <a:schemeClr val="accent2"/>
              </a:buClr>
              <a:buSzPct val="80000"/>
              <a:buFont typeface="Wingdings" panose="05000000000000000000" pitchFamily="2" charset="2"/>
              <a:buChar char="l"/>
              <a:defRPr/>
            </a:pPr>
            <a:r>
              <a:rPr kumimoji="1" lang="zh-CN" altLang="en-US" sz="2400" b="1" noProof="1">
                <a:latin typeface="+mn-lt"/>
                <a:ea typeface="+mn-ea"/>
              </a:rPr>
              <a:t>结点代表</a:t>
            </a:r>
            <a:r>
              <a:rPr kumimoji="1" lang="zh-CN" altLang="en-US" sz="2400" b="1" noProof="1">
                <a:solidFill>
                  <a:srgbClr val="FF0000"/>
                </a:solidFill>
                <a:latin typeface="+mn-lt"/>
                <a:ea typeface="+mn-ea"/>
              </a:rPr>
              <a:t>状态</a:t>
            </a:r>
            <a:r>
              <a:rPr kumimoji="1" lang="zh-CN" altLang="en-US" sz="2400" b="1" noProof="1">
                <a:latin typeface="+mn-lt"/>
                <a:ea typeface="+mn-ea"/>
              </a:rPr>
              <a:t>，用圆圈表示</a:t>
            </a:r>
            <a:r>
              <a:rPr kumimoji="1" lang="zh-CN" altLang="zh-CN" sz="2400" b="1" noProof="1">
                <a:latin typeface="+mn-lt"/>
                <a:ea typeface="+mn-ea"/>
              </a:rPr>
              <a:t>。</a:t>
            </a:r>
            <a:endParaRPr kumimoji="1" lang="zh-CN" altLang="en-US" sz="2400" b="1" noProof="1">
              <a:latin typeface="+mn-lt"/>
              <a:ea typeface="+mn-ea"/>
            </a:endParaRPr>
          </a:p>
          <a:p>
            <a:pPr marL="342900" indent="-342900" eaLnBrk="0" hangingPunct="0">
              <a:lnSpc>
                <a:spcPct val="150000"/>
              </a:lnSpc>
              <a:spcBef>
                <a:spcPct val="40000"/>
              </a:spcBef>
              <a:buClr>
                <a:schemeClr val="accent2"/>
              </a:buClr>
              <a:buSzPct val="80000"/>
              <a:buFont typeface="Wingdings" panose="05000000000000000000" pitchFamily="2" charset="2"/>
              <a:buChar char="l"/>
              <a:defRPr/>
            </a:pPr>
            <a:r>
              <a:rPr kumimoji="1" lang="zh-CN" altLang="en-US" sz="2400" b="1" noProof="1">
                <a:latin typeface="+mn-lt"/>
                <a:ea typeface="+mn-ea"/>
              </a:rPr>
              <a:t>状态之间用箭弧连结，</a:t>
            </a:r>
            <a:r>
              <a:rPr kumimoji="1" lang="zh-CN" altLang="en-US" sz="2400" b="1" noProof="1">
                <a:solidFill>
                  <a:srgbClr val="FF0000"/>
                </a:solidFill>
                <a:latin typeface="+mn-lt"/>
                <a:ea typeface="+mn-ea"/>
              </a:rPr>
              <a:t>箭弧上的标记</a:t>
            </a:r>
            <a:r>
              <a:rPr kumimoji="1" lang="zh-CN" altLang="en-US" sz="2400" b="1" noProof="1">
                <a:latin typeface="+mn-lt"/>
                <a:ea typeface="+mn-ea"/>
              </a:rPr>
              <a:t>(字符)代表射出结点状态下可能出现的输入字符。</a:t>
            </a:r>
            <a:endParaRPr kumimoji="1" lang="en-US" altLang="zh-CN" sz="2400" b="1" noProof="1">
              <a:latin typeface="+mn-lt"/>
              <a:ea typeface="+mn-ea"/>
            </a:endParaRPr>
          </a:p>
          <a:p>
            <a:pPr marL="342900" indent="-342900" eaLnBrk="0" hangingPunct="0">
              <a:lnSpc>
                <a:spcPct val="150000"/>
              </a:lnSpc>
              <a:spcBef>
                <a:spcPct val="40000"/>
              </a:spcBef>
              <a:buClr>
                <a:schemeClr val="accent2"/>
              </a:buClr>
              <a:buSzPct val="80000"/>
              <a:buFont typeface="Wingdings" panose="05000000000000000000" pitchFamily="2" charset="2"/>
              <a:buChar char="l"/>
              <a:defRPr/>
            </a:pPr>
            <a:r>
              <a:rPr kumimoji="1" lang="zh-CN" altLang="en-US" sz="2400" b="1" noProof="1">
                <a:latin typeface="+mn-lt"/>
                <a:ea typeface="+mn-ea"/>
              </a:rPr>
              <a:t>一张转换图只包含有限个状态，其中有一个为</a:t>
            </a:r>
            <a:r>
              <a:rPr kumimoji="1" lang="zh-CN" altLang="en-US" sz="2400" b="1" noProof="1">
                <a:solidFill>
                  <a:srgbClr val="FF0000"/>
                </a:solidFill>
                <a:latin typeface="+mn-lt"/>
                <a:ea typeface="+mn-ea"/>
              </a:rPr>
              <a:t>初态</a:t>
            </a:r>
            <a:r>
              <a:rPr kumimoji="1" lang="zh-CN" altLang="en-US" sz="2400" b="1" noProof="1">
                <a:latin typeface="+mn-lt"/>
                <a:ea typeface="+mn-ea"/>
              </a:rPr>
              <a:t>，至少要有一个</a:t>
            </a:r>
            <a:r>
              <a:rPr kumimoji="1" lang="zh-CN" altLang="en-US" sz="2400" b="1" noProof="1">
                <a:solidFill>
                  <a:srgbClr val="FF0000"/>
                </a:solidFill>
                <a:latin typeface="+mn-lt"/>
                <a:ea typeface="+mn-ea"/>
              </a:rPr>
              <a:t>终态</a:t>
            </a:r>
            <a:r>
              <a:rPr kumimoji="1" lang="en-US" altLang="zh-CN" sz="2400" b="1" noProof="1">
                <a:latin typeface="+mn-lt"/>
                <a:ea typeface="+mn-ea"/>
              </a:rPr>
              <a:t>(</a:t>
            </a:r>
            <a:r>
              <a:rPr kumimoji="1" lang="zh-CN" altLang="en-US" sz="2400" b="1" noProof="1">
                <a:latin typeface="+mn-lt"/>
                <a:ea typeface="+mn-ea"/>
              </a:rPr>
              <a:t>用双圈表示</a:t>
            </a:r>
            <a:r>
              <a:rPr kumimoji="1" lang="en-US" altLang="zh-CN" sz="2400" b="1" noProof="1">
                <a:latin typeface="+mn-lt"/>
                <a:ea typeface="+mn-ea"/>
              </a:rPr>
              <a:t>)</a:t>
            </a:r>
            <a:r>
              <a:rPr kumimoji="1" lang="zh-CN" altLang="en-US" sz="2400" b="1" noProof="1">
                <a:latin typeface="+mn-lt"/>
                <a:ea typeface="+mn-ea"/>
              </a:rPr>
              <a:t>。</a:t>
            </a:r>
          </a:p>
        </p:txBody>
      </p:sp>
      <p:sp>
        <p:nvSpPr>
          <p:cNvPr id="4" name="文本框 3">
            <a:extLst>
              <a:ext uri="{FF2B5EF4-FFF2-40B4-BE49-F238E27FC236}">
                <a16:creationId xmlns:a16="http://schemas.microsoft.com/office/drawing/2014/main" id="{C3478744-FD18-4E49-8AC6-5E0286256904}"/>
              </a:ext>
            </a:extLst>
          </p:cNvPr>
          <p:cNvSpPr txBox="1"/>
          <p:nvPr/>
        </p:nvSpPr>
        <p:spPr>
          <a:xfrm>
            <a:off x="5849315" y="4169594"/>
            <a:ext cx="3067512" cy="2355750"/>
          </a:xfrm>
          <a:prstGeom prst="rect">
            <a:avLst/>
          </a:prstGeom>
          <a:solidFill>
            <a:schemeClr val="bg1"/>
          </a:solidFill>
          <a:ln w="28575">
            <a:solidFill>
              <a:srgbClr val="9999FF"/>
            </a:solidFill>
          </a:ln>
        </p:spPr>
        <p:txBody>
          <a:bodyPr wrap="square" rtlCol="0">
            <a:noAutofit/>
          </a:bodyPr>
          <a:lstStyle/>
          <a:p>
            <a:pPr marL="342900" indent="-342900">
              <a:lnSpc>
                <a:spcPct val="120000"/>
              </a:lnSpc>
              <a:buClr>
                <a:schemeClr val="accent2"/>
              </a:buClr>
              <a:buFont typeface="Arial" panose="020B0604020202020204" pitchFamily="34" charset="0"/>
              <a:buChar char="•"/>
            </a:pPr>
            <a:r>
              <a:rPr lang="zh-CN" altLang="en-US" sz="2400" b="1" dirty="0">
                <a:latin typeface="+mn-ea"/>
                <a:ea typeface="+mn-ea"/>
              </a:rPr>
              <a:t>状态转换图中从初态沿任意路径到达一个终态，将沿途的字符连接起来就是可以识别的串。</a:t>
            </a:r>
          </a:p>
        </p:txBody>
      </p:sp>
      <p:grpSp>
        <p:nvGrpSpPr>
          <p:cNvPr id="10" name="组合 9">
            <a:extLst>
              <a:ext uri="{FF2B5EF4-FFF2-40B4-BE49-F238E27FC236}">
                <a16:creationId xmlns:a16="http://schemas.microsoft.com/office/drawing/2014/main" id="{F4AF2555-2139-40B1-B728-E25780C94AB5}"/>
              </a:ext>
            </a:extLst>
          </p:cNvPr>
          <p:cNvGrpSpPr/>
          <p:nvPr/>
        </p:nvGrpSpPr>
        <p:grpSpPr>
          <a:xfrm>
            <a:off x="5884389" y="1612032"/>
            <a:ext cx="2936083" cy="2068514"/>
            <a:chOff x="5884389" y="1612032"/>
            <a:chExt cx="2936083" cy="2068514"/>
          </a:xfrm>
        </p:grpSpPr>
        <p:grpSp>
          <p:nvGrpSpPr>
            <p:cNvPr id="9" name="组合 8">
              <a:extLst>
                <a:ext uri="{FF2B5EF4-FFF2-40B4-BE49-F238E27FC236}">
                  <a16:creationId xmlns:a16="http://schemas.microsoft.com/office/drawing/2014/main" id="{8F94B6EB-B407-4AE2-8542-5F7ABD4A5AAE}"/>
                </a:ext>
              </a:extLst>
            </p:cNvPr>
            <p:cNvGrpSpPr/>
            <p:nvPr/>
          </p:nvGrpSpPr>
          <p:grpSpPr>
            <a:xfrm>
              <a:off x="5884389" y="1612032"/>
              <a:ext cx="2936083" cy="2068514"/>
              <a:chOff x="5884389" y="1612032"/>
              <a:chExt cx="2936083" cy="2068514"/>
            </a:xfrm>
          </p:grpSpPr>
          <p:grpSp>
            <p:nvGrpSpPr>
              <p:cNvPr id="3" name="Group 16"/>
              <p:cNvGrpSpPr>
                <a:grpSpLocks/>
              </p:cNvGrpSpPr>
              <p:nvPr/>
            </p:nvGrpSpPr>
            <p:grpSpPr bwMode="auto">
              <a:xfrm>
                <a:off x="7014095" y="1612032"/>
                <a:ext cx="1230313" cy="1524000"/>
                <a:chOff x="4305" y="1776"/>
                <a:chExt cx="775" cy="960"/>
              </a:xfrm>
            </p:grpSpPr>
            <p:sp>
              <p:nvSpPr>
                <p:cNvPr id="31753" name="Line 8"/>
                <p:cNvSpPr>
                  <a:spLocks noChangeShapeType="1"/>
                </p:cNvSpPr>
                <p:nvPr/>
              </p:nvSpPr>
              <p:spPr bwMode="auto">
                <a:xfrm>
                  <a:off x="4305" y="2117"/>
                  <a:ext cx="764" cy="1"/>
                </a:xfrm>
                <a:prstGeom prst="line">
                  <a:avLst/>
                </a:prstGeom>
                <a:noFill/>
                <a:ln w="19050">
                  <a:solidFill>
                    <a:schemeClr val="tx1"/>
                  </a:solidFill>
                  <a:round/>
                  <a:headEnd/>
                  <a:tailEnd type="stealth" w="lg" len="lg"/>
                </a:ln>
              </p:spPr>
              <p:txBody>
                <a:bodyPr lIns="144000" tIns="108000" rIns="108000" bIns="108000"/>
                <a:lstStyle/>
                <a:p>
                  <a:pPr>
                    <a:defRPr/>
                  </a:pPr>
                  <a:endParaRPr lang="zh-CN" altLang="en-US">
                    <a:latin typeface="+mn-lt"/>
                    <a:ea typeface="+mn-ea"/>
                  </a:endParaRPr>
                </a:p>
              </p:txBody>
            </p:sp>
            <p:sp>
              <p:nvSpPr>
                <p:cNvPr id="31754" name="Line 9"/>
                <p:cNvSpPr>
                  <a:spLocks noChangeShapeType="1"/>
                </p:cNvSpPr>
                <p:nvPr/>
              </p:nvSpPr>
              <p:spPr bwMode="auto">
                <a:xfrm>
                  <a:off x="4305" y="2191"/>
                  <a:ext cx="775" cy="545"/>
                </a:xfrm>
                <a:prstGeom prst="line">
                  <a:avLst/>
                </a:prstGeom>
                <a:noFill/>
                <a:ln w="19050">
                  <a:solidFill>
                    <a:schemeClr val="tx1"/>
                  </a:solidFill>
                  <a:round/>
                  <a:headEnd/>
                  <a:tailEnd type="stealth" w="lg" len="lg"/>
                </a:ln>
              </p:spPr>
              <p:txBody>
                <a:bodyPr lIns="144000" tIns="108000" rIns="108000" bIns="108000"/>
                <a:lstStyle/>
                <a:p>
                  <a:pPr>
                    <a:defRPr/>
                  </a:pPr>
                  <a:endParaRPr lang="zh-CN" altLang="en-US">
                    <a:latin typeface="+mn-lt"/>
                    <a:ea typeface="+mn-ea"/>
                  </a:endParaRPr>
                </a:p>
              </p:txBody>
            </p:sp>
            <p:sp>
              <p:nvSpPr>
                <p:cNvPr id="31755" name="Rectangle 10"/>
                <p:cNvSpPr>
                  <a:spLocks noChangeArrowheads="1"/>
                </p:cNvSpPr>
                <p:nvPr/>
              </p:nvSpPr>
              <p:spPr bwMode="auto">
                <a:xfrm>
                  <a:off x="4408" y="1776"/>
                  <a:ext cx="317" cy="279"/>
                </a:xfrm>
                <a:prstGeom prst="rect">
                  <a:avLst/>
                </a:prstGeom>
                <a:noFill/>
                <a:ln w="9525">
                  <a:noFill/>
                  <a:miter lim="800000"/>
                  <a:headEnd/>
                  <a:tailEnd/>
                </a:ln>
              </p:spPr>
              <p:txBody>
                <a:bodyPr wrap="none" anchor="ctr"/>
                <a:lstStyle/>
                <a:p>
                  <a:pPr algn="ctr">
                    <a:defRPr/>
                  </a:pPr>
                  <a:r>
                    <a:rPr kumimoji="1" lang="en-US" altLang="zh-CN" sz="2400" b="1" dirty="0">
                      <a:latin typeface="+mn-lt"/>
                      <a:ea typeface="+mn-ea"/>
                    </a:rPr>
                    <a:t>X</a:t>
                  </a:r>
                </a:p>
              </p:txBody>
            </p:sp>
            <p:sp>
              <p:nvSpPr>
                <p:cNvPr id="31756" name="Rectangle 11"/>
                <p:cNvSpPr>
                  <a:spLocks noChangeArrowheads="1"/>
                </p:cNvSpPr>
                <p:nvPr/>
              </p:nvSpPr>
              <p:spPr bwMode="auto">
                <a:xfrm>
                  <a:off x="4684" y="2241"/>
                  <a:ext cx="336" cy="316"/>
                </a:xfrm>
                <a:prstGeom prst="rect">
                  <a:avLst/>
                </a:prstGeom>
                <a:noFill/>
                <a:ln w="9525">
                  <a:noFill/>
                  <a:miter lim="800000"/>
                  <a:headEnd/>
                  <a:tailEnd/>
                </a:ln>
              </p:spPr>
              <p:txBody>
                <a:bodyPr wrap="none" anchor="ctr"/>
                <a:lstStyle/>
                <a:p>
                  <a:pPr algn="ctr">
                    <a:defRPr/>
                  </a:pPr>
                  <a:r>
                    <a:rPr kumimoji="1" lang="en-US" altLang="zh-CN" sz="2400" b="1" dirty="0">
                      <a:latin typeface="+mn-lt"/>
                      <a:ea typeface="+mn-ea"/>
                    </a:rPr>
                    <a:t>Y</a:t>
                  </a:r>
                </a:p>
              </p:txBody>
            </p:sp>
          </p:grpSp>
          <p:grpSp>
            <p:nvGrpSpPr>
              <p:cNvPr id="8" name="组合 7">
                <a:extLst>
                  <a:ext uri="{FF2B5EF4-FFF2-40B4-BE49-F238E27FC236}">
                    <a16:creationId xmlns:a16="http://schemas.microsoft.com/office/drawing/2014/main" id="{B4F928D6-F0F8-4C36-90D3-AD707C876B57}"/>
                  </a:ext>
                </a:extLst>
              </p:cNvPr>
              <p:cNvGrpSpPr/>
              <p:nvPr/>
            </p:nvGrpSpPr>
            <p:grpSpPr>
              <a:xfrm>
                <a:off x="5884389" y="1916833"/>
                <a:ext cx="2936083" cy="1763713"/>
                <a:chOff x="5796136" y="1916833"/>
                <a:chExt cx="2936083" cy="1763713"/>
              </a:xfrm>
            </p:grpSpPr>
            <p:grpSp>
              <p:nvGrpSpPr>
                <p:cNvPr id="2" name="Group 15"/>
                <p:cNvGrpSpPr>
                  <a:grpSpLocks/>
                </p:cNvGrpSpPr>
                <p:nvPr/>
              </p:nvGrpSpPr>
              <p:grpSpPr bwMode="auto">
                <a:xfrm>
                  <a:off x="6306519" y="1916833"/>
                  <a:ext cx="2425700" cy="1763713"/>
                  <a:chOff x="3936" y="1968"/>
                  <a:chExt cx="1528" cy="1111"/>
                </a:xfrm>
              </p:grpSpPr>
              <p:sp>
                <p:nvSpPr>
                  <p:cNvPr id="31757" name="Oval 5"/>
                  <p:cNvSpPr>
                    <a:spLocks noChangeArrowheads="1"/>
                  </p:cNvSpPr>
                  <p:nvPr/>
                </p:nvSpPr>
                <p:spPr bwMode="auto">
                  <a:xfrm>
                    <a:off x="5069" y="1968"/>
                    <a:ext cx="395" cy="384"/>
                  </a:xfrm>
                  <a:prstGeom prst="ellipse">
                    <a:avLst/>
                  </a:prstGeom>
                  <a:noFill/>
                  <a:ln w="9525">
                    <a:solidFill>
                      <a:schemeClr val="tx1"/>
                    </a:solidFill>
                    <a:round/>
                    <a:headEnd/>
                    <a:tailEnd/>
                  </a:ln>
                </p:spPr>
                <p:txBody>
                  <a:bodyPr lIns="144000" tIns="108000" rIns="108000" bIns="108000"/>
                  <a:lstStyle/>
                  <a:p>
                    <a:pPr algn="ctr" eaLnBrk="0" hangingPunct="0">
                      <a:defRPr/>
                    </a:pPr>
                    <a:r>
                      <a:rPr kumimoji="1" lang="en-US" altLang="zh-CN" sz="2400" b="1" dirty="0">
                        <a:latin typeface="+mn-lt"/>
                        <a:ea typeface="+mn-ea"/>
                      </a:rPr>
                      <a:t>2</a:t>
                    </a:r>
                    <a:endParaRPr kumimoji="1" lang="en-US" altLang="zh-CN" sz="1600" b="1" dirty="0">
                      <a:latin typeface="+mn-lt"/>
                      <a:ea typeface="+mn-ea"/>
                    </a:endParaRPr>
                  </a:p>
                </p:txBody>
              </p:sp>
              <p:sp>
                <p:nvSpPr>
                  <p:cNvPr id="31758" name="Oval 6"/>
                  <p:cNvSpPr>
                    <a:spLocks noChangeArrowheads="1"/>
                  </p:cNvSpPr>
                  <p:nvPr/>
                </p:nvSpPr>
                <p:spPr bwMode="auto">
                  <a:xfrm>
                    <a:off x="3936" y="1968"/>
                    <a:ext cx="369" cy="384"/>
                  </a:xfrm>
                  <a:prstGeom prst="ellipse">
                    <a:avLst/>
                  </a:prstGeom>
                  <a:noFill/>
                  <a:ln w="9525">
                    <a:solidFill>
                      <a:schemeClr val="tx1"/>
                    </a:solidFill>
                    <a:round/>
                    <a:headEnd/>
                    <a:tailEnd/>
                  </a:ln>
                </p:spPr>
                <p:txBody>
                  <a:bodyPr lIns="144000" tIns="108000" rIns="108000" bIns="108000"/>
                  <a:lstStyle/>
                  <a:p>
                    <a:pPr algn="ctr" eaLnBrk="0" hangingPunct="0">
                      <a:defRPr/>
                    </a:pPr>
                    <a:r>
                      <a:rPr kumimoji="1" lang="en-US" altLang="zh-CN" sz="2400" b="1" dirty="0">
                        <a:latin typeface="+mn-lt"/>
                        <a:ea typeface="+mn-ea"/>
                      </a:rPr>
                      <a:t>1</a:t>
                    </a:r>
                  </a:p>
                </p:txBody>
              </p:sp>
              <p:sp>
                <p:nvSpPr>
                  <p:cNvPr id="31759" name="Oval 7"/>
                  <p:cNvSpPr>
                    <a:spLocks noChangeArrowheads="1"/>
                  </p:cNvSpPr>
                  <p:nvPr/>
                </p:nvSpPr>
                <p:spPr bwMode="auto">
                  <a:xfrm>
                    <a:off x="5069" y="2694"/>
                    <a:ext cx="395" cy="385"/>
                  </a:xfrm>
                  <a:prstGeom prst="ellipse">
                    <a:avLst/>
                  </a:prstGeom>
                  <a:noFill/>
                  <a:ln w="9525">
                    <a:solidFill>
                      <a:schemeClr val="tx1"/>
                    </a:solidFill>
                    <a:round/>
                    <a:headEnd/>
                    <a:tailEnd/>
                  </a:ln>
                </p:spPr>
                <p:txBody>
                  <a:bodyPr lIns="144000" tIns="108000" rIns="108000" bIns="108000"/>
                  <a:lstStyle/>
                  <a:p>
                    <a:pPr algn="ctr" eaLnBrk="0" hangingPunct="0">
                      <a:defRPr/>
                    </a:pPr>
                    <a:r>
                      <a:rPr kumimoji="1" lang="en-US" altLang="zh-CN" sz="2400" b="1" dirty="0">
                        <a:latin typeface="+mn-lt"/>
                        <a:ea typeface="+mn-ea"/>
                      </a:rPr>
                      <a:t>3</a:t>
                    </a:r>
                    <a:endParaRPr kumimoji="1" lang="en-US" altLang="zh-CN" b="1" dirty="0">
                      <a:latin typeface="+mn-lt"/>
                      <a:ea typeface="+mn-ea"/>
                    </a:endParaRPr>
                  </a:p>
                </p:txBody>
              </p:sp>
            </p:grpSp>
            <p:cxnSp>
              <p:nvCxnSpPr>
                <p:cNvPr id="6" name="直接箭头连接符 5">
                  <a:extLst>
                    <a:ext uri="{FF2B5EF4-FFF2-40B4-BE49-F238E27FC236}">
                      <a16:creationId xmlns:a16="http://schemas.microsoft.com/office/drawing/2014/main" id="{AD1D7F9A-8B01-4B22-9BC4-CAB14BCFA60A}"/>
                    </a:ext>
                  </a:extLst>
                </p:cNvPr>
                <p:cNvCxnSpPr>
                  <a:cxnSpLocks/>
                  <a:endCxn id="31758" idx="2"/>
                </p:cNvCxnSpPr>
                <p:nvPr/>
              </p:nvCxnSpPr>
              <p:spPr bwMode="auto">
                <a:xfrm>
                  <a:off x="5796136" y="2221632"/>
                  <a:ext cx="510383" cy="0"/>
                </a:xfrm>
                <a:prstGeom prst="straightConnector1">
                  <a:avLst/>
                </a:prstGeom>
                <a:ln w="19050" cap="flat" cmpd="sng" algn="ctr">
                  <a:solidFill>
                    <a:schemeClr val="dk1"/>
                  </a:solidFill>
                  <a:prstDash val="solid"/>
                  <a:round/>
                  <a:headEnd type="none" w="med" len="med"/>
                  <a:tailEnd type="stealth" w="lg" len="lg"/>
                </a:ln>
              </p:spPr>
              <p:style>
                <a:lnRef idx="0">
                  <a:scrgbClr r="0" g="0" b="0"/>
                </a:lnRef>
                <a:fillRef idx="0">
                  <a:scrgbClr r="0" g="0" b="0"/>
                </a:fillRef>
                <a:effectRef idx="0">
                  <a:scrgbClr r="0" g="0" b="0"/>
                </a:effectRef>
                <a:fontRef idx="minor">
                  <a:schemeClr val="tx1"/>
                </a:fontRef>
              </p:style>
            </p:cxnSp>
          </p:grpSp>
        </p:grpSp>
        <p:sp>
          <p:nvSpPr>
            <p:cNvPr id="25" name="Oval 7">
              <a:extLst>
                <a:ext uri="{FF2B5EF4-FFF2-40B4-BE49-F238E27FC236}">
                  <a16:creationId xmlns:a16="http://schemas.microsoft.com/office/drawing/2014/main" id="{0604F390-1E24-4E7F-A307-E8FAEE45D60B}"/>
                </a:ext>
              </a:extLst>
            </p:cNvPr>
            <p:cNvSpPr>
              <a:spLocks noChangeArrowheads="1"/>
            </p:cNvSpPr>
            <p:nvPr/>
          </p:nvSpPr>
          <p:spPr bwMode="auto">
            <a:xfrm>
              <a:off x="8244408" y="3134445"/>
              <a:ext cx="523841" cy="510579"/>
            </a:xfrm>
            <a:prstGeom prst="ellipse">
              <a:avLst/>
            </a:prstGeom>
            <a:noFill/>
            <a:ln w="9525">
              <a:solidFill>
                <a:schemeClr val="tx1"/>
              </a:solidFill>
              <a:round/>
              <a:headEnd/>
              <a:tailEnd/>
            </a:ln>
          </p:spPr>
          <p:txBody>
            <a:bodyPr lIns="144000" tIns="108000" rIns="108000" bIns="108000"/>
            <a:lstStyle/>
            <a:p>
              <a:pPr algn="just" eaLnBrk="0" hangingPunct="0">
                <a:defRPr/>
              </a:pPr>
              <a:endParaRPr kumimoji="1" lang="en-US" altLang="zh-CN" b="1" dirty="0">
                <a:latin typeface="+mn-lt"/>
                <a:ea typeface="+mn-ea"/>
              </a:endParaRPr>
            </a:p>
          </p:txBody>
        </p:sp>
        <p:sp>
          <p:nvSpPr>
            <p:cNvPr id="26" name="Oval 7">
              <a:extLst>
                <a:ext uri="{FF2B5EF4-FFF2-40B4-BE49-F238E27FC236}">
                  <a16:creationId xmlns:a16="http://schemas.microsoft.com/office/drawing/2014/main" id="{B833A1F4-0E12-4529-8F19-B17AB143E03D}"/>
                </a:ext>
              </a:extLst>
            </p:cNvPr>
            <p:cNvSpPr>
              <a:spLocks noChangeArrowheads="1"/>
            </p:cNvSpPr>
            <p:nvPr/>
          </p:nvSpPr>
          <p:spPr bwMode="auto">
            <a:xfrm>
              <a:off x="8244408" y="1964439"/>
              <a:ext cx="523841" cy="510579"/>
            </a:xfrm>
            <a:prstGeom prst="ellipse">
              <a:avLst/>
            </a:prstGeom>
            <a:noFill/>
            <a:ln w="9525">
              <a:solidFill>
                <a:schemeClr val="tx1"/>
              </a:solidFill>
              <a:round/>
              <a:headEnd/>
              <a:tailEnd/>
            </a:ln>
          </p:spPr>
          <p:txBody>
            <a:bodyPr lIns="144000" tIns="108000" rIns="108000" bIns="108000"/>
            <a:lstStyle/>
            <a:p>
              <a:pPr algn="just" eaLnBrk="0" hangingPunct="0">
                <a:defRPr/>
              </a:pPr>
              <a:endParaRPr kumimoji="1" lang="en-US" altLang="zh-CN" b="1" dirty="0">
                <a:latin typeface="+mn-lt"/>
                <a:ea typeface="+mn-ea"/>
              </a:endParaRPr>
            </a:p>
          </p:txBody>
        </p:sp>
      </p:grpSp>
      <p:cxnSp>
        <p:nvCxnSpPr>
          <p:cNvPr id="7" name="直接箭头连接符 6"/>
          <p:cNvCxnSpPr/>
          <p:nvPr/>
        </p:nvCxnSpPr>
        <p:spPr bwMode="auto">
          <a:xfrm flipV="1">
            <a:off x="2843808" y="2475018"/>
            <a:ext cx="3550964" cy="2970206"/>
          </a:xfrm>
          <a:prstGeom prst="straightConnector1">
            <a:avLst/>
          </a:prstGeom>
          <a:solidFill>
            <a:schemeClr val="accent1"/>
          </a:solidFill>
          <a:ln w="28575" cap="flat" cmpd="sng" algn="ctr">
            <a:solidFill>
              <a:srgbClr val="FF0000"/>
            </a:solidFill>
            <a:prstDash val="solid"/>
            <a:round/>
            <a:headEnd type="none" w="med" len="med"/>
            <a:tailEnd type="triangle"/>
          </a:ln>
          <a:effectLst>
            <a:prstShdw prst="shdw12">
              <a:schemeClr val="bg2">
                <a:alpha val="50000"/>
              </a:schemeClr>
            </a:prstShdw>
          </a:effectLst>
        </p:spPr>
      </p:cxnSp>
      <p:cxnSp>
        <p:nvCxnSpPr>
          <p:cNvPr id="24" name="直接箭头连接符 23"/>
          <p:cNvCxnSpPr/>
          <p:nvPr/>
        </p:nvCxnSpPr>
        <p:spPr bwMode="auto">
          <a:xfrm flipV="1">
            <a:off x="5111712" y="3645024"/>
            <a:ext cx="3081698" cy="1702445"/>
          </a:xfrm>
          <a:prstGeom prst="straightConnector1">
            <a:avLst/>
          </a:prstGeom>
          <a:solidFill>
            <a:schemeClr val="accent1"/>
          </a:solidFill>
          <a:ln w="28575" cap="flat" cmpd="sng" algn="ctr">
            <a:solidFill>
              <a:srgbClr val="FF0000"/>
            </a:solidFill>
            <a:prstDash val="solid"/>
            <a:round/>
            <a:headEnd type="none" w="med" len="med"/>
            <a:tailEnd type="triangle"/>
          </a:ln>
          <a:effectLst>
            <a:prstShdw prst="shdw12">
              <a:schemeClr val="bg2">
                <a:alpha val="50000"/>
              </a:schemeClr>
            </a:prstShdw>
          </a:effectLst>
        </p:spPr>
      </p:cxnSp>
      <p:sp>
        <p:nvSpPr>
          <p:cNvPr id="27" name="Oval 6"/>
          <p:cNvSpPr>
            <a:spLocks noChangeArrowheads="1"/>
          </p:cNvSpPr>
          <p:nvPr/>
        </p:nvSpPr>
        <p:spPr bwMode="auto">
          <a:xfrm>
            <a:off x="6413414" y="3108697"/>
            <a:ext cx="585788" cy="609600"/>
          </a:xfrm>
          <a:prstGeom prst="ellipse">
            <a:avLst/>
          </a:prstGeom>
          <a:noFill/>
          <a:ln w="9525">
            <a:solidFill>
              <a:schemeClr val="tx1"/>
            </a:solidFill>
            <a:round/>
            <a:headEnd/>
            <a:tailEnd/>
          </a:ln>
        </p:spPr>
        <p:txBody>
          <a:bodyPr lIns="144000" tIns="108000" rIns="108000" bIns="108000"/>
          <a:lstStyle/>
          <a:p>
            <a:pPr algn="ctr" eaLnBrk="0" hangingPunct="0">
              <a:defRPr/>
            </a:pPr>
            <a:r>
              <a:rPr kumimoji="1" lang="en-US" altLang="zh-CN" sz="2400" b="1" dirty="0">
                <a:latin typeface="+mn-lt"/>
                <a:ea typeface="+mn-ea"/>
              </a:rPr>
              <a:t>4</a:t>
            </a:r>
          </a:p>
        </p:txBody>
      </p:sp>
      <p:sp>
        <p:nvSpPr>
          <p:cNvPr id="28" name="Line 8"/>
          <p:cNvSpPr>
            <a:spLocks noChangeShapeType="1"/>
          </p:cNvSpPr>
          <p:nvPr/>
        </p:nvSpPr>
        <p:spPr bwMode="auto">
          <a:xfrm>
            <a:off x="6740151" y="2567359"/>
            <a:ext cx="0" cy="500411"/>
          </a:xfrm>
          <a:prstGeom prst="line">
            <a:avLst/>
          </a:prstGeom>
          <a:noFill/>
          <a:ln w="19050">
            <a:solidFill>
              <a:schemeClr val="tx1"/>
            </a:solidFill>
            <a:round/>
            <a:headEnd/>
            <a:tailEnd type="stealth" w="lg" len="lg"/>
          </a:ln>
        </p:spPr>
        <p:txBody>
          <a:bodyPr lIns="144000" tIns="108000" rIns="108000" bIns="108000"/>
          <a:lstStyle/>
          <a:p>
            <a:pPr>
              <a:defRPr/>
            </a:pPr>
            <a:endParaRPr lang="zh-CN" altLang="en-US">
              <a:latin typeface="+mn-lt"/>
              <a:ea typeface="+mn-ea"/>
            </a:endParaRPr>
          </a:p>
        </p:txBody>
      </p:sp>
      <p:sp>
        <p:nvSpPr>
          <p:cNvPr id="29" name="Rectangle 10"/>
          <p:cNvSpPr>
            <a:spLocks noChangeArrowheads="1"/>
          </p:cNvSpPr>
          <p:nvPr/>
        </p:nvSpPr>
        <p:spPr bwMode="auto">
          <a:xfrm>
            <a:off x="6206683" y="2568431"/>
            <a:ext cx="503238" cy="442913"/>
          </a:xfrm>
          <a:prstGeom prst="rect">
            <a:avLst/>
          </a:prstGeom>
          <a:noFill/>
          <a:ln w="9525">
            <a:noFill/>
            <a:miter lim="800000"/>
            <a:headEnd/>
            <a:tailEnd/>
          </a:ln>
        </p:spPr>
        <p:txBody>
          <a:bodyPr wrap="none" anchor="ctr"/>
          <a:lstStyle/>
          <a:p>
            <a:pPr algn="ctr">
              <a:defRPr/>
            </a:pPr>
            <a:r>
              <a:rPr kumimoji="1" lang="en-US" altLang="zh-CN" sz="2400" b="1" dirty="0">
                <a:latin typeface="+mn-lt"/>
                <a:ea typeface="+mn-ea"/>
              </a:rPr>
              <a:t>Z</a:t>
            </a:r>
          </a:p>
        </p:txBody>
      </p:sp>
      <p:sp>
        <p:nvSpPr>
          <p:cNvPr id="30" name="Line 9"/>
          <p:cNvSpPr>
            <a:spLocks noChangeShapeType="1"/>
          </p:cNvSpPr>
          <p:nvPr/>
        </p:nvSpPr>
        <p:spPr bwMode="auto">
          <a:xfrm>
            <a:off x="7027426" y="3429026"/>
            <a:ext cx="1137762" cy="1"/>
          </a:xfrm>
          <a:prstGeom prst="line">
            <a:avLst/>
          </a:prstGeom>
          <a:noFill/>
          <a:ln w="19050">
            <a:solidFill>
              <a:schemeClr val="tx1"/>
            </a:solidFill>
            <a:round/>
            <a:headEnd/>
            <a:tailEnd type="stealth" w="lg" len="lg"/>
          </a:ln>
        </p:spPr>
        <p:txBody>
          <a:bodyPr lIns="144000" tIns="108000" rIns="108000" bIns="108000"/>
          <a:lstStyle/>
          <a:p>
            <a:pPr>
              <a:defRPr/>
            </a:pPr>
            <a:endParaRPr lang="zh-CN" altLang="en-US">
              <a:latin typeface="+mn-lt"/>
              <a:ea typeface="+mn-ea"/>
            </a:endParaRPr>
          </a:p>
        </p:txBody>
      </p:sp>
      <p:sp>
        <p:nvSpPr>
          <p:cNvPr id="31" name="Rectangle 11"/>
          <p:cNvSpPr>
            <a:spLocks noChangeArrowheads="1"/>
          </p:cNvSpPr>
          <p:nvPr/>
        </p:nvSpPr>
        <p:spPr bwMode="auto">
          <a:xfrm>
            <a:off x="7241223" y="3013677"/>
            <a:ext cx="533400" cy="501650"/>
          </a:xfrm>
          <a:prstGeom prst="rect">
            <a:avLst/>
          </a:prstGeom>
          <a:noFill/>
          <a:ln w="9525">
            <a:noFill/>
            <a:miter lim="800000"/>
            <a:headEnd/>
            <a:tailEnd/>
          </a:ln>
        </p:spPr>
        <p:txBody>
          <a:bodyPr wrap="none" anchor="ctr"/>
          <a:lstStyle/>
          <a:p>
            <a:pPr algn="ctr">
              <a:defRPr/>
            </a:pPr>
            <a:r>
              <a:rPr kumimoji="1" lang="en-US" altLang="zh-CN" sz="2400" b="1" dirty="0">
                <a:latin typeface="+mn-lt"/>
                <a:ea typeface="+mn-ea"/>
              </a:rPr>
              <a:t>Y</a:t>
            </a:r>
          </a:p>
        </p:txBody>
      </p:sp>
    </p:spTree>
    <p:extLst>
      <p:ext uri="{BB962C8B-B14F-4D97-AF65-F5344CB8AC3E}">
        <p14:creationId xmlns:p14="http://schemas.microsoft.com/office/powerpoint/2010/main" val="292734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200000"/>
              </a:lnSpc>
            </a:pPr>
            <a:r>
              <a:rPr lang="zh-CN" altLang="en-US" dirty="0"/>
              <a:t>为下面的正则表达式构建</a:t>
            </a:r>
            <a:r>
              <a:rPr lang="en-US" altLang="zh-CN" dirty="0"/>
              <a:t>NFA</a:t>
            </a:r>
          </a:p>
          <a:p>
            <a:pPr lvl="1">
              <a:lnSpc>
                <a:spcPct val="200000"/>
              </a:lnSpc>
            </a:pPr>
            <a:r>
              <a:rPr lang="en-US" altLang="zh-CN" dirty="0" err="1"/>
              <a:t>ab|a</a:t>
            </a:r>
            <a:endParaRPr lang="en-US" altLang="zh-CN" dirty="0"/>
          </a:p>
          <a:p>
            <a:pPr lvl="1">
              <a:lnSpc>
                <a:spcPct val="200000"/>
              </a:lnSpc>
            </a:pPr>
            <a:r>
              <a:rPr lang="en-US" altLang="zh-CN" dirty="0"/>
              <a:t>(ab)*a</a:t>
            </a:r>
          </a:p>
          <a:p>
            <a:pPr lvl="1">
              <a:lnSpc>
                <a:spcPct val="200000"/>
              </a:lnSpc>
            </a:pPr>
            <a:r>
              <a:rPr lang="en-US" altLang="zh-CN" dirty="0"/>
              <a:t>(</a:t>
            </a:r>
            <a:r>
              <a:rPr lang="en-US" altLang="zh-CN" dirty="0" err="1"/>
              <a:t>a|b</a:t>
            </a:r>
            <a:r>
              <a:rPr lang="en-US" altLang="zh-CN" dirty="0"/>
              <a:t>)*</a:t>
            </a:r>
            <a:r>
              <a:rPr lang="en-US" altLang="zh-CN" dirty="0" err="1"/>
              <a:t>abb</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词法扫描的构建流程</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t>下面是手工构建词法扫描程序的流程：</a:t>
            </a:r>
          </a:p>
          <a:p>
            <a:pPr marL="0" indent="0">
              <a:lnSpc>
                <a:spcPct val="150000"/>
              </a:lnSpc>
              <a:buNone/>
            </a:pPr>
            <a:endParaRPr lang="zh-CN" altLang="en-US" dirty="0"/>
          </a:p>
        </p:txBody>
      </p:sp>
      <p:sp>
        <p:nvSpPr>
          <p:cNvPr id="4" name="Oval 4"/>
          <p:cNvSpPr>
            <a:spLocks noChangeArrowheads="1"/>
          </p:cNvSpPr>
          <p:nvPr/>
        </p:nvSpPr>
        <p:spPr bwMode="auto">
          <a:xfrm>
            <a:off x="756344" y="3068960"/>
            <a:ext cx="1944688"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Regular</a:t>
            </a:r>
          </a:p>
          <a:p>
            <a:pPr algn="ctr"/>
            <a:r>
              <a:rPr lang="en-US" altLang="zh-CN" b="1" dirty="0"/>
              <a:t> Expression</a:t>
            </a:r>
          </a:p>
        </p:txBody>
      </p:sp>
      <p:sp>
        <p:nvSpPr>
          <p:cNvPr id="5" name="Oval 5"/>
          <p:cNvSpPr>
            <a:spLocks noChangeArrowheads="1"/>
          </p:cNvSpPr>
          <p:nvPr/>
        </p:nvSpPr>
        <p:spPr bwMode="auto">
          <a:xfrm>
            <a:off x="3059807" y="3068960"/>
            <a:ext cx="1152525" cy="792162"/>
          </a:xfrm>
          <a:prstGeom prst="ellipse">
            <a:avLst/>
          </a:prstGeom>
          <a:solidFill>
            <a:srgbClr val="9999FF"/>
          </a:solidFill>
          <a:ln w="28575">
            <a:solidFill>
              <a:schemeClr val="tx1"/>
            </a:solidFill>
            <a:round/>
            <a:headEnd/>
            <a:tailEnd/>
          </a:ln>
          <a:effectLst/>
        </p:spPr>
        <p:txBody>
          <a:bodyPr wrap="none" anchor="ctr"/>
          <a:lstStyle/>
          <a:p>
            <a:pPr algn="ctr"/>
            <a:r>
              <a:rPr lang="en-US" altLang="zh-CN" b="1" dirty="0"/>
              <a:t>NFA</a:t>
            </a:r>
          </a:p>
        </p:txBody>
      </p:sp>
      <p:sp>
        <p:nvSpPr>
          <p:cNvPr id="6" name="Oval 6"/>
          <p:cNvSpPr>
            <a:spLocks noChangeArrowheads="1"/>
          </p:cNvSpPr>
          <p:nvPr/>
        </p:nvSpPr>
        <p:spPr bwMode="auto">
          <a:xfrm>
            <a:off x="4860032" y="3068960"/>
            <a:ext cx="1152525" cy="792162"/>
          </a:xfrm>
          <a:prstGeom prst="ellipse">
            <a:avLst/>
          </a:prstGeom>
          <a:solidFill>
            <a:srgbClr val="FFFFCC"/>
          </a:solidFill>
          <a:ln w="28575">
            <a:solidFill>
              <a:schemeClr val="tx1"/>
            </a:solidFill>
            <a:round/>
            <a:headEnd/>
            <a:tailEnd/>
          </a:ln>
          <a:effectLst/>
        </p:spPr>
        <p:txBody>
          <a:bodyPr wrap="none" anchor="ctr"/>
          <a:lstStyle/>
          <a:p>
            <a:pPr algn="ctr"/>
            <a:r>
              <a:rPr lang="en-US" altLang="zh-CN" b="1" dirty="0"/>
              <a:t>DFA</a:t>
            </a:r>
          </a:p>
        </p:txBody>
      </p:sp>
      <p:sp>
        <p:nvSpPr>
          <p:cNvPr id="7" name="Oval 7"/>
          <p:cNvSpPr>
            <a:spLocks noChangeArrowheads="1"/>
          </p:cNvSpPr>
          <p:nvPr/>
        </p:nvSpPr>
        <p:spPr bwMode="auto">
          <a:xfrm>
            <a:off x="6517382" y="3068885"/>
            <a:ext cx="1944687" cy="792163"/>
          </a:xfrm>
          <a:prstGeom prst="ellipse">
            <a:avLst/>
          </a:prstGeom>
          <a:solidFill>
            <a:schemeClr val="accent2">
              <a:lumMod val="60000"/>
              <a:lumOff val="40000"/>
            </a:schemeClr>
          </a:solidFill>
          <a:ln w="28575">
            <a:solidFill>
              <a:schemeClr val="tx1"/>
            </a:solidFill>
            <a:round/>
            <a:headEnd/>
            <a:tailEnd/>
          </a:ln>
          <a:effectLst/>
        </p:spPr>
        <p:txBody>
          <a:bodyPr wrap="none" anchor="ctr"/>
          <a:lstStyle/>
          <a:p>
            <a:pPr algn="ctr"/>
            <a:r>
              <a:rPr lang="en-US" altLang="zh-CN" b="1" dirty="0"/>
              <a:t>Program</a:t>
            </a:r>
          </a:p>
        </p:txBody>
      </p:sp>
      <p:sp>
        <p:nvSpPr>
          <p:cNvPr id="8" name="Line 8"/>
          <p:cNvSpPr>
            <a:spLocks noChangeShapeType="1"/>
          </p:cNvSpPr>
          <p:nvPr/>
        </p:nvSpPr>
        <p:spPr bwMode="auto">
          <a:xfrm>
            <a:off x="2701032" y="3500760"/>
            <a:ext cx="358775" cy="0"/>
          </a:xfrm>
          <a:prstGeom prst="line">
            <a:avLst/>
          </a:prstGeom>
          <a:noFill/>
          <a:ln w="28575">
            <a:solidFill>
              <a:schemeClr val="tx1"/>
            </a:solidFill>
            <a:round/>
            <a:headEnd/>
            <a:tailEnd type="triangle" w="med" len="med"/>
          </a:ln>
          <a:effectLst/>
        </p:spPr>
        <p:txBody>
          <a:bodyPr/>
          <a:lstStyle/>
          <a:p>
            <a:pPr algn="ctr"/>
            <a:endParaRPr lang="zh-CN" altLang="en-US" b="1" dirty="0"/>
          </a:p>
        </p:txBody>
      </p:sp>
      <p:sp>
        <p:nvSpPr>
          <p:cNvPr id="9" name="Line 9"/>
          <p:cNvSpPr>
            <a:spLocks noChangeShapeType="1"/>
          </p:cNvSpPr>
          <p:nvPr/>
        </p:nvSpPr>
        <p:spPr bwMode="auto">
          <a:xfrm>
            <a:off x="4212332" y="3500760"/>
            <a:ext cx="647700" cy="0"/>
          </a:xfrm>
          <a:prstGeom prst="line">
            <a:avLst/>
          </a:prstGeom>
          <a:noFill/>
          <a:ln w="28575">
            <a:solidFill>
              <a:schemeClr val="tx1"/>
            </a:solidFill>
            <a:round/>
            <a:headEnd/>
            <a:tailEnd type="triangle" w="med" len="med"/>
          </a:ln>
          <a:effectLst/>
        </p:spPr>
        <p:txBody>
          <a:bodyPr/>
          <a:lstStyle/>
          <a:p>
            <a:pPr algn="ctr"/>
            <a:endParaRPr lang="zh-CN" altLang="en-US" b="1"/>
          </a:p>
        </p:txBody>
      </p:sp>
      <p:sp>
        <p:nvSpPr>
          <p:cNvPr id="10" name="Line 10"/>
          <p:cNvSpPr>
            <a:spLocks noChangeShapeType="1"/>
          </p:cNvSpPr>
          <p:nvPr/>
        </p:nvSpPr>
        <p:spPr bwMode="auto">
          <a:xfrm>
            <a:off x="6012557" y="3500760"/>
            <a:ext cx="504825" cy="0"/>
          </a:xfrm>
          <a:prstGeom prst="line">
            <a:avLst/>
          </a:prstGeom>
          <a:noFill/>
          <a:ln w="28575">
            <a:solidFill>
              <a:srgbClr val="FF0000"/>
            </a:solidFill>
            <a:round/>
            <a:headEnd/>
            <a:tailEnd type="triangle" w="med" len="med"/>
          </a:ln>
          <a:effectLst/>
        </p:spPr>
        <p:txBody>
          <a:bodyPr/>
          <a:lstStyle/>
          <a:p>
            <a:pPr algn="ctr"/>
            <a:endParaRPr lang="zh-CN" altLang="en-US" b="1"/>
          </a:p>
        </p:txBody>
      </p:sp>
    </p:spTree>
    <p:extLst>
      <p:ext uri="{BB962C8B-B14F-4D97-AF65-F5344CB8AC3E}">
        <p14:creationId xmlns:p14="http://schemas.microsoft.com/office/powerpoint/2010/main" val="40621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rgbClr val="FF0000"/>
                                      </p:to>
                                    </p:animClr>
                                    <p:set>
                                      <p:cBhvr>
                                        <p:cTn id="7" dur="2000" fill="hold"/>
                                        <p:tgtEl>
                                          <p:spTgt spid="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NFA</a:t>
            </a:r>
            <a:r>
              <a:rPr lang="zh-CN" altLang="en-US" dirty="0"/>
              <a:t>确定化为</a:t>
            </a:r>
            <a:r>
              <a:rPr lang="en-US" altLang="zh-CN" dirty="0"/>
              <a:t>DFA</a:t>
            </a:r>
            <a:endParaRPr lang="zh-CN" altLang="en-US" dirty="0"/>
          </a:p>
        </p:txBody>
      </p:sp>
      <p:sp>
        <p:nvSpPr>
          <p:cNvPr id="44035" name="Rectangle 3"/>
          <p:cNvSpPr>
            <a:spLocks noGrp="1" noChangeArrowheads="1"/>
          </p:cNvSpPr>
          <p:nvPr>
            <p:ph idx="1"/>
          </p:nvPr>
        </p:nvSpPr>
        <p:spPr>
          <a:xfrm>
            <a:off x="457200" y="1343025"/>
            <a:ext cx="8229600" cy="4750271"/>
          </a:xfrm>
          <a:solidFill>
            <a:schemeClr val="bg1"/>
          </a:solidFill>
          <a:ln w="28575">
            <a:solidFill>
              <a:srgbClr val="9999FF"/>
            </a:solidFill>
          </a:ln>
        </p:spPr>
        <p:txBody>
          <a:bodyPr/>
          <a:lstStyle/>
          <a:p>
            <a:pPr eaLnBrk="1" hangingPunct="1">
              <a:lnSpc>
                <a:spcPct val="150000"/>
              </a:lnSpc>
            </a:pPr>
            <a:r>
              <a:rPr lang="zh-CN" altLang="en-US" dirty="0">
                <a:latin typeface="Arial" panose="020B0604020202020204" pitchFamily="34" charset="0"/>
                <a:cs typeface="Arial" panose="020B0604020202020204" pitchFamily="34" charset="0"/>
              </a:rPr>
              <a:t>定义：对于任何两个有限自动机</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，如果</a:t>
            </a:r>
            <a:r>
              <a:rPr lang="en-US" altLang="zh-CN" dirty="0">
                <a:latin typeface="Arial" panose="020B0604020202020204" pitchFamily="34" charset="0"/>
                <a:cs typeface="Arial" panose="020B0604020202020204" pitchFamily="34" charset="0"/>
              </a:rPr>
              <a:t>L(M)=L(M’)</a:t>
            </a:r>
            <a:r>
              <a:rPr lang="zh-CN" altLang="en-US" dirty="0">
                <a:latin typeface="Arial" panose="020B0604020202020204" pitchFamily="34" charset="0"/>
                <a:cs typeface="Arial" panose="020B0604020202020204" pitchFamily="34" charset="0"/>
              </a:rPr>
              <a:t>，则称</a:t>
            </a:r>
            <a:r>
              <a:rPr lang="en-US" altLang="zh-CN" dirty="0">
                <a:solidFill>
                  <a:srgbClr val="FF0000"/>
                </a:solidFill>
                <a:latin typeface="Arial" panose="020B0604020202020204" pitchFamily="34" charset="0"/>
                <a:cs typeface="Arial" panose="020B0604020202020204" pitchFamily="34" charset="0"/>
              </a:rPr>
              <a:t>M</a:t>
            </a:r>
            <a:r>
              <a:rPr lang="zh-CN" altLang="en-US" dirty="0">
                <a:solidFill>
                  <a:srgbClr val="FF0000"/>
                </a:solidFill>
                <a:latin typeface="Arial" panose="020B0604020202020204" pitchFamily="34" charset="0"/>
                <a:cs typeface="Arial" panose="020B0604020202020204" pitchFamily="34" charset="0"/>
              </a:rPr>
              <a:t>与</a:t>
            </a:r>
            <a:r>
              <a:rPr lang="en-US" altLang="zh-CN" dirty="0">
                <a:solidFill>
                  <a:srgbClr val="FF0000"/>
                </a:solidFill>
                <a:latin typeface="Arial" panose="020B0604020202020204" pitchFamily="34" charset="0"/>
                <a:cs typeface="Arial" panose="020B0604020202020204" pitchFamily="34" charset="0"/>
              </a:rPr>
              <a:t>M’</a:t>
            </a:r>
            <a:r>
              <a:rPr lang="zh-CN" altLang="en-US" dirty="0">
                <a:solidFill>
                  <a:srgbClr val="FF0000"/>
                </a:solidFill>
                <a:latin typeface="Arial" panose="020B0604020202020204" pitchFamily="34" charset="0"/>
                <a:cs typeface="Arial" panose="020B0604020202020204" pitchFamily="34" charset="0"/>
              </a:rPr>
              <a:t>等价</a:t>
            </a:r>
            <a:r>
              <a:rPr lang="zh-CN" altLang="en-US" dirty="0">
                <a:latin typeface="Arial" panose="020B0604020202020204" pitchFamily="34" charset="0"/>
                <a:cs typeface="Arial" panose="020B0604020202020204" pitchFamily="34" charset="0"/>
              </a:rPr>
              <a:t>。</a:t>
            </a:r>
          </a:p>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自动机理论中一个重要的结论：判定两个自动机等价性的算法是存在的。</a:t>
            </a:r>
          </a:p>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对于每个</a:t>
            </a:r>
            <a:r>
              <a:rPr lang="en-US" altLang="zh-CN" dirty="0">
                <a:latin typeface="Arial" panose="020B0604020202020204" pitchFamily="34" charset="0"/>
                <a:cs typeface="Arial" panose="020B0604020202020204" pitchFamily="34" charset="0"/>
              </a:rPr>
              <a:t>NFA M</a:t>
            </a:r>
            <a:r>
              <a:rPr lang="zh-CN" altLang="en-US" dirty="0">
                <a:latin typeface="Arial" panose="020B0604020202020204" pitchFamily="34" charset="0"/>
                <a:cs typeface="Arial" panose="020B0604020202020204" pitchFamily="34" charset="0"/>
              </a:rPr>
              <a:t>一定存在一个</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，使得 </a:t>
            </a:r>
            <a:r>
              <a:rPr lang="en-US" altLang="zh-CN" dirty="0">
                <a:latin typeface="Arial" panose="020B0604020202020204" pitchFamily="34" charset="0"/>
                <a:cs typeface="Arial" panose="020B0604020202020204" pitchFamily="34" charset="0"/>
              </a:rPr>
              <a:t>L(M)=L(M’)</a:t>
            </a:r>
            <a:r>
              <a:rPr lang="zh-CN" altLang="en-US" dirty="0">
                <a:latin typeface="Arial" panose="020B0604020202020204" pitchFamily="34" charset="0"/>
                <a:cs typeface="Arial" panose="020B0604020202020204" pitchFamily="34" charset="0"/>
              </a:rPr>
              <a:t>。亦即</a:t>
            </a:r>
            <a:r>
              <a:rPr lang="en-US" altLang="zh-CN" dirty="0">
                <a:solidFill>
                  <a:srgbClr val="FF0000"/>
                </a:solidFill>
                <a:latin typeface="Arial" panose="020B0604020202020204" pitchFamily="34" charset="0"/>
                <a:cs typeface="Arial" panose="020B0604020202020204" pitchFamily="34" charset="0"/>
              </a:rPr>
              <a:t>DFA</a:t>
            </a:r>
            <a:r>
              <a:rPr lang="zh-CN" altLang="en-US" dirty="0">
                <a:solidFill>
                  <a:srgbClr val="FF0000"/>
                </a:solidFill>
                <a:latin typeface="Arial" panose="020B0604020202020204" pitchFamily="34" charset="0"/>
                <a:cs typeface="Arial" panose="020B0604020202020204" pitchFamily="34" charset="0"/>
              </a:rPr>
              <a:t>与</a:t>
            </a:r>
            <a:r>
              <a:rPr lang="en-US" altLang="zh-CN" dirty="0">
                <a:solidFill>
                  <a:srgbClr val="FF0000"/>
                </a:solidFill>
                <a:latin typeface="Arial" panose="020B0604020202020204" pitchFamily="34" charset="0"/>
                <a:cs typeface="Arial" panose="020B0604020202020204" pitchFamily="34" charset="0"/>
              </a:rPr>
              <a:t>NFA</a:t>
            </a:r>
            <a:r>
              <a:rPr lang="zh-CN" altLang="en-US" dirty="0">
                <a:solidFill>
                  <a:srgbClr val="FF0000"/>
                </a:solidFill>
                <a:latin typeface="Arial" panose="020B0604020202020204" pitchFamily="34" charset="0"/>
                <a:cs typeface="Arial" panose="020B0604020202020204" pitchFamily="34" charset="0"/>
              </a:rPr>
              <a:t>描述能力相同</a:t>
            </a:r>
            <a:r>
              <a:rPr lang="zh-CN" altLang="en-US"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left)">
                                      <p:cBhvr>
                                        <p:cTn id="7" dur="500"/>
                                        <p:tgtEl>
                                          <p:spTgt spid="44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wipe(left)">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NFA</a:t>
            </a:r>
            <a:r>
              <a:rPr lang="zh-CN" altLang="en-US" dirty="0"/>
              <a:t>确定化</a:t>
            </a:r>
          </a:p>
        </p:txBody>
      </p:sp>
      <p:sp>
        <p:nvSpPr>
          <p:cNvPr id="3" name="内容占位符 2"/>
          <p:cNvSpPr>
            <a:spLocks noGrp="1"/>
          </p:cNvSpPr>
          <p:nvPr>
            <p:ph idx="1"/>
          </p:nvPr>
        </p:nvSpPr>
        <p:spPr>
          <a:xfrm>
            <a:off x="457200" y="1343025"/>
            <a:ext cx="8229600" cy="4822279"/>
          </a:xfrm>
          <a:solidFill>
            <a:schemeClr val="bg1"/>
          </a:solidFill>
          <a:ln w="28575">
            <a:solidFill>
              <a:srgbClr val="9999FF"/>
            </a:solidFill>
          </a:ln>
        </p:spPr>
        <p:txBody>
          <a:bodyPr/>
          <a:lstStyle/>
          <a:p>
            <a:pPr>
              <a:lnSpc>
                <a:spcPct val="150000"/>
              </a:lnSpc>
            </a:pPr>
            <a:r>
              <a:rPr lang="en-US" altLang="zh-CN" dirty="0">
                <a:latin typeface="Arial" panose="020B0604020202020204" pitchFamily="34" charset="0"/>
                <a:cs typeface="Arial" panose="020B0604020202020204" pitchFamily="34" charset="0"/>
              </a:rPr>
              <a:t>NFA-&gt;DFA</a:t>
            </a:r>
          </a:p>
          <a:p>
            <a:pPr lvl="1">
              <a:lnSpc>
                <a:spcPct val="150000"/>
              </a:lnSpc>
            </a:pPr>
            <a:r>
              <a:rPr lang="zh-CN" altLang="en-US" dirty="0">
                <a:latin typeface="Arial" panose="020B0604020202020204" pitchFamily="34" charset="0"/>
                <a:cs typeface="Arial" panose="020B0604020202020204" pitchFamily="34" charset="0"/>
              </a:rPr>
              <a:t>消除</a:t>
            </a:r>
            <a:r>
              <a:rPr kumimoji="1" lang="zh-CN" altLang="en-US" dirty="0">
                <a:latin typeface="Arial" panose="020B0604020202020204" pitchFamily="34" charset="0"/>
                <a:cs typeface="Arial" panose="020B0604020202020204" pitchFamily="34" charset="0"/>
                <a:sym typeface="Symbol" pitchFamily="18" charset="2"/>
              </a:rPr>
              <a:t>连接</a:t>
            </a:r>
            <a:endParaRPr kumimoji="1" lang="en-US" altLang="zh-CN" dirty="0">
              <a:latin typeface="Arial" panose="020B0604020202020204" pitchFamily="34" charset="0"/>
              <a:cs typeface="Arial" panose="020B0604020202020204" pitchFamily="34" charset="0"/>
              <a:sym typeface="Symbol" pitchFamily="18" charset="2"/>
            </a:endParaRPr>
          </a:p>
          <a:p>
            <a:pPr lvl="1">
              <a:lnSpc>
                <a:spcPct val="150000"/>
              </a:lnSpc>
            </a:pPr>
            <a:r>
              <a:rPr kumimoji="1" lang="zh-CN" altLang="en-US" dirty="0">
                <a:latin typeface="Arial" panose="020B0604020202020204" pitchFamily="34" charset="0"/>
                <a:cs typeface="Arial" panose="020B0604020202020204" pitchFamily="34" charset="0"/>
                <a:sym typeface="Symbol" pitchFamily="18" charset="2"/>
              </a:rPr>
              <a:t>消除多重转换</a:t>
            </a:r>
            <a:endParaRPr kumimoji="1" lang="en-US" altLang="zh-CN" dirty="0">
              <a:latin typeface="Arial" panose="020B0604020202020204" pitchFamily="34" charset="0"/>
              <a:cs typeface="Arial" panose="020B0604020202020204" pitchFamily="34" charset="0"/>
              <a:sym typeface="Symbol" pitchFamily="18" charset="2"/>
            </a:endParaRPr>
          </a:p>
          <a:p>
            <a:pPr lvl="1">
              <a:lnSpc>
                <a:spcPct val="150000"/>
              </a:lnSpc>
              <a:buNone/>
            </a:pP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51520" y="1343025"/>
            <a:ext cx="8640960" cy="5137150"/>
          </a:xfrm>
          <a:solidFill>
            <a:schemeClr val="bg1"/>
          </a:solidFill>
          <a:ln w="28575">
            <a:solidFill>
              <a:srgbClr val="9999FF"/>
            </a:solidFill>
          </a:ln>
        </p:spPr>
        <p:txBody>
          <a:bodyPr/>
          <a:lstStyle/>
          <a:p>
            <a:pPr>
              <a:lnSpc>
                <a:spcPct val="150000"/>
              </a:lnSpc>
              <a:defRPr/>
            </a:pPr>
            <a:r>
              <a:rPr kumimoji="1" lang="zh-CN" altLang="en-US" dirty="0">
                <a:latin typeface="Arial" panose="020B0604020202020204" pitchFamily="34" charset="0"/>
                <a:cs typeface="Arial" panose="020B0604020202020204" pitchFamily="34" charset="0"/>
              </a:rPr>
              <a:t>设</a:t>
            </a:r>
            <a:r>
              <a:rPr kumimoji="1" lang="en-US" altLang="zh-CN" dirty="0">
                <a:latin typeface="Arial" panose="020B0604020202020204" pitchFamily="34" charset="0"/>
                <a:cs typeface="Arial" panose="020B0604020202020204" pitchFamily="34" charset="0"/>
              </a:rPr>
              <a:t>I</a:t>
            </a:r>
            <a:r>
              <a:rPr kumimoji="1" lang="zh-CN" altLang="en-US" dirty="0">
                <a:latin typeface="Arial" panose="020B0604020202020204" pitchFamily="34" charset="0"/>
                <a:cs typeface="Arial" panose="020B0604020202020204" pitchFamily="34" charset="0"/>
              </a:rPr>
              <a:t>是状态集的一个子集，定义</a:t>
            </a:r>
            <a:r>
              <a:rPr kumimoji="1" lang="en-US" altLang="zh-CN" dirty="0">
                <a:latin typeface="Arial" panose="020B0604020202020204" pitchFamily="34" charset="0"/>
                <a:cs typeface="Arial" panose="020B0604020202020204" pitchFamily="34" charset="0"/>
              </a:rPr>
              <a:t>I</a:t>
            </a:r>
            <a:r>
              <a:rPr kumimoji="1" lang="zh-CN" altLang="en-US" dirty="0">
                <a:latin typeface="Arial" panose="020B0604020202020204" pitchFamily="34" charset="0"/>
                <a:cs typeface="Arial" panose="020B0604020202020204" pitchFamily="34" charset="0"/>
              </a:rPr>
              <a:t>的</a:t>
            </a:r>
            <a:r>
              <a:rPr kumimoji="1" lang="zh-CN" altLang="en-US" dirty="0">
                <a:solidFill>
                  <a:srgbClr val="FF0000"/>
                </a:solidFill>
                <a:latin typeface="Arial" panose="020B0604020202020204" pitchFamily="34" charset="0"/>
                <a:cs typeface="Arial" panose="020B0604020202020204" pitchFamily="34" charset="0"/>
                <a:sym typeface="Symbol" pitchFamily="18" charset="2"/>
              </a:rPr>
              <a:t></a:t>
            </a:r>
            <a:r>
              <a:rPr kumimoji="1" lang="en-US" altLang="zh-CN" dirty="0">
                <a:solidFill>
                  <a:srgbClr val="FF0000"/>
                </a:solidFill>
                <a:latin typeface="Arial" panose="020B0604020202020204" pitchFamily="34" charset="0"/>
                <a:cs typeface="Arial" panose="020B0604020202020204" pitchFamily="34" charset="0"/>
              </a:rPr>
              <a:t>-</a:t>
            </a:r>
            <a:r>
              <a:rPr kumimoji="1" lang="zh-CN" altLang="en-US" dirty="0">
                <a:solidFill>
                  <a:srgbClr val="FF0000"/>
                </a:solidFill>
                <a:latin typeface="Arial" panose="020B0604020202020204" pitchFamily="34" charset="0"/>
                <a:cs typeface="Arial" panose="020B0604020202020204" pitchFamily="34" charset="0"/>
              </a:rPr>
              <a:t>闭包</a:t>
            </a:r>
            <a:r>
              <a:rPr kumimoji="1" lang="zh-CN" altLang="en-US" dirty="0">
                <a:latin typeface="Arial" panose="020B0604020202020204" pitchFamily="34" charset="0"/>
                <a:cs typeface="Arial" panose="020B0604020202020204" pitchFamily="34" charset="0"/>
                <a:sym typeface="Symbol" pitchFamily="18" charset="2"/>
              </a:rPr>
              <a:t></a:t>
            </a:r>
            <a:r>
              <a:rPr kumimoji="1" lang="en-US" altLang="zh-CN" dirty="0">
                <a:latin typeface="Arial" panose="020B0604020202020204" pitchFamily="34" charset="0"/>
                <a:cs typeface="Arial" panose="020B0604020202020204" pitchFamily="34" charset="0"/>
                <a:sym typeface="Symbol" pitchFamily="18" charset="2"/>
              </a:rPr>
              <a:t>-closure(I)</a:t>
            </a:r>
            <a:r>
              <a:rPr kumimoji="1" lang="zh-CN" altLang="en-US" dirty="0">
                <a:latin typeface="Arial" panose="020B0604020202020204" pitchFamily="34" charset="0"/>
                <a:cs typeface="Arial" panose="020B0604020202020204" pitchFamily="34" charset="0"/>
              </a:rPr>
              <a:t>为</a:t>
            </a:r>
            <a:r>
              <a:rPr kumimoji="1" lang="en-US" altLang="zh-CN" dirty="0">
                <a:latin typeface="Arial" panose="020B0604020202020204" pitchFamily="34" charset="0"/>
                <a:cs typeface="Arial" panose="020B0604020202020204" pitchFamily="34" charset="0"/>
              </a:rPr>
              <a:t>:</a:t>
            </a:r>
          </a:p>
          <a:p>
            <a:pPr lvl="1">
              <a:lnSpc>
                <a:spcPct val="150000"/>
              </a:lnSpc>
              <a:defRPr/>
            </a:pPr>
            <a:r>
              <a:rPr kumimoji="1" lang="zh-CN" altLang="en-US" dirty="0">
                <a:latin typeface="Arial" panose="020B0604020202020204" pitchFamily="34" charset="0"/>
                <a:cs typeface="Arial" panose="020B0604020202020204" pitchFamily="34" charset="0"/>
              </a:rPr>
              <a:t>若</a:t>
            </a:r>
            <a:r>
              <a:rPr kumimoji="1" lang="en-US" altLang="zh-CN" dirty="0" err="1">
                <a:latin typeface="Arial" panose="020B0604020202020204" pitchFamily="34" charset="0"/>
                <a:cs typeface="Arial" panose="020B0604020202020204" pitchFamily="34" charset="0"/>
              </a:rPr>
              <a:t>s</a:t>
            </a:r>
            <a:r>
              <a:rPr kumimoji="1" lang="en-US" altLang="zh-CN" dirty="0" err="1">
                <a:latin typeface="Arial" panose="020B0604020202020204" pitchFamily="34" charset="0"/>
                <a:cs typeface="Arial" panose="020B0604020202020204" pitchFamily="34" charset="0"/>
                <a:sym typeface="Symbol" pitchFamily="18" charset="2"/>
              </a:rPr>
              <a:t>I</a:t>
            </a:r>
            <a:r>
              <a:rPr kumimoji="1" lang="zh-CN" altLang="en-US" dirty="0">
                <a:latin typeface="Arial" panose="020B0604020202020204" pitchFamily="34" charset="0"/>
                <a:cs typeface="Arial" panose="020B0604020202020204" pitchFamily="34" charset="0"/>
              </a:rPr>
              <a:t>，则</a:t>
            </a:r>
            <a:r>
              <a:rPr kumimoji="1" lang="en-US" altLang="zh-CN" dirty="0">
                <a:latin typeface="Arial" panose="020B0604020202020204" pitchFamily="34" charset="0"/>
                <a:cs typeface="Arial" panose="020B0604020202020204" pitchFamily="34" charset="0"/>
              </a:rPr>
              <a:t>s</a:t>
            </a:r>
            <a:r>
              <a:rPr kumimoji="1" lang="en-US" altLang="zh-CN" dirty="0">
                <a:latin typeface="Arial" panose="020B0604020202020204" pitchFamily="34" charset="0"/>
                <a:cs typeface="Arial" panose="020B0604020202020204" pitchFamily="34" charset="0"/>
                <a:sym typeface="Symbol" pitchFamily="18" charset="2"/>
              </a:rPr>
              <a:t>-closure(I)</a:t>
            </a:r>
            <a:r>
              <a:rPr kumimoji="1" lang="zh-CN" altLang="en-US" dirty="0">
                <a:latin typeface="Arial" panose="020B0604020202020204" pitchFamily="34" charset="0"/>
                <a:cs typeface="Arial" panose="020B0604020202020204" pitchFamily="34" charset="0"/>
                <a:sym typeface="Symbol" pitchFamily="18" charset="2"/>
              </a:rPr>
              <a:t>；</a:t>
            </a:r>
            <a:endParaRPr kumimoji="1" lang="zh-CN" altLang="en-US" dirty="0">
              <a:latin typeface="Arial" panose="020B0604020202020204" pitchFamily="34" charset="0"/>
              <a:cs typeface="Arial" panose="020B0604020202020204" pitchFamily="34" charset="0"/>
            </a:endParaRPr>
          </a:p>
          <a:p>
            <a:pPr lvl="1">
              <a:lnSpc>
                <a:spcPct val="150000"/>
              </a:lnSpc>
              <a:defRPr/>
            </a:pPr>
            <a:r>
              <a:rPr kumimoji="1" lang="zh-CN" altLang="en-US" dirty="0">
                <a:latin typeface="Arial" panose="020B0604020202020204" pitchFamily="34" charset="0"/>
                <a:cs typeface="Arial" panose="020B0604020202020204" pitchFamily="34" charset="0"/>
              </a:rPr>
              <a:t>若</a:t>
            </a:r>
            <a:r>
              <a:rPr kumimoji="1" lang="en-US" altLang="zh-CN" dirty="0" err="1">
                <a:latin typeface="Arial" panose="020B0604020202020204" pitchFamily="34" charset="0"/>
                <a:cs typeface="Arial" panose="020B0604020202020204" pitchFamily="34" charset="0"/>
              </a:rPr>
              <a:t>s</a:t>
            </a:r>
            <a:r>
              <a:rPr kumimoji="1" lang="en-US" altLang="zh-CN" dirty="0" err="1">
                <a:latin typeface="Arial" panose="020B0604020202020204" pitchFamily="34" charset="0"/>
                <a:cs typeface="Arial" panose="020B0604020202020204" pitchFamily="34" charset="0"/>
                <a:sym typeface="Symbol" pitchFamily="18" charset="2"/>
              </a:rPr>
              <a:t>I</a:t>
            </a:r>
            <a:r>
              <a:rPr kumimoji="1" lang="zh-CN" altLang="en-US" dirty="0">
                <a:latin typeface="Arial" panose="020B0604020202020204" pitchFamily="34" charset="0"/>
                <a:cs typeface="Arial" panose="020B0604020202020204" pitchFamily="34" charset="0"/>
                <a:sym typeface="Symbol" pitchFamily="18" charset="2"/>
              </a:rPr>
              <a:t>，</a:t>
            </a:r>
            <a:r>
              <a:rPr kumimoji="1" lang="zh-CN" altLang="en-US" dirty="0">
                <a:latin typeface="Arial" panose="020B0604020202020204" pitchFamily="34" charset="0"/>
                <a:cs typeface="Arial" panose="020B0604020202020204" pitchFamily="34" charset="0"/>
              </a:rPr>
              <a:t>则从</a:t>
            </a:r>
            <a:r>
              <a:rPr kumimoji="1" lang="en-US" altLang="zh-CN" dirty="0">
                <a:latin typeface="Arial" panose="020B0604020202020204" pitchFamily="34" charset="0"/>
                <a:cs typeface="Arial" panose="020B0604020202020204" pitchFamily="34" charset="0"/>
              </a:rPr>
              <a:t>s</a:t>
            </a:r>
            <a:r>
              <a:rPr kumimoji="1" lang="zh-CN" altLang="en-US" dirty="0">
                <a:latin typeface="Arial" panose="020B0604020202020204" pitchFamily="34" charset="0"/>
                <a:cs typeface="Arial" panose="020B0604020202020204" pitchFamily="34" charset="0"/>
              </a:rPr>
              <a:t>出发经过任意条</a:t>
            </a:r>
            <a:r>
              <a:rPr kumimoji="1" lang="zh-CN" altLang="en-US" dirty="0">
                <a:latin typeface="Arial" panose="020B0604020202020204" pitchFamily="34" charset="0"/>
                <a:cs typeface="Arial" panose="020B0604020202020204" pitchFamily="34" charset="0"/>
                <a:sym typeface="Symbol" pitchFamily="18" charset="2"/>
              </a:rPr>
              <a:t></a:t>
            </a:r>
            <a:r>
              <a:rPr kumimoji="1" lang="zh-CN" altLang="en-US" dirty="0">
                <a:latin typeface="Arial" panose="020B0604020202020204" pitchFamily="34" charset="0"/>
                <a:cs typeface="Arial" panose="020B0604020202020204" pitchFamily="34" charset="0"/>
              </a:rPr>
              <a:t>弧而能到达的任何状态</a:t>
            </a:r>
            <a:r>
              <a:rPr kumimoji="1" lang="en-US" altLang="zh-CN" dirty="0">
                <a:latin typeface="Arial" panose="020B0604020202020204" pitchFamily="34" charset="0"/>
                <a:cs typeface="Arial" panose="020B0604020202020204" pitchFamily="34" charset="0"/>
              </a:rPr>
              <a:t>s’</a:t>
            </a:r>
            <a:r>
              <a:rPr kumimoji="1" lang="zh-CN" altLang="en-US" dirty="0">
                <a:latin typeface="Arial" panose="020B0604020202020204" pitchFamily="34" charset="0"/>
                <a:cs typeface="Arial" panose="020B0604020202020204" pitchFamily="34" charset="0"/>
              </a:rPr>
              <a:t>都属于</a:t>
            </a:r>
            <a:r>
              <a:rPr kumimoji="1" lang="zh-CN" altLang="en-US" dirty="0">
                <a:latin typeface="Arial" panose="020B0604020202020204" pitchFamily="34" charset="0"/>
                <a:cs typeface="Arial" panose="020B0604020202020204" pitchFamily="34" charset="0"/>
                <a:sym typeface="Symbol" pitchFamily="18" charset="2"/>
              </a:rPr>
              <a:t></a:t>
            </a:r>
            <a:r>
              <a:rPr kumimoji="1" lang="en-US" altLang="zh-CN" dirty="0">
                <a:latin typeface="Arial" panose="020B0604020202020204" pitchFamily="34" charset="0"/>
                <a:cs typeface="Arial" panose="020B0604020202020204" pitchFamily="34" charset="0"/>
                <a:sym typeface="Symbol" pitchFamily="18" charset="2"/>
              </a:rPr>
              <a:t>-closure(I),</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即</a:t>
            </a:r>
            <a:endParaRPr kumimoji="1" lang="en-US" altLang="zh-CN" dirty="0">
              <a:latin typeface="Arial" panose="020B0604020202020204" pitchFamily="34" charset="0"/>
              <a:cs typeface="Arial" panose="020B0604020202020204" pitchFamily="34" charset="0"/>
            </a:endParaRPr>
          </a:p>
          <a:p>
            <a:pPr marL="457200" lvl="1" indent="0">
              <a:lnSpc>
                <a:spcPct val="150000"/>
              </a:lnSpc>
              <a:buNone/>
              <a:defRPr/>
            </a:pPr>
            <a:r>
              <a:rPr kumimoji="1" lang="zh-CN" altLang="en-US" dirty="0">
                <a:solidFill>
                  <a:srgbClr val="FF0000"/>
                </a:solidFill>
                <a:latin typeface="Arial" panose="020B0604020202020204" pitchFamily="34" charset="0"/>
                <a:cs typeface="Arial" panose="020B0604020202020204" pitchFamily="34" charset="0"/>
                <a:sym typeface="Symbol" pitchFamily="18" charset="2"/>
              </a:rPr>
              <a:t></a:t>
            </a:r>
            <a:r>
              <a:rPr kumimoji="1" lang="en-US" altLang="zh-CN" dirty="0">
                <a:solidFill>
                  <a:srgbClr val="FF0000"/>
                </a:solidFill>
                <a:latin typeface="Arial" panose="020B0604020202020204" pitchFamily="34" charset="0"/>
                <a:cs typeface="Arial" panose="020B0604020202020204" pitchFamily="34" charset="0"/>
                <a:sym typeface="Symbol" pitchFamily="18" charset="2"/>
              </a:rPr>
              <a:t>-closure(I)</a:t>
            </a:r>
            <a:r>
              <a:rPr kumimoji="1" lang="en-US" altLang="zh-CN" dirty="0">
                <a:latin typeface="Arial" panose="020B0604020202020204" pitchFamily="34" charset="0"/>
                <a:cs typeface="Arial" panose="020B0604020202020204" pitchFamily="34" charset="0"/>
                <a:sym typeface="Symbol" pitchFamily="18" charset="2"/>
              </a:rPr>
              <a:t> = </a:t>
            </a:r>
            <a:r>
              <a:rPr kumimoji="1" lang="en-US" altLang="zh-CN" dirty="0">
                <a:solidFill>
                  <a:srgbClr val="FF0000"/>
                </a:solidFill>
                <a:latin typeface="Arial" panose="020B0604020202020204" pitchFamily="34" charset="0"/>
                <a:cs typeface="Arial" panose="020B0604020202020204" pitchFamily="34" charset="0"/>
                <a:sym typeface="Symbol" pitchFamily="18" charset="2"/>
              </a:rPr>
              <a:t>I</a:t>
            </a:r>
            <a:r>
              <a:rPr kumimoji="1" lang="en-US" altLang="zh-CN" dirty="0">
                <a:latin typeface="Arial" panose="020B0604020202020204" pitchFamily="34" charset="0"/>
                <a:cs typeface="Arial" panose="020B0604020202020204" pitchFamily="34" charset="0"/>
                <a:sym typeface="Symbol" pitchFamily="18" charset="2"/>
              </a:rPr>
              <a:t>  </a:t>
            </a:r>
            <a:r>
              <a:rPr kumimoji="1" lang="en-US" altLang="zh-CN" dirty="0">
                <a:solidFill>
                  <a:srgbClr val="FF0000"/>
                </a:solidFill>
                <a:latin typeface="Arial" panose="020B0604020202020204" pitchFamily="34" charset="0"/>
                <a:cs typeface="Arial" panose="020B0604020202020204" pitchFamily="34" charset="0"/>
                <a:sym typeface="Symbol" pitchFamily="18" charset="2"/>
              </a:rPr>
              <a:t>{s’|</a:t>
            </a:r>
            <a:r>
              <a:rPr kumimoji="1" lang="zh-CN" altLang="en-US" dirty="0">
                <a:solidFill>
                  <a:srgbClr val="FF0000"/>
                </a:solidFill>
                <a:latin typeface="Arial" panose="020B0604020202020204" pitchFamily="34" charset="0"/>
                <a:cs typeface="Arial" panose="020B0604020202020204" pitchFamily="34" charset="0"/>
              </a:rPr>
              <a:t>从某个</a:t>
            </a:r>
            <a:r>
              <a:rPr kumimoji="1" lang="en-US" altLang="zh-CN" dirty="0" err="1">
                <a:solidFill>
                  <a:srgbClr val="FF0000"/>
                </a:solidFill>
                <a:latin typeface="Arial" panose="020B0604020202020204" pitchFamily="34" charset="0"/>
                <a:cs typeface="Arial" panose="020B0604020202020204" pitchFamily="34" charset="0"/>
              </a:rPr>
              <a:t>s</a:t>
            </a:r>
            <a:r>
              <a:rPr kumimoji="1" lang="en-US" altLang="zh-CN" dirty="0" err="1">
                <a:solidFill>
                  <a:srgbClr val="FF0000"/>
                </a:solidFill>
                <a:latin typeface="Arial" panose="020B0604020202020204" pitchFamily="34" charset="0"/>
                <a:cs typeface="Arial" panose="020B0604020202020204" pitchFamily="34" charset="0"/>
                <a:sym typeface="Symbol" pitchFamily="18" charset="2"/>
              </a:rPr>
              <a:t>I</a:t>
            </a:r>
            <a:r>
              <a:rPr kumimoji="1" lang="zh-CN" altLang="en-US" dirty="0">
                <a:solidFill>
                  <a:srgbClr val="FF0000"/>
                </a:solidFill>
                <a:latin typeface="Arial" panose="020B0604020202020204" pitchFamily="34" charset="0"/>
                <a:cs typeface="Arial" panose="020B0604020202020204" pitchFamily="34" charset="0"/>
              </a:rPr>
              <a:t>出发经过任意条</a:t>
            </a:r>
            <a:r>
              <a:rPr kumimoji="1" lang="zh-CN" altLang="en-US" dirty="0">
                <a:solidFill>
                  <a:srgbClr val="FF0000"/>
                </a:solidFill>
                <a:latin typeface="Arial" panose="020B0604020202020204" pitchFamily="34" charset="0"/>
                <a:cs typeface="Arial" panose="020B0604020202020204" pitchFamily="34" charset="0"/>
                <a:sym typeface="Symbol" pitchFamily="18" charset="2"/>
              </a:rPr>
              <a:t></a:t>
            </a:r>
            <a:r>
              <a:rPr kumimoji="1" lang="zh-CN" altLang="en-US" dirty="0">
                <a:solidFill>
                  <a:srgbClr val="FF0000"/>
                </a:solidFill>
                <a:latin typeface="Arial" panose="020B0604020202020204" pitchFamily="34" charset="0"/>
                <a:cs typeface="Arial" panose="020B0604020202020204" pitchFamily="34" charset="0"/>
              </a:rPr>
              <a:t>弧能到达</a:t>
            </a:r>
            <a:r>
              <a:rPr kumimoji="1" lang="en-US" altLang="zh-CN" dirty="0">
                <a:solidFill>
                  <a:srgbClr val="FF0000"/>
                </a:solidFill>
                <a:latin typeface="Arial" panose="020B0604020202020204" pitchFamily="34" charset="0"/>
                <a:cs typeface="Arial" panose="020B0604020202020204" pitchFamily="34" charset="0"/>
              </a:rPr>
              <a:t>s’</a:t>
            </a:r>
            <a:r>
              <a:rPr kumimoji="1" lang="en-US" altLang="zh-CN" dirty="0">
                <a:solidFill>
                  <a:srgbClr val="FF0000"/>
                </a:solidFill>
                <a:latin typeface="Arial" panose="020B0604020202020204" pitchFamily="34" charset="0"/>
                <a:cs typeface="Arial" panose="020B0604020202020204" pitchFamily="34" charset="0"/>
                <a:sym typeface="Symbol" pitchFamily="18" charset="2"/>
              </a:rPr>
              <a:t>}</a:t>
            </a:r>
          </a:p>
          <a:p>
            <a:endParaRPr lang="zh-CN" altLang="en-US" dirty="0">
              <a:latin typeface="Arial" panose="020B0604020202020204" pitchFamily="34" charset="0"/>
              <a:cs typeface="Arial" panose="020B0604020202020204" pitchFamily="34" charset="0"/>
            </a:endParaRPr>
          </a:p>
        </p:txBody>
      </p:sp>
      <p:sp>
        <p:nvSpPr>
          <p:cNvPr id="4" name="标题 3"/>
          <p:cNvSpPr>
            <a:spLocks noGrp="1"/>
          </p:cNvSpPr>
          <p:nvPr>
            <p:ph type="title"/>
          </p:nvPr>
        </p:nvSpPr>
        <p:spPr/>
        <p:txBody>
          <a:bodyPr/>
          <a:lstStyle/>
          <a:p>
            <a:r>
              <a:rPr lang="en-US" altLang="zh-CN" dirty="0"/>
              <a:t>NFA</a:t>
            </a:r>
            <a:r>
              <a:rPr lang="zh-CN" altLang="en-US" dirty="0"/>
              <a:t>确定化</a:t>
            </a:r>
            <a:r>
              <a:rPr lang="en-US" altLang="zh-CN" dirty="0"/>
              <a:t>——</a:t>
            </a:r>
            <a:r>
              <a:rPr lang="zh-CN" altLang="en-US" dirty="0"/>
              <a:t>子集法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a:solidFill>
            <a:schemeClr val="bg1"/>
          </a:solidFill>
          <a:ln w="28575">
            <a:solidFill>
              <a:srgbClr val="9999FF"/>
            </a:solidFill>
          </a:ln>
        </p:spPr>
        <p:txBody>
          <a:bodyPr/>
          <a:lstStyle/>
          <a:p>
            <a:pPr>
              <a:lnSpc>
                <a:spcPct val="150000"/>
              </a:lnSpc>
              <a:defRPr/>
            </a:pPr>
            <a:r>
              <a:rPr kumimoji="1" lang="en-US" altLang="zh-CN" dirty="0">
                <a:latin typeface="Arial" panose="020B0604020202020204" pitchFamily="34" charset="0"/>
                <a:cs typeface="Arial" panose="020B0604020202020204" pitchFamily="34" charset="0"/>
              </a:rPr>
              <a:t>I</a:t>
            </a:r>
            <a:r>
              <a:rPr kumimoji="1" lang="zh-CN" altLang="en-US" dirty="0">
                <a:latin typeface="Arial" panose="020B0604020202020204" pitchFamily="34" charset="0"/>
                <a:cs typeface="Arial" panose="020B0604020202020204" pitchFamily="34" charset="0"/>
              </a:rPr>
              <a:t>的</a:t>
            </a:r>
            <a:r>
              <a:rPr kumimoji="1" lang="zh-CN" altLang="en-US" dirty="0">
                <a:latin typeface="Arial" panose="020B0604020202020204" pitchFamily="34" charset="0"/>
                <a:cs typeface="Arial" panose="020B0604020202020204" pitchFamily="34" charset="0"/>
                <a:sym typeface="Symbol" pitchFamily="18" charset="2"/>
              </a:rPr>
              <a:t></a:t>
            </a:r>
            <a:r>
              <a:rPr kumimoji="1" lang="en-US" altLang="zh-CN" dirty="0">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闭包</a:t>
            </a:r>
            <a:r>
              <a:rPr kumimoji="1" lang="zh-CN" altLang="en-US" dirty="0">
                <a:latin typeface="Arial" panose="020B0604020202020204" pitchFamily="34" charset="0"/>
                <a:cs typeface="Arial" panose="020B0604020202020204" pitchFamily="34" charset="0"/>
                <a:sym typeface="Symbol" pitchFamily="18" charset="2"/>
              </a:rPr>
              <a:t>一定包含自己。</a:t>
            </a:r>
            <a:endParaRPr kumimoji="1" lang="en-US" altLang="zh-CN" dirty="0">
              <a:latin typeface="Arial" panose="020B0604020202020204" pitchFamily="34" charset="0"/>
              <a:cs typeface="Arial" panose="020B0604020202020204" pitchFamily="34" charset="0"/>
            </a:endParaRPr>
          </a:p>
          <a:p>
            <a:pPr>
              <a:lnSpc>
                <a:spcPct val="150000"/>
              </a:lnSpc>
              <a:defRPr/>
            </a:pPr>
            <a:r>
              <a:rPr kumimoji="1" lang="en-US" altLang="zh-CN" dirty="0">
                <a:latin typeface="Arial" panose="020B0604020202020204" pitchFamily="34" charset="0"/>
                <a:cs typeface="Arial" panose="020B0604020202020204" pitchFamily="34" charset="0"/>
              </a:rPr>
              <a:t>I</a:t>
            </a:r>
            <a:r>
              <a:rPr kumimoji="1" lang="zh-CN" altLang="en-US" dirty="0">
                <a:latin typeface="Arial" panose="020B0604020202020204" pitchFamily="34" charset="0"/>
                <a:cs typeface="Arial" panose="020B0604020202020204" pitchFamily="34" charset="0"/>
              </a:rPr>
              <a:t>的</a:t>
            </a:r>
            <a:r>
              <a:rPr kumimoji="1" lang="zh-CN" altLang="en-US" dirty="0">
                <a:solidFill>
                  <a:srgbClr val="FF0000"/>
                </a:solidFill>
                <a:latin typeface="Arial" panose="020B0604020202020204" pitchFamily="34" charset="0"/>
                <a:cs typeface="Arial" panose="020B0604020202020204" pitchFamily="34" charset="0"/>
              </a:rPr>
              <a:t>字母闭包</a:t>
            </a:r>
            <a:r>
              <a:rPr kumimoji="1" lang="zh-CN" altLang="en-US" dirty="0">
                <a:latin typeface="Arial" panose="020B0604020202020204" pitchFamily="34" charset="0"/>
                <a:cs typeface="Arial" panose="020B0604020202020204" pitchFamily="34" charset="0"/>
              </a:rPr>
              <a:t>：若</a:t>
            </a:r>
            <a:r>
              <a:rPr kumimoji="1" lang="en-US" altLang="zh-CN" dirty="0" err="1">
                <a:latin typeface="Arial" panose="020B0604020202020204" pitchFamily="34" charset="0"/>
                <a:cs typeface="Arial" panose="020B0604020202020204" pitchFamily="34" charset="0"/>
              </a:rPr>
              <a:t>s</a:t>
            </a:r>
            <a:r>
              <a:rPr kumimoji="1" lang="en-US" altLang="zh-CN" dirty="0" err="1">
                <a:latin typeface="Arial" panose="020B0604020202020204" pitchFamily="34" charset="0"/>
                <a:cs typeface="Arial" panose="020B0604020202020204" pitchFamily="34" charset="0"/>
                <a:sym typeface="Symbol" pitchFamily="18" charset="2"/>
              </a:rPr>
              <a:t>I</a:t>
            </a:r>
            <a:r>
              <a:rPr kumimoji="1" lang="zh-CN" altLang="en-US" dirty="0">
                <a:latin typeface="Arial" panose="020B0604020202020204" pitchFamily="34" charset="0"/>
                <a:cs typeface="Arial" panose="020B0604020202020204" pitchFamily="34" charset="0"/>
                <a:sym typeface="Symbol" pitchFamily="18" charset="2"/>
              </a:rPr>
              <a:t>，</a:t>
            </a:r>
            <a:r>
              <a:rPr kumimoji="1" lang="zh-CN" altLang="en-US" dirty="0">
                <a:latin typeface="Arial" panose="020B0604020202020204" pitchFamily="34" charset="0"/>
                <a:cs typeface="Arial" panose="020B0604020202020204" pitchFamily="34" charset="0"/>
              </a:rPr>
              <a:t>则从</a:t>
            </a:r>
            <a:r>
              <a:rPr kumimoji="1" lang="en-US" altLang="zh-CN" dirty="0">
                <a:latin typeface="Arial" panose="020B0604020202020204" pitchFamily="34" charset="0"/>
                <a:cs typeface="Arial" panose="020B0604020202020204" pitchFamily="34" charset="0"/>
              </a:rPr>
              <a:t>s</a:t>
            </a:r>
            <a:r>
              <a:rPr kumimoji="1" lang="zh-CN" altLang="en-US" dirty="0">
                <a:latin typeface="Arial" panose="020B0604020202020204" pitchFamily="34" charset="0"/>
                <a:cs typeface="Arial" panose="020B0604020202020204" pitchFamily="34" charset="0"/>
              </a:rPr>
              <a:t>出发经过任意一条</a:t>
            </a:r>
            <a:r>
              <a:rPr kumimoji="1" lang="en-US" altLang="zh-CN" dirty="0">
                <a:latin typeface="Arial" panose="020B0604020202020204" pitchFamily="34" charset="0"/>
                <a:cs typeface="Arial" panose="020B0604020202020204" pitchFamily="34" charset="0"/>
                <a:sym typeface="Symbol" pitchFamily="18" charset="2"/>
              </a:rPr>
              <a:t>a</a:t>
            </a:r>
            <a:r>
              <a:rPr kumimoji="1" lang="zh-CN" altLang="en-US" dirty="0">
                <a:latin typeface="Arial" panose="020B0604020202020204" pitchFamily="34" charset="0"/>
                <a:cs typeface="Arial" panose="020B0604020202020204" pitchFamily="34" charset="0"/>
              </a:rPr>
              <a:t>弧而能到达的任何状态</a:t>
            </a:r>
            <a:r>
              <a:rPr kumimoji="1" lang="en-US" altLang="zh-CN" dirty="0">
                <a:latin typeface="Arial" panose="020B0604020202020204" pitchFamily="34" charset="0"/>
                <a:cs typeface="Arial" panose="020B0604020202020204" pitchFamily="34" charset="0"/>
              </a:rPr>
              <a:t>s’</a:t>
            </a:r>
            <a:r>
              <a:rPr kumimoji="1" lang="zh-CN" altLang="en-US" dirty="0">
                <a:latin typeface="Arial" panose="020B0604020202020204" pitchFamily="34" charset="0"/>
                <a:cs typeface="Arial" panose="020B0604020202020204" pitchFamily="34" charset="0"/>
              </a:rPr>
              <a:t>都属于</a:t>
            </a:r>
            <a:r>
              <a:rPr kumimoji="1" lang="en-US" altLang="zh-CN" dirty="0">
                <a:latin typeface="Arial" panose="020B0604020202020204" pitchFamily="34" charset="0"/>
                <a:cs typeface="Arial" panose="020B0604020202020204" pitchFamily="34" charset="0"/>
                <a:sym typeface="Symbol" pitchFamily="18" charset="2"/>
              </a:rPr>
              <a:t>I</a:t>
            </a:r>
            <a:r>
              <a:rPr kumimoji="1" lang="zh-CN" altLang="en-US" dirty="0">
                <a:latin typeface="Arial" panose="020B0604020202020204" pitchFamily="34" charset="0"/>
                <a:cs typeface="Arial" panose="020B0604020202020204" pitchFamily="34" charset="0"/>
                <a:sym typeface="Symbol" pitchFamily="18" charset="2"/>
              </a:rPr>
              <a:t>的</a:t>
            </a:r>
            <a:r>
              <a:rPr kumimoji="1" lang="en-US" altLang="zh-CN" dirty="0">
                <a:latin typeface="Arial" panose="020B0604020202020204" pitchFamily="34" charset="0"/>
                <a:cs typeface="Arial" panose="020B0604020202020204" pitchFamily="34" charset="0"/>
                <a:sym typeface="Symbol" pitchFamily="18" charset="2"/>
              </a:rPr>
              <a:t>a</a:t>
            </a:r>
            <a:r>
              <a:rPr kumimoji="1" lang="zh-CN" altLang="en-US" dirty="0">
                <a:latin typeface="Arial" panose="020B0604020202020204" pitchFamily="34" charset="0"/>
                <a:cs typeface="Arial" panose="020B0604020202020204" pitchFamily="34" charset="0"/>
                <a:sym typeface="Symbol" pitchFamily="18" charset="2"/>
              </a:rPr>
              <a:t>闭包</a:t>
            </a:r>
            <a:r>
              <a:rPr kumimoji="1" lang="en-US" altLang="zh-CN" dirty="0">
                <a:latin typeface="Arial" panose="020B0604020202020204" pitchFamily="34" charset="0"/>
                <a:cs typeface="Arial" panose="020B0604020202020204" pitchFamily="34" charset="0"/>
                <a:sym typeface="Symbol" pitchFamily="18" charset="2"/>
              </a:rPr>
              <a:t>,</a:t>
            </a:r>
            <a:r>
              <a:rPr kumimoji="1" lang="en-US" altLang="zh-CN" dirty="0">
                <a:latin typeface="Arial" panose="020B0604020202020204" pitchFamily="34" charset="0"/>
                <a:cs typeface="Arial" panose="020B0604020202020204" pitchFamily="34" charset="0"/>
              </a:rPr>
              <a:t>  </a:t>
            </a:r>
            <a:r>
              <a:rPr kumimoji="1" lang="zh-CN" altLang="en-US" dirty="0">
                <a:latin typeface="Arial" panose="020B0604020202020204" pitchFamily="34" charset="0"/>
                <a:cs typeface="Arial" panose="020B0604020202020204" pitchFamily="34" charset="0"/>
              </a:rPr>
              <a:t>即</a:t>
            </a:r>
            <a:endParaRPr kumimoji="1" lang="en-US" altLang="zh-CN" dirty="0">
              <a:latin typeface="Arial" panose="020B0604020202020204" pitchFamily="34" charset="0"/>
              <a:cs typeface="Arial" panose="020B0604020202020204" pitchFamily="34" charset="0"/>
            </a:endParaRPr>
          </a:p>
          <a:p>
            <a:pPr marL="800100" lvl="2" indent="0">
              <a:lnSpc>
                <a:spcPct val="150000"/>
              </a:lnSpc>
              <a:buNone/>
              <a:defRPr/>
            </a:pPr>
            <a:r>
              <a:rPr kumimoji="1" lang="en-US" altLang="zh-CN" dirty="0" err="1">
                <a:solidFill>
                  <a:srgbClr val="FF0000"/>
                </a:solidFill>
                <a:latin typeface="Arial" panose="020B0604020202020204" pitchFamily="34" charset="0"/>
                <a:cs typeface="Arial" panose="020B0604020202020204" pitchFamily="34" charset="0"/>
              </a:rPr>
              <a:t>S’</a:t>
            </a:r>
            <a:r>
              <a:rPr kumimoji="1" lang="en-US" altLang="zh-CN" baseline="-25000" dirty="0" err="1">
                <a:solidFill>
                  <a:srgbClr val="FF0000"/>
                </a:solidFill>
                <a:latin typeface="Arial" panose="020B0604020202020204" pitchFamily="34" charset="0"/>
                <a:cs typeface="Arial" panose="020B0604020202020204" pitchFamily="34" charset="0"/>
              </a:rPr>
              <a:t>a</a:t>
            </a:r>
            <a:r>
              <a:rPr kumimoji="1" lang="en-US" altLang="zh-CN" dirty="0">
                <a:solidFill>
                  <a:srgbClr val="FF0000"/>
                </a:solidFill>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 </a:t>
            </a:r>
          </a:p>
          <a:p>
            <a:pPr marL="268288" lvl="2" indent="0" algn="ctr">
              <a:lnSpc>
                <a:spcPct val="150000"/>
              </a:lnSpc>
              <a:buNone/>
              <a:defRPr/>
            </a:pPr>
            <a:r>
              <a:rPr kumimoji="1" lang="en-US" altLang="zh-CN" dirty="0">
                <a:latin typeface="Arial" panose="020B0604020202020204" pitchFamily="34" charset="0"/>
                <a:cs typeface="Arial" panose="020B0604020202020204" pitchFamily="34" charset="0"/>
                <a:sym typeface="Symbol" pitchFamily="18" charset="2"/>
              </a:rPr>
              <a:t>{s’|</a:t>
            </a:r>
            <a:r>
              <a:rPr kumimoji="1" lang="zh-CN" altLang="en-US" dirty="0">
                <a:latin typeface="Arial" panose="020B0604020202020204" pitchFamily="34" charset="0"/>
                <a:cs typeface="Arial" panose="020B0604020202020204" pitchFamily="34" charset="0"/>
              </a:rPr>
              <a:t>从某个</a:t>
            </a:r>
            <a:r>
              <a:rPr kumimoji="1" lang="en-US" altLang="zh-CN" dirty="0" err="1">
                <a:latin typeface="Arial" panose="020B0604020202020204" pitchFamily="34" charset="0"/>
                <a:cs typeface="Arial" panose="020B0604020202020204" pitchFamily="34" charset="0"/>
              </a:rPr>
              <a:t>s</a:t>
            </a:r>
            <a:r>
              <a:rPr kumimoji="1" lang="en-US" altLang="zh-CN" dirty="0" err="1">
                <a:latin typeface="Arial" panose="020B0604020202020204" pitchFamily="34" charset="0"/>
                <a:cs typeface="Arial" panose="020B0604020202020204" pitchFamily="34" charset="0"/>
                <a:sym typeface="Symbol" pitchFamily="18" charset="2"/>
              </a:rPr>
              <a:t>I</a:t>
            </a:r>
            <a:r>
              <a:rPr kumimoji="1" lang="zh-CN" altLang="en-US" dirty="0">
                <a:latin typeface="Arial" panose="020B0604020202020204" pitchFamily="34" charset="0"/>
                <a:cs typeface="Arial" panose="020B0604020202020204" pitchFamily="34" charset="0"/>
              </a:rPr>
              <a:t>出发经过一条</a:t>
            </a:r>
            <a:r>
              <a:rPr kumimoji="1" lang="en-US" altLang="zh-CN" dirty="0">
                <a:latin typeface="Arial" panose="020B0604020202020204" pitchFamily="34" charset="0"/>
                <a:cs typeface="Arial" panose="020B0604020202020204" pitchFamily="34" charset="0"/>
              </a:rPr>
              <a:t>a</a:t>
            </a:r>
            <a:r>
              <a:rPr kumimoji="1" lang="zh-CN" altLang="en-US" dirty="0">
                <a:latin typeface="Arial" panose="020B0604020202020204" pitchFamily="34" charset="0"/>
                <a:cs typeface="Arial" panose="020B0604020202020204" pitchFamily="34" charset="0"/>
              </a:rPr>
              <a:t>弧能到达</a:t>
            </a:r>
            <a:r>
              <a:rPr kumimoji="1" lang="en-US" altLang="zh-CN" dirty="0">
                <a:latin typeface="Arial" panose="020B0604020202020204" pitchFamily="34" charset="0"/>
                <a:cs typeface="Arial" panose="020B0604020202020204" pitchFamily="34" charset="0"/>
              </a:rPr>
              <a:t>s’</a:t>
            </a:r>
            <a:r>
              <a:rPr kumimoji="1" lang="zh-CN" altLang="en-US" dirty="0">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a</a:t>
            </a:r>
            <a:r>
              <a:rPr kumimoji="1" lang="en-US" altLang="zh-CN" dirty="0">
                <a:latin typeface="Arial" panose="020B0604020202020204" pitchFamily="34" charset="0"/>
                <a:cs typeface="Arial" panose="020B0604020202020204" pitchFamily="34" charset="0"/>
                <a:sym typeface="Symbol" pitchFamily="18" charset="2"/>
              </a:rPr>
              <a:t></a:t>
            </a:r>
            <a:r>
              <a:rPr kumimoji="1" lang="el-GR" altLang="zh-CN" dirty="0">
                <a:latin typeface="Arial" panose="020B0604020202020204" pitchFamily="34" charset="0"/>
                <a:cs typeface="Arial" panose="020B0604020202020204" pitchFamily="34" charset="0"/>
                <a:sym typeface="Symbol" pitchFamily="18" charset="2"/>
              </a:rPr>
              <a:t>Σ</a:t>
            </a:r>
            <a:r>
              <a:rPr kumimoji="1" lang="en-US" altLang="zh-CN" dirty="0">
                <a:latin typeface="Arial" panose="020B0604020202020204" pitchFamily="34" charset="0"/>
                <a:cs typeface="Arial" panose="020B0604020202020204" pitchFamily="34" charset="0"/>
                <a:sym typeface="Symbol" pitchFamily="18" charset="2"/>
              </a:rPr>
              <a:t>}</a:t>
            </a:r>
          </a:p>
          <a:p>
            <a:pPr>
              <a:lnSpc>
                <a:spcPct val="150000"/>
              </a:lnSpc>
              <a:defRPr/>
            </a:pPr>
            <a:endParaRPr lang="zh-CN" altLang="en-US" dirty="0">
              <a:latin typeface="Arial" panose="020B0604020202020204" pitchFamily="34" charset="0"/>
              <a:cs typeface="Arial" panose="020B0604020202020204" pitchFamily="34" charset="0"/>
            </a:endParaRPr>
          </a:p>
        </p:txBody>
      </p:sp>
      <p:sp>
        <p:nvSpPr>
          <p:cNvPr id="4" name="标题 3"/>
          <p:cNvSpPr>
            <a:spLocks noGrp="1"/>
          </p:cNvSpPr>
          <p:nvPr>
            <p:ph type="title"/>
          </p:nvPr>
        </p:nvSpPr>
        <p:spPr/>
        <p:txBody>
          <a:bodyPr/>
          <a:lstStyle/>
          <a:p>
            <a:r>
              <a:rPr lang="en-US" altLang="zh-CN" dirty="0"/>
              <a:t>NFA</a:t>
            </a:r>
            <a:r>
              <a:rPr lang="zh-CN" altLang="en-US" dirty="0"/>
              <a:t>确定化</a:t>
            </a:r>
            <a:r>
              <a:rPr lang="en-US" altLang="zh-CN" dirty="0"/>
              <a:t>——</a:t>
            </a:r>
            <a:r>
              <a:rPr lang="zh-CN" altLang="en-US" dirty="0"/>
              <a:t>子集法</a:t>
            </a:r>
          </a:p>
        </p:txBody>
      </p:sp>
    </p:spTree>
    <p:extLst>
      <p:ext uri="{BB962C8B-B14F-4D97-AF65-F5344CB8AC3E}">
        <p14:creationId xmlns:p14="http://schemas.microsoft.com/office/powerpoint/2010/main" val="2191355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子集法</a:t>
            </a:r>
          </a:p>
        </p:txBody>
      </p:sp>
      <p:graphicFrame>
        <p:nvGraphicFramePr>
          <p:cNvPr id="75778" name="Object 2"/>
          <p:cNvGraphicFramePr>
            <a:graphicFrameLocks noChangeAspect="1"/>
          </p:cNvGraphicFramePr>
          <p:nvPr>
            <p:extLst>
              <p:ext uri="{D42A27DB-BD31-4B8C-83A1-F6EECF244321}">
                <p14:modId xmlns:p14="http://schemas.microsoft.com/office/powerpoint/2010/main" val="654031215"/>
              </p:ext>
            </p:extLst>
          </p:nvPr>
        </p:nvGraphicFramePr>
        <p:xfrm>
          <a:off x="224846" y="1556792"/>
          <a:ext cx="8694308" cy="4010273"/>
        </p:xfrm>
        <a:graphic>
          <a:graphicData uri="http://schemas.openxmlformats.org/presentationml/2006/ole">
            <mc:AlternateContent xmlns:mc="http://schemas.openxmlformats.org/markup-compatibility/2006">
              <mc:Choice xmlns:v="urn:schemas-microsoft-com:vml" Requires="v">
                <p:oleObj name="文档" r:id="rId2" imgW="5903747" imgH="2475893" progId="Word.Document.8">
                  <p:embed/>
                </p:oleObj>
              </mc:Choice>
              <mc:Fallback>
                <p:oleObj name="文档" r:id="rId2" imgW="5903747" imgH="2475893"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46" y="1556792"/>
                        <a:ext cx="8694308" cy="4010273"/>
                      </a:xfrm>
                      <a:prstGeom prst="rect">
                        <a:avLst/>
                      </a:prstGeom>
                      <a:solidFill>
                        <a:schemeClr val="bg1"/>
                      </a:solidFill>
                      <a:ln w="28575">
                        <a:solidFill>
                          <a:srgbClr val="9999FF"/>
                        </a:solidFill>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2">
            <a:extLst>
              <a:ext uri="{FF2B5EF4-FFF2-40B4-BE49-F238E27FC236}">
                <a16:creationId xmlns:a16="http://schemas.microsoft.com/office/drawing/2014/main" id="{BD9AC193-11E4-4ADE-BAAA-01D71216C04C}"/>
              </a:ext>
            </a:extLst>
          </p:cNvPr>
          <p:cNvSpPr txBox="1">
            <a:spLocks/>
          </p:cNvSpPr>
          <p:nvPr/>
        </p:nvSpPr>
        <p:spPr bwMode="auto">
          <a:xfrm>
            <a:off x="230765" y="1388584"/>
            <a:ext cx="8682469" cy="5141423"/>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sp>
        <p:nvSpPr>
          <p:cNvPr id="253954" name="Rectangle 2"/>
          <p:cNvSpPr>
            <a:spLocks noGrp="1" noChangeArrowheads="1"/>
          </p:cNvSpPr>
          <p:nvPr>
            <p:ph type="title"/>
          </p:nvPr>
        </p:nvSpPr>
        <p:spPr/>
        <p:txBody>
          <a:bodyPr/>
          <a:lstStyle/>
          <a:p>
            <a:r>
              <a:rPr lang="zh-CN" altLang="en-US" dirty="0"/>
              <a:t>子集法示例</a:t>
            </a:r>
            <a:endParaRPr lang="en-US" altLang="zh-CN" dirty="0"/>
          </a:p>
        </p:txBody>
      </p:sp>
      <p:graphicFrame>
        <p:nvGraphicFramePr>
          <p:cNvPr id="254039" name="Group 87"/>
          <p:cNvGraphicFramePr>
            <a:graphicFrameLocks noGrp="1"/>
          </p:cNvGraphicFramePr>
          <p:nvPr>
            <p:ph idx="4294967295"/>
            <p:extLst>
              <p:ext uri="{D42A27DB-BD31-4B8C-83A1-F6EECF244321}">
                <p14:modId xmlns:p14="http://schemas.microsoft.com/office/powerpoint/2010/main" val="244196152"/>
              </p:ext>
            </p:extLst>
          </p:nvPr>
        </p:nvGraphicFramePr>
        <p:xfrm>
          <a:off x="539552" y="4149080"/>
          <a:ext cx="3621393" cy="1872209"/>
        </p:xfrm>
        <a:graphic>
          <a:graphicData uri="http://schemas.openxmlformats.org/drawingml/2006/table">
            <a:tbl>
              <a:tblPr/>
              <a:tblGrid>
                <a:gridCol w="1133324">
                  <a:extLst>
                    <a:ext uri="{9D8B030D-6E8A-4147-A177-3AD203B41FA5}">
                      <a16:colId xmlns:a16="http://schemas.microsoft.com/office/drawing/2014/main" val="20000"/>
                    </a:ext>
                  </a:extLst>
                </a:gridCol>
                <a:gridCol w="1551965">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tblGrid>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1" u="none" strike="noStrike" cap="none" normalizeH="0" baseline="0" dirty="0">
                        <a:ln>
                          <a:noFill/>
                        </a:ln>
                        <a:solidFill>
                          <a:srgbClr val="000000"/>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215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grpSp>
        <p:nvGrpSpPr>
          <p:cNvPr id="2" name="Group 4"/>
          <p:cNvGrpSpPr>
            <a:grpSpLocks/>
          </p:cNvGrpSpPr>
          <p:nvPr/>
        </p:nvGrpSpPr>
        <p:grpSpPr bwMode="auto">
          <a:xfrm>
            <a:off x="395536" y="1581766"/>
            <a:ext cx="4536504" cy="1872210"/>
            <a:chOff x="3277" y="5496"/>
            <a:chExt cx="5543" cy="2340"/>
          </a:xfrm>
          <a:noFill/>
        </p:grpSpPr>
        <p:sp>
          <p:nvSpPr>
            <p:cNvPr id="253957" name="Line 5"/>
            <p:cNvSpPr>
              <a:spLocks noChangeShapeType="1"/>
            </p:cNvSpPr>
            <p:nvPr/>
          </p:nvSpPr>
          <p:spPr bwMode="auto">
            <a:xfrm>
              <a:off x="3277" y="6739"/>
              <a:ext cx="900" cy="0"/>
            </a:xfrm>
            <a:prstGeom prst="line">
              <a:avLst/>
            </a:prstGeom>
            <a:grpFill/>
            <a:ln w="9525">
              <a:solidFill>
                <a:srgbClr val="000000"/>
              </a:solidFill>
              <a:round/>
              <a:headEnd/>
              <a:tailEnd type="triangle" w="med" len="med"/>
            </a:ln>
          </p:spPr>
          <p:txBody>
            <a:bodyPr/>
            <a:lstStyle/>
            <a:p>
              <a:endParaRPr lang="zh-CN" altLang="en-US" sz="2000"/>
            </a:p>
          </p:txBody>
        </p:sp>
        <p:sp>
          <p:nvSpPr>
            <p:cNvPr id="253958" name="Line 6"/>
            <p:cNvSpPr>
              <a:spLocks noChangeShapeType="1"/>
            </p:cNvSpPr>
            <p:nvPr/>
          </p:nvSpPr>
          <p:spPr bwMode="auto">
            <a:xfrm>
              <a:off x="5940" y="6744"/>
              <a:ext cx="900" cy="0"/>
            </a:xfrm>
            <a:prstGeom prst="line">
              <a:avLst/>
            </a:prstGeom>
            <a:grpFill/>
            <a:ln w="9525">
              <a:solidFill>
                <a:srgbClr val="000000"/>
              </a:solidFill>
              <a:round/>
              <a:headEnd/>
              <a:tailEnd type="triangle" w="med" len="med"/>
            </a:ln>
          </p:spPr>
          <p:txBody>
            <a:bodyPr/>
            <a:lstStyle/>
            <a:p>
              <a:endParaRPr lang="zh-CN" altLang="en-US" sz="2000"/>
            </a:p>
          </p:txBody>
        </p:sp>
        <p:sp>
          <p:nvSpPr>
            <p:cNvPr id="253959" name="Rectangle 7"/>
            <p:cNvSpPr>
              <a:spLocks noChangeArrowheads="1"/>
            </p:cNvSpPr>
            <p:nvPr/>
          </p:nvSpPr>
          <p:spPr bwMode="auto">
            <a:xfrm>
              <a:off x="6300" y="6276"/>
              <a:ext cx="180" cy="312"/>
            </a:xfrm>
            <a:prstGeom prst="rect">
              <a:avLst/>
            </a:prstGeom>
            <a:grpFill/>
            <a:ln w="9525">
              <a:noFill/>
              <a:miter lim="800000"/>
              <a:headEnd/>
              <a:tailEnd/>
            </a:ln>
          </p:spPr>
          <p:txBody>
            <a:bodyPr lIns="0" tIns="0" rIns="0" bIns="0"/>
            <a:lstStyle/>
            <a:p>
              <a:pPr algn="just"/>
              <a:r>
                <a:rPr lang="en-US" altLang="zh-CN" sz="2000"/>
                <a:t>a</a:t>
              </a:r>
            </a:p>
            <a:p>
              <a:pPr algn="l"/>
              <a:endParaRPr lang="en-US" altLang="zh-CN" sz="2000"/>
            </a:p>
          </p:txBody>
        </p:sp>
        <p:sp>
          <p:nvSpPr>
            <p:cNvPr id="253960" name="Oval 8"/>
            <p:cNvSpPr>
              <a:spLocks noChangeArrowheads="1"/>
            </p:cNvSpPr>
            <p:nvPr/>
          </p:nvSpPr>
          <p:spPr bwMode="auto">
            <a:xfrm>
              <a:off x="5400" y="6432"/>
              <a:ext cx="540" cy="624"/>
            </a:xfrm>
            <a:prstGeom prst="ellipse">
              <a:avLst/>
            </a:prstGeom>
            <a:grpFill/>
            <a:ln w="9525">
              <a:solidFill>
                <a:srgbClr val="000000"/>
              </a:solidFill>
              <a:round/>
              <a:headEnd/>
              <a:tailEnd/>
            </a:ln>
          </p:spPr>
          <p:txBody>
            <a:bodyPr/>
            <a:lstStyle/>
            <a:p>
              <a:pPr algn="just"/>
              <a:r>
                <a:rPr lang="en-US" altLang="zh-CN" sz="2000" dirty="0"/>
                <a:t>2</a:t>
              </a:r>
            </a:p>
          </p:txBody>
        </p:sp>
        <p:sp>
          <p:nvSpPr>
            <p:cNvPr id="253961" name="Oval 9"/>
            <p:cNvSpPr>
              <a:spLocks noChangeArrowheads="1"/>
            </p:cNvSpPr>
            <p:nvPr/>
          </p:nvSpPr>
          <p:spPr bwMode="auto">
            <a:xfrm>
              <a:off x="6840" y="6432"/>
              <a:ext cx="540" cy="624"/>
            </a:xfrm>
            <a:prstGeom prst="ellipse">
              <a:avLst/>
            </a:prstGeom>
            <a:grpFill/>
            <a:ln w="9525">
              <a:solidFill>
                <a:srgbClr val="000000"/>
              </a:solidFill>
              <a:round/>
              <a:headEnd/>
              <a:tailEnd/>
            </a:ln>
          </p:spPr>
          <p:txBody>
            <a:bodyPr/>
            <a:lstStyle/>
            <a:p>
              <a:pPr algn="just"/>
              <a:r>
                <a:rPr lang="en-US" altLang="zh-CN" sz="2000"/>
                <a:t>3</a:t>
              </a:r>
            </a:p>
          </p:txBody>
        </p:sp>
        <p:grpSp>
          <p:nvGrpSpPr>
            <p:cNvPr id="3" name="Group 10"/>
            <p:cNvGrpSpPr>
              <a:grpSpLocks/>
            </p:cNvGrpSpPr>
            <p:nvPr/>
          </p:nvGrpSpPr>
          <p:grpSpPr bwMode="auto">
            <a:xfrm rot="10800000">
              <a:off x="5760" y="5964"/>
              <a:ext cx="1260" cy="624"/>
              <a:chOff x="2149" y="4014"/>
              <a:chExt cx="2978" cy="546"/>
            </a:xfrm>
            <a:grpFill/>
          </p:grpSpPr>
          <p:sp>
            <p:nvSpPr>
              <p:cNvPr id="253963" name="Arc 11"/>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2000"/>
              </a:p>
            </p:txBody>
          </p:sp>
          <p:sp>
            <p:nvSpPr>
              <p:cNvPr id="253964" name="Line 12"/>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2000"/>
              </a:p>
            </p:txBody>
          </p:sp>
        </p:grpSp>
        <p:sp>
          <p:nvSpPr>
            <p:cNvPr id="253965" name="AutoShape 13"/>
            <p:cNvSpPr>
              <a:spLocks noChangeArrowheads="1"/>
            </p:cNvSpPr>
            <p:nvPr/>
          </p:nvSpPr>
          <p:spPr bwMode="auto">
            <a:xfrm>
              <a:off x="8280" y="643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2000"/>
            </a:p>
          </p:txBody>
        </p:sp>
        <p:sp>
          <p:nvSpPr>
            <p:cNvPr id="253966" name="Line 14"/>
            <p:cNvSpPr>
              <a:spLocks noChangeShapeType="1"/>
            </p:cNvSpPr>
            <p:nvPr/>
          </p:nvSpPr>
          <p:spPr bwMode="auto">
            <a:xfrm>
              <a:off x="7380" y="6744"/>
              <a:ext cx="900" cy="0"/>
            </a:xfrm>
            <a:prstGeom prst="line">
              <a:avLst/>
            </a:prstGeom>
            <a:grpFill/>
            <a:ln w="9525">
              <a:solidFill>
                <a:srgbClr val="000000"/>
              </a:solidFill>
              <a:round/>
              <a:headEnd/>
              <a:tailEnd type="triangle" w="med" len="med"/>
            </a:ln>
          </p:spPr>
          <p:txBody>
            <a:bodyPr/>
            <a:lstStyle/>
            <a:p>
              <a:endParaRPr lang="zh-CN" altLang="en-US" sz="2000"/>
            </a:p>
          </p:txBody>
        </p:sp>
        <p:sp>
          <p:nvSpPr>
            <p:cNvPr id="253967" name="Line 15"/>
            <p:cNvSpPr>
              <a:spLocks noChangeShapeType="1"/>
            </p:cNvSpPr>
            <p:nvPr/>
          </p:nvSpPr>
          <p:spPr bwMode="auto">
            <a:xfrm>
              <a:off x="4717" y="6739"/>
              <a:ext cx="683" cy="5"/>
            </a:xfrm>
            <a:prstGeom prst="line">
              <a:avLst/>
            </a:prstGeom>
            <a:grpFill/>
            <a:ln w="9525">
              <a:solidFill>
                <a:srgbClr val="000000"/>
              </a:solidFill>
              <a:round/>
              <a:headEnd/>
              <a:tailEnd type="triangle" w="med" len="med"/>
            </a:ln>
          </p:spPr>
          <p:txBody>
            <a:bodyPr/>
            <a:lstStyle/>
            <a:p>
              <a:endParaRPr lang="zh-CN" altLang="en-US" sz="2000"/>
            </a:p>
          </p:txBody>
        </p:sp>
        <p:sp>
          <p:nvSpPr>
            <p:cNvPr id="253968" name="Oval 16"/>
            <p:cNvSpPr>
              <a:spLocks noChangeArrowheads="1"/>
            </p:cNvSpPr>
            <p:nvPr/>
          </p:nvSpPr>
          <p:spPr bwMode="auto">
            <a:xfrm>
              <a:off x="4177" y="6432"/>
              <a:ext cx="540" cy="624"/>
            </a:xfrm>
            <a:prstGeom prst="ellipse">
              <a:avLst/>
            </a:prstGeom>
            <a:grpFill/>
            <a:ln w="9525">
              <a:solidFill>
                <a:srgbClr val="000000"/>
              </a:solidFill>
              <a:round/>
              <a:headEnd/>
              <a:tailEnd/>
            </a:ln>
          </p:spPr>
          <p:txBody>
            <a:bodyPr/>
            <a:lstStyle/>
            <a:p>
              <a:pPr algn="just"/>
              <a:r>
                <a:rPr lang="en-US" altLang="zh-CN" sz="2000" dirty="0"/>
                <a:t>1</a:t>
              </a:r>
            </a:p>
          </p:txBody>
        </p:sp>
        <p:sp>
          <p:nvSpPr>
            <p:cNvPr id="253969" name="Rectangle 17"/>
            <p:cNvSpPr>
              <a:spLocks noChangeArrowheads="1"/>
            </p:cNvSpPr>
            <p:nvPr/>
          </p:nvSpPr>
          <p:spPr bwMode="auto">
            <a:xfrm>
              <a:off x="6300" y="5496"/>
              <a:ext cx="180" cy="312"/>
            </a:xfrm>
            <a:prstGeom prst="rect">
              <a:avLst/>
            </a:prstGeom>
            <a:grpFill/>
            <a:ln w="9525">
              <a:noFill/>
              <a:miter lim="800000"/>
              <a:headEnd/>
              <a:tailEnd/>
            </a:ln>
          </p:spPr>
          <p:txBody>
            <a:bodyPr lIns="0" tIns="0" rIns="0" bIns="0"/>
            <a:lstStyle/>
            <a:p>
              <a:pPr algn="just"/>
              <a:r>
                <a:rPr lang="zh-CN" altLang="en-US" sz="2000">
                  <a:sym typeface="Symbol" pitchFamily="18" charset="2"/>
                </a:rPr>
                <a:t></a:t>
              </a:r>
              <a:endParaRPr lang="zh-CN" altLang="en-US" sz="2000"/>
            </a:p>
            <a:p>
              <a:pPr algn="l"/>
              <a:endParaRPr lang="zh-CN" altLang="en-US" sz="2000"/>
            </a:p>
          </p:txBody>
        </p:sp>
        <p:grpSp>
          <p:nvGrpSpPr>
            <p:cNvPr id="4" name="Group 18"/>
            <p:cNvGrpSpPr>
              <a:grpSpLocks/>
            </p:cNvGrpSpPr>
            <p:nvPr/>
          </p:nvGrpSpPr>
          <p:grpSpPr bwMode="auto">
            <a:xfrm>
              <a:off x="4596" y="6744"/>
              <a:ext cx="3787" cy="1092"/>
              <a:chOff x="2348" y="4014"/>
              <a:chExt cx="2724" cy="546"/>
            </a:xfrm>
            <a:grpFill/>
          </p:grpSpPr>
          <p:sp>
            <p:nvSpPr>
              <p:cNvPr id="253971" name="Arc 19"/>
              <p:cNvSpPr>
                <a:spLocks/>
              </p:cNvSpPr>
              <p:nvPr/>
            </p:nvSpPr>
            <p:spPr bwMode="auto">
              <a:xfrm rot="10800000" flipH="1">
                <a:off x="2348" y="4014"/>
                <a:ext cx="2650"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2000" dirty="0"/>
              </a:p>
            </p:txBody>
          </p:sp>
          <p:sp>
            <p:nvSpPr>
              <p:cNvPr id="253972" name="Line 20"/>
              <p:cNvSpPr>
                <a:spLocks noChangeShapeType="1"/>
              </p:cNvSpPr>
              <p:nvPr/>
            </p:nvSpPr>
            <p:spPr bwMode="auto">
              <a:xfrm flipV="1">
                <a:off x="4990" y="4153"/>
                <a:ext cx="82" cy="79"/>
              </a:xfrm>
              <a:prstGeom prst="line">
                <a:avLst/>
              </a:prstGeom>
              <a:grpFill/>
              <a:ln w="9525">
                <a:solidFill>
                  <a:srgbClr val="000000"/>
                </a:solidFill>
                <a:round/>
                <a:headEnd/>
                <a:tailEnd type="triangle" w="med" len="med"/>
              </a:ln>
            </p:spPr>
            <p:txBody>
              <a:bodyPr/>
              <a:lstStyle/>
              <a:p>
                <a:endParaRPr lang="zh-CN" altLang="en-US" sz="2000"/>
              </a:p>
            </p:txBody>
          </p:sp>
        </p:grpSp>
        <p:sp>
          <p:nvSpPr>
            <p:cNvPr id="253973" name="Rectangle 21"/>
            <p:cNvSpPr>
              <a:spLocks noChangeArrowheads="1"/>
            </p:cNvSpPr>
            <p:nvPr/>
          </p:nvSpPr>
          <p:spPr bwMode="auto">
            <a:xfrm>
              <a:off x="6300" y="7212"/>
              <a:ext cx="180" cy="312"/>
            </a:xfrm>
            <a:prstGeom prst="rect">
              <a:avLst/>
            </a:prstGeom>
            <a:grpFill/>
            <a:ln w="9525">
              <a:noFill/>
              <a:miter lim="800000"/>
              <a:headEnd/>
              <a:tailEnd/>
            </a:ln>
          </p:spPr>
          <p:txBody>
            <a:bodyPr lIns="0" tIns="0" rIns="0" bIns="0"/>
            <a:lstStyle/>
            <a:p>
              <a:pPr algn="just"/>
              <a:r>
                <a:rPr lang="zh-CN" altLang="en-US" sz="2000" dirty="0">
                  <a:sym typeface="Symbol" pitchFamily="18" charset="2"/>
                </a:rPr>
                <a:t></a:t>
              </a:r>
              <a:endParaRPr lang="zh-CN" altLang="en-US" sz="2000" dirty="0"/>
            </a:p>
            <a:p>
              <a:pPr algn="l"/>
              <a:endParaRPr lang="zh-CN" altLang="en-US" sz="2000" dirty="0"/>
            </a:p>
          </p:txBody>
        </p:sp>
        <p:sp>
          <p:nvSpPr>
            <p:cNvPr id="253974" name="Rectangle 22"/>
            <p:cNvSpPr>
              <a:spLocks noChangeArrowheads="1"/>
            </p:cNvSpPr>
            <p:nvPr/>
          </p:nvSpPr>
          <p:spPr bwMode="auto">
            <a:xfrm>
              <a:off x="4860" y="6276"/>
              <a:ext cx="180" cy="312"/>
            </a:xfrm>
            <a:prstGeom prst="rect">
              <a:avLst/>
            </a:prstGeom>
            <a:grpFill/>
            <a:ln w="9525">
              <a:noFill/>
              <a:miter lim="800000"/>
              <a:headEnd/>
              <a:tailEnd/>
            </a:ln>
          </p:spPr>
          <p:txBody>
            <a:bodyPr lIns="0" tIns="0" rIns="0" bIns="0"/>
            <a:lstStyle/>
            <a:p>
              <a:pPr algn="just"/>
              <a:r>
                <a:rPr lang="zh-CN" altLang="en-US" sz="2000">
                  <a:sym typeface="Symbol" pitchFamily="18" charset="2"/>
                </a:rPr>
                <a:t></a:t>
              </a:r>
              <a:endParaRPr lang="zh-CN" altLang="en-US" sz="2000"/>
            </a:p>
            <a:p>
              <a:pPr algn="l"/>
              <a:endParaRPr lang="zh-CN" altLang="en-US" sz="2000"/>
            </a:p>
          </p:txBody>
        </p:sp>
        <p:sp>
          <p:nvSpPr>
            <p:cNvPr id="253975" name="Rectangle 23"/>
            <p:cNvSpPr>
              <a:spLocks noChangeArrowheads="1"/>
            </p:cNvSpPr>
            <p:nvPr/>
          </p:nvSpPr>
          <p:spPr bwMode="auto">
            <a:xfrm>
              <a:off x="7740" y="6276"/>
              <a:ext cx="180" cy="312"/>
            </a:xfrm>
            <a:prstGeom prst="rect">
              <a:avLst/>
            </a:prstGeom>
            <a:grpFill/>
            <a:ln w="9525">
              <a:noFill/>
              <a:miter lim="800000"/>
              <a:headEnd/>
              <a:tailEnd/>
            </a:ln>
          </p:spPr>
          <p:txBody>
            <a:bodyPr lIns="0" tIns="0" rIns="0" bIns="0"/>
            <a:lstStyle/>
            <a:p>
              <a:pPr algn="just"/>
              <a:r>
                <a:rPr lang="zh-CN" altLang="en-US" sz="2000">
                  <a:sym typeface="Symbol" pitchFamily="18" charset="2"/>
                </a:rPr>
                <a:t></a:t>
              </a:r>
              <a:endParaRPr lang="zh-CN" altLang="en-US" sz="2000"/>
            </a:p>
            <a:p>
              <a:pPr algn="l"/>
              <a:endParaRPr lang="zh-CN" altLang="en-US" sz="2000"/>
            </a:p>
          </p:txBody>
        </p:sp>
        <p:sp>
          <p:nvSpPr>
            <p:cNvPr id="253976" name="Rectangle 24"/>
            <p:cNvSpPr>
              <a:spLocks noChangeArrowheads="1"/>
            </p:cNvSpPr>
            <p:nvPr/>
          </p:nvSpPr>
          <p:spPr bwMode="auto">
            <a:xfrm>
              <a:off x="8460" y="6588"/>
              <a:ext cx="180" cy="312"/>
            </a:xfrm>
            <a:prstGeom prst="rect">
              <a:avLst/>
            </a:prstGeom>
            <a:grpFill/>
            <a:ln w="9525">
              <a:noFill/>
              <a:miter lim="800000"/>
              <a:headEnd/>
              <a:tailEnd/>
            </a:ln>
          </p:spPr>
          <p:txBody>
            <a:bodyPr lIns="0" tIns="0" rIns="0" bIns="0"/>
            <a:lstStyle/>
            <a:p>
              <a:pPr algn="just"/>
              <a:r>
                <a:rPr lang="en-US" altLang="zh-CN" sz="2000"/>
                <a:t>4</a:t>
              </a:r>
            </a:p>
            <a:p>
              <a:pPr algn="l"/>
              <a:endParaRPr lang="en-US" altLang="zh-CN" sz="2000"/>
            </a:p>
          </p:txBody>
        </p:sp>
      </p:grpSp>
      <p:sp>
        <p:nvSpPr>
          <p:cNvPr id="8" name="文本框 7">
            <a:extLst>
              <a:ext uri="{FF2B5EF4-FFF2-40B4-BE49-F238E27FC236}">
                <a16:creationId xmlns:a16="http://schemas.microsoft.com/office/drawing/2014/main" id="{2FEBC108-39E8-42B4-A748-D5C7FA19C9DA}"/>
              </a:ext>
            </a:extLst>
          </p:cNvPr>
          <p:cNvSpPr txBox="1"/>
          <p:nvPr/>
        </p:nvSpPr>
        <p:spPr>
          <a:xfrm>
            <a:off x="827584" y="4863481"/>
            <a:ext cx="504056" cy="400110"/>
          </a:xfrm>
          <a:prstGeom prst="rect">
            <a:avLst/>
          </a:prstGeom>
          <a:noFill/>
        </p:spPr>
        <p:txBody>
          <a:bodyPr wrap="square" rtlCol="0">
            <a:spAutoFit/>
          </a:bodyPr>
          <a:lstStyle/>
          <a:p>
            <a:r>
              <a:rPr lang="en-US" altLang="zh-CN" sz="2000" b="1" dirty="0"/>
              <a:t>{1}</a:t>
            </a:r>
            <a:endParaRPr lang="zh-CN" altLang="en-US" sz="2000" b="1" dirty="0"/>
          </a:p>
        </p:txBody>
      </p:sp>
      <p:sp>
        <p:nvSpPr>
          <p:cNvPr id="47" name="文本框 46">
            <a:extLst>
              <a:ext uri="{FF2B5EF4-FFF2-40B4-BE49-F238E27FC236}">
                <a16:creationId xmlns:a16="http://schemas.microsoft.com/office/drawing/2014/main" id="{7B650FCA-7A15-4927-99CC-593BE2A747FB}"/>
              </a:ext>
            </a:extLst>
          </p:cNvPr>
          <p:cNvSpPr txBox="1"/>
          <p:nvPr/>
        </p:nvSpPr>
        <p:spPr>
          <a:xfrm>
            <a:off x="2001165" y="4876124"/>
            <a:ext cx="1083834" cy="400110"/>
          </a:xfrm>
          <a:prstGeom prst="rect">
            <a:avLst/>
          </a:prstGeom>
          <a:noFill/>
        </p:spPr>
        <p:txBody>
          <a:bodyPr wrap="square" rtlCol="0">
            <a:spAutoFit/>
          </a:bodyPr>
          <a:lstStyle/>
          <a:p>
            <a:r>
              <a:rPr lang="en-US" altLang="zh-CN" sz="2000" b="1" dirty="0"/>
              <a:t>{1,2,4}</a:t>
            </a:r>
            <a:endParaRPr lang="zh-CN" altLang="en-US" sz="2000" b="1" dirty="0"/>
          </a:p>
        </p:txBody>
      </p:sp>
      <p:sp>
        <p:nvSpPr>
          <p:cNvPr id="48" name="文本框 47">
            <a:extLst>
              <a:ext uri="{FF2B5EF4-FFF2-40B4-BE49-F238E27FC236}">
                <a16:creationId xmlns:a16="http://schemas.microsoft.com/office/drawing/2014/main" id="{2F1563FE-95CA-4E0F-93C5-AEED2761FFF8}"/>
              </a:ext>
            </a:extLst>
          </p:cNvPr>
          <p:cNvSpPr txBox="1"/>
          <p:nvPr/>
        </p:nvSpPr>
        <p:spPr>
          <a:xfrm>
            <a:off x="2001165" y="5467756"/>
            <a:ext cx="1083834" cy="400110"/>
          </a:xfrm>
          <a:prstGeom prst="rect">
            <a:avLst/>
          </a:prstGeom>
          <a:noFill/>
        </p:spPr>
        <p:txBody>
          <a:bodyPr wrap="square" rtlCol="0">
            <a:spAutoFit/>
          </a:bodyPr>
          <a:lstStyle/>
          <a:p>
            <a:r>
              <a:rPr lang="en-US" altLang="zh-CN" sz="2000" b="1" dirty="0"/>
              <a:t>{2,3,4}</a:t>
            </a:r>
            <a:endParaRPr lang="zh-CN" altLang="en-US" sz="2000" b="1" dirty="0"/>
          </a:p>
        </p:txBody>
      </p:sp>
      <p:sp>
        <p:nvSpPr>
          <p:cNvPr id="49" name="文本框 48">
            <a:extLst>
              <a:ext uri="{FF2B5EF4-FFF2-40B4-BE49-F238E27FC236}">
                <a16:creationId xmlns:a16="http://schemas.microsoft.com/office/drawing/2014/main" id="{03E9D461-FB22-4600-BDC3-E35D42BED69A}"/>
              </a:ext>
            </a:extLst>
          </p:cNvPr>
          <p:cNvSpPr txBox="1"/>
          <p:nvPr/>
        </p:nvSpPr>
        <p:spPr>
          <a:xfrm>
            <a:off x="3428535" y="4863481"/>
            <a:ext cx="533397" cy="400110"/>
          </a:xfrm>
          <a:prstGeom prst="rect">
            <a:avLst/>
          </a:prstGeom>
          <a:noFill/>
        </p:spPr>
        <p:txBody>
          <a:bodyPr wrap="square" rtlCol="0">
            <a:spAutoFit/>
          </a:bodyPr>
          <a:lstStyle/>
          <a:p>
            <a:r>
              <a:rPr lang="en-US" altLang="zh-CN" sz="2000" b="1" dirty="0"/>
              <a:t>{3}</a:t>
            </a:r>
            <a:endParaRPr lang="zh-CN" altLang="en-US" sz="2000" b="1" dirty="0"/>
          </a:p>
        </p:txBody>
      </p:sp>
      <p:sp>
        <p:nvSpPr>
          <p:cNvPr id="50" name="文本框 49">
            <a:extLst>
              <a:ext uri="{FF2B5EF4-FFF2-40B4-BE49-F238E27FC236}">
                <a16:creationId xmlns:a16="http://schemas.microsoft.com/office/drawing/2014/main" id="{D44CA43C-A222-409B-AD13-BFF621408D25}"/>
              </a:ext>
            </a:extLst>
          </p:cNvPr>
          <p:cNvSpPr txBox="1"/>
          <p:nvPr/>
        </p:nvSpPr>
        <p:spPr>
          <a:xfrm>
            <a:off x="890904" y="4293096"/>
            <a:ext cx="478429" cy="400110"/>
          </a:xfrm>
          <a:prstGeom prst="rect">
            <a:avLst/>
          </a:prstGeom>
          <a:noFill/>
        </p:spPr>
        <p:txBody>
          <a:bodyPr wrap="square" rtlCol="0">
            <a:spAutoFit/>
          </a:bodyPr>
          <a:lstStyle/>
          <a:p>
            <a:r>
              <a:rPr lang="en-US" altLang="zh-CN" sz="2000" b="1" i="1" dirty="0"/>
              <a:t>M</a:t>
            </a:r>
            <a:endParaRPr lang="zh-CN" altLang="en-US" sz="2000" b="1" i="1" dirty="0"/>
          </a:p>
        </p:txBody>
      </p:sp>
      <p:sp>
        <p:nvSpPr>
          <p:cNvPr id="51" name="文本框 50">
            <a:extLst>
              <a:ext uri="{FF2B5EF4-FFF2-40B4-BE49-F238E27FC236}">
                <a16:creationId xmlns:a16="http://schemas.microsoft.com/office/drawing/2014/main" id="{948709D0-6A14-44A4-9AD5-0300A92F078F}"/>
              </a:ext>
            </a:extLst>
          </p:cNvPr>
          <p:cNvSpPr txBox="1"/>
          <p:nvPr/>
        </p:nvSpPr>
        <p:spPr>
          <a:xfrm>
            <a:off x="3494513" y="4286951"/>
            <a:ext cx="601691" cy="400110"/>
          </a:xfrm>
          <a:prstGeom prst="rect">
            <a:avLst/>
          </a:prstGeom>
          <a:noFill/>
        </p:spPr>
        <p:txBody>
          <a:bodyPr wrap="square" rtlCol="0">
            <a:spAutoFit/>
          </a:bodyPr>
          <a:lstStyle/>
          <a:p>
            <a:pPr marL="342900" lvl="0" indent="-342900"/>
            <a:r>
              <a:rPr lang="en-US" altLang="zh-CN" sz="2000" b="1" i="1" dirty="0" err="1">
                <a:solidFill>
                  <a:srgbClr val="000000"/>
                </a:solidFill>
                <a:latin typeface="Arial" panose="020B0604020202020204" pitchFamily="34" charset="0"/>
                <a:ea typeface="宋体" charset="-122"/>
                <a:cs typeface="Arial" panose="020B0604020202020204" pitchFamily="34" charset="0"/>
              </a:rPr>
              <a:t>S</a:t>
            </a:r>
            <a:r>
              <a:rPr lang="en-US" altLang="zh-CN" sz="2000" b="1" i="1" dirty="0" err="1">
                <a:solidFill>
                  <a:srgbClr val="000000"/>
                </a:solidFill>
                <a:latin typeface="Arial" panose="020B0604020202020204" pitchFamily="34" charset="0"/>
                <a:ea typeface="宋体" charset="-122"/>
                <a:cs typeface="Arial" panose="020B0604020202020204" pitchFamily="34" charset="0"/>
                <a:sym typeface="Symbol" pitchFamily="18" charset="2"/>
              </a:rPr>
              <a:t></a:t>
            </a:r>
            <a:r>
              <a:rPr lang="en-US" altLang="zh-CN" sz="2000" b="1" i="1" baseline="-30000" dirty="0" err="1">
                <a:solidFill>
                  <a:srgbClr val="000000"/>
                </a:solidFill>
                <a:latin typeface="Arial" panose="020B0604020202020204" pitchFamily="34" charset="0"/>
                <a:ea typeface="宋体" charset="-122"/>
                <a:cs typeface="Arial" panose="020B0604020202020204" pitchFamily="34" charset="0"/>
              </a:rPr>
              <a:t>a</a:t>
            </a:r>
            <a:endParaRPr lang="en-US" altLang="zh-CN" sz="2000" b="1" i="1" dirty="0">
              <a:solidFill>
                <a:srgbClr val="000000"/>
              </a:solidFill>
              <a:latin typeface="Arial" panose="020B0604020202020204" pitchFamily="34" charset="0"/>
              <a:ea typeface="宋体" charset="-122"/>
              <a:cs typeface="Arial" panose="020B0604020202020204" pitchFamily="34" charset="0"/>
              <a:sym typeface="Symbol" pitchFamily="18" charset="2"/>
            </a:endParaRPr>
          </a:p>
        </p:txBody>
      </p:sp>
      <p:sp>
        <p:nvSpPr>
          <p:cNvPr id="52" name="文本框 51">
            <a:extLst>
              <a:ext uri="{FF2B5EF4-FFF2-40B4-BE49-F238E27FC236}">
                <a16:creationId xmlns:a16="http://schemas.microsoft.com/office/drawing/2014/main" id="{8695F086-1CBF-4675-930B-30F03F390423}"/>
              </a:ext>
            </a:extLst>
          </p:cNvPr>
          <p:cNvSpPr txBox="1"/>
          <p:nvPr/>
        </p:nvSpPr>
        <p:spPr>
          <a:xfrm>
            <a:off x="2303868" y="4286951"/>
            <a:ext cx="478429" cy="400110"/>
          </a:xfrm>
          <a:prstGeom prst="rect">
            <a:avLst/>
          </a:prstGeom>
          <a:noFill/>
        </p:spPr>
        <p:txBody>
          <a:bodyPr wrap="square" rtlCol="0">
            <a:spAutoFit/>
          </a:bodyPr>
          <a:lstStyle/>
          <a:p>
            <a:r>
              <a:rPr lang="en-US" altLang="zh-CN" sz="2000" b="1" i="1" dirty="0"/>
              <a:t>S</a:t>
            </a:r>
            <a:endParaRPr lang="zh-CN" altLang="en-US" sz="2000" b="1" i="1" dirty="0"/>
          </a:p>
        </p:txBody>
      </p:sp>
      <p:sp>
        <p:nvSpPr>
          <p:cNvPr id="53" name="文本框 52">
            <a:extLst>
              <a:ext uri="{FF2B5EF4-FFF2-40B4-BE49-F238E27FC236}">
                <a16:creationId xmlns:a16="http://schemas.microsoft.com/office/drawing/2014/main" id="{35203DAD-D151-4E8E-98D4-A5301E864740}"/>
              </a:ext>
            </a:extLst>
          </p:cNvPr>
          <p:cNvSpPr txBox="1"/>
          <p:nvPr/>
        </p:nvSpPr>
        <p:spPr>
          <a:xfrm>
            <a:off x="839631" y="5516783"/>
            <a:ext cx="533397" cy="400110"/>
          </a:xfrm>
          <a:prstGeom prst="rect">
            <a:avLst/>
          </a:prstGeom>
          <a:noFill/>
        </p:spPr>
        <p:txBody>
          <a:bodyPr wrap="square" rtlCol="0">
            <a:spAutoFit/>
          </a:bodyPr>
          <a:lstStyle/>
          <a:p>
            <a:r>
              <a:rPr lang="en-US" altLang="zh-CN" sz="2000" b="1" dirty="0"/>
              <a:t>{3}</a:t>
            </a:r>
            <a:endParaRPr lang="zh-CN" altLang="en-US" sz="2000" b="1" dirty="0"/>
          </a:p>
        </p:txBody>
      </p:sp>
      <p:sp>
        <p:nvSpPr>
          <p:cNvPr id="54" name="文本框 53">
            <a:extLst>
              <a:ext uri="{FF2B5EF4-FFF2-40B4-BE49-F238E27FC236}">
                <a16:creationId xmlns:a16="http://schemas.microsoft.com/office/drawing/2014/main" id="{80480B7A-CED3-4A14-8DF6-9CCA3220A89C}"/>
              </a:ext>
            </a:extLst>
          </p:cNvPr>
          <p:cNvSpPr txBox="1"/>
          <p:nvPr/>
        </p:nvSpPr>
        <p:spPr>
          <a:xfrm>
            <a:off x="3428534" y="5467756"/>
            <a:ext cx="533397" cy="400110"/>
          </a:xfrm>
          <a:prstGeom prst="rect">
            <a:avLst/>
          </a:prstGeom>
          <a:noFill/>
        </p:spPr>
        <p:txBody>
          <a:bodyPr wrap="square" rtlCol="0">
            <a:spAutoFit/>
          </a:bodyPr>
          <a:lstStyle/>
          <a:p>
            <a:r>
              <a:rPr lang="en-US" altLang="zh-CN" sz="2000" b="1" dirty="0"/>
              <a:t>{3}</a:t>
            </a:r>
            <a:endParaRPr lang="zh-CN" altLang="en-US" sz="2000" b="1" dirty="0"/>
          </a:p>
        </p:txBody>
      </p:sp>
      <p:sp>
        <p:nvSpPr>
          <p:cNvPr id="55" name="文本框 54">
            <a:extLst>
              <a:ext uri="{FF2B5EF4-FFF2-40B4-BE49-F238E27FC236}">
                <a16:creationId xmlns:a16="http://schemas.microsoft.com/office/drawing/2014/main" id="{B8C11AE6-FE05-450B-8C8F-41F15B195CFD}"/>
              </a:ext>
            </a:extLst>
          </p:cNvPr>
          <p:cNvSpPr txBox="1"/>
          <p:nvPr/>
        </p:nvSpPr>
        <p:spPr>
          <a:xfrm>
            <a:off x="4463044" y="4863481"/>
            <a:ext cx="504056" cy="400110"/>
          </a:xfrm>
          <a:prstGeom prst="rect">
            <a:avLst/>
          </a:prstGeom>
          <a:noFill/>
        </p:spPr>
        <p:txBody>
          <a:bodyPr wrap="square" rtlCol="0">
            <a:spAutoFit/>
          </a:bodyPr>
          <a:lstStyle/>
          <a:p>
            <a:r>
              <a:rPr lang="en-US" altLang="zh-CN" sz="2000" b="1" dirty="0">
                <a:solidFill>
                  <a:srgbClr val="FF0000"/>
                </a:solidFill>
              </a:rPr>
              <a:t>A</a:t>
            </a:r>
            <a:endParaRPr lang="zh-CN" altLang="en-US" sz="2000" b="1" dirty="0">
              <a:solidFill>
                <a:srgbClr val="FF0000"/>
              </a:solidFill>
            </a:endParaRPr>
          </a:p>
        </p:txBody>
      </p:sp>
      <p:sp>
        <p:nvSpPr>
          <p:cNvPr id="56" name="文本框 55">
            <a:extLst>
              <a:ext uri="{FF2B5EF4-FFF2-40B4-BE49-F238E27FC236}">
                <a16:creationId xmlns:a16="http://schemas.microsoft.com/office/drawing/2014/main" id="{161EE6FE-6E9C-498E-8546-875FB894A8F5}"/>
              </a:ext>
            </a:extLst>
          </p:cNvPr>
          <p:cNvSpPr txBox="1"/>
          <p:nvPr/>
        </p:nvSpPr>
        <p:spPr>
          <a:xfrm>
            <a:off x="4463044" y="5467756"/>
            <a:ext cx="504056" cy="400110"/>
          </a:xfrm>
          <a:prstGeom prst="rect">
            <a:avLst/>
          </a:prstGeom>
          <a:noFill/>
        </p:spPr>
        <p:txBody>
          <a:bodyPr wrap="square" rtlCol="0">
            <a:spAutoFit/>
          </a:bodyPr>
          <a:lstStyle/>
          <a:p>
            <a:r>
              <a:rPr lang="en-US" altLang="zh-CN" sz="2000" b="1" dirty="0">
                <a:solidFill>
                  <a:srgbClr val="FF0000"/>
                </a:solidFill>
              </a:rPr>
              <a:t>B</a:t>
            </a:r>
            <a:endParaRPr lang="zh-CN" altLang="en-US" sz="2000" b="1" dirty="0">
              <a:solidFill>
                <a:srgbClr val="FF0000"/>
              </a:solidFill>
            </a:endParaRPr>
          </a:p>
        </p:txBody>
      </p:sp>
      <p:grpSp>
        <p:nvGrpSpPr>
          <p:cNvPr id="57" name="Group 88">
            <a:extLst>
              <a:ext uri="{FF2B5EF4-FFF2-40B4-BE49-F238E27FC236}">
                <a16:creationId xmlns:a16="http://schemas.microsoft.com/office/drawing/2014/main" id="{2659BFA4-BF3E-405C-8B2D-15FBB60BE324}"/>
              </a:ext>
            </a:extLst>
          </p:cNvPr>
          <p:cNvGrpSpPr>
            <a:grpSpLocks/>
          </p:cNvGrpSpPr>
          <p:nvPr/>
        </p:nvGrpSpPr>
        <p:grpSpPr bwMode="auto">
          <a:xfrm>
            <a:off x="5513859" y="3292565"/>
            <a:ext cx="2912931" cy="1802275"/>
            <a:chOff x="1260" y="4637"/>
            <a:chExt cx="5169" cy="1327"/>
          </a:xfrm>
          <a:noFill/>
        </p:grpSpPr>
        <p:sp>
          <p:nvSpPr>
            <p:cNvPr id="58" name="Line 89">
              <a:extLst>
                <a:ext uri="{FF2B5EF4-FFF2-40B4-BE49-F238E27FC236}">
                  <a16:creationId xmlns:a16="http://schemas.microsoft.com/office/drawing/2014/main" id="{63E8DC65-F586-492B-9AEC-68DCD380E6D0}"/>
                </a:ext>
              </a:extLst>
            </p:cNvPr>
            <p:cNvSpPr>
              <a:spLocks noChangeShapeType="1"/>
            </p:cNvSpPr>
            <p:nvPr/>
          </p:nvSpPr>
          <p:spPr bwMode="auto">
            <a:xfrm>
              <a:off x="1260" y="5652"/>
              <a:ext cx="900" cy="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59" name="Rectangle 90">
              <a:extLst>
                <a:ext uri="{FF2B5EF4-FFF2-40B4-BE49-F238E27FC236}">
                  <a16:creationId xmlns:a16="http://schemas.microsoft.com/office/drawing/2014/main" id="{972D2867-5350-4586-9949-907F9A2EE4E0}"/>
                </a:ext>
              </a:extLst>
            </p:cNvPr>
            <p:cNvSpPr>
              <a:spLocks noChangeArrowheads="1"/>
            </p:cNvSpPr>
            <p:nvPr/>
          </p:nvSpPr>
          <p:spPr bwMode="auto">
            <a:xfrm>
              <a:off x="3771" y="5294"/>
              <a:ext cx="524" cy="312"/>
            </a:xfrm>
            <a:prstGeom prst="rect">
              <a:avLst/>
            </a:prstGeom>
            <a:grpFill/>
            <a:ln w="9525">
              <a:noFill/>
              <a:miter lim="800000"/>
              <a:headEnd/>
              <a:tailEnd/>
            </a:ln>
          </p:spPr>
          <p:txBody>
            <a:bodyPr lIns="0" tIns="0" rIns="0" bIns="0"/>
            <a:lstStyle/>
            <a:p>
              <a:pPr algn="ctr"/>
              <a:r>
                <a:rPr lang="en-US" altLang="zh-CN" sz="2000" dirty="0"/>
                <a:t>a</a:t>
              </a:r>
            </a:p>
            <a:p>
              <a:pPr algn="ctr"/>
              <a:endParaRPr lang="en-US" altLang="zh-CN" sz="2000" dirty="0"/>
            </a:p>
          </p:txBody>
        </p:sp>
        <p:sp>
          <p:nvSpPr>
            <p:cNvPr id="60" name="AutoShape 91">
              <a:extLst>
                <a:ext uri="{FF2B5EF4-FFF2-40B4-BE49-F238E27FC236}">
                  <a16:creationId xmlns:a16="http://schemas.microsoft.com/office/drawing/2014/main" id="{2F2BE06E-90C1-427F-8535-324917516E7A}"/>
                </a:ext>
              </a:extLst>
            </p:cNvPr>
            <p:cNvSpPr>
              <a:spLocks noChangeArrowheads="1"/>
            </p:cNvSpPr>
            <p:nvPr/>
          </p:nvSpPr>
          <p:spPr bwMode="auto">
            <a:xfrm>
              <a:off x="2160" y="5340"/>
              <a:ext cx="14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ctr"/>
              <a:endParaRPr lang="zh-CN" altLang="en-US" sz="2000"/>
            </a:p>
          </p:txBody>
        </p:sp>
        <p:sp>
          <p:nvSpPr>
            <p:cNvPr id="61" name="Line 92">
              <a:extLst>
                <a:ext uri="{FF2B5EF4-FFF2-40B4-BE49-F238E27FC236}">
                  <a16:creationId xmlns:a16="http://schemas.microsoft.com/office/drawing/2014/main" id="{A673BF9E-A0DC-4402-B2DE-CE729C096174}"/>
                </a:ext>
              </a:extLst>
            </p:cNvPr>
            <p:cNvSpPr>
              <a:spLocks noChangeShapeType="1"/>
            </p:cNvSpPr>
            <p:nvPr/>
          </p:nvSpPr>
          <p:spPr bwMode="auto">
            <a:xfrm>
              <a:off x="3600" y="5652"/>
              <a:ext cx="900" cy="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62" name="AutoShape 93">
              <a:extLst>
                <a:ext uri="{FF2B5EF4-FFF2-40B4-BE49-F238E27FC236}">
                  <a16:creationId xmlns:a16="http://schemas.microsoft.com/office/drawing/2014/main" id="{ADA11D4B-1CC8-42D7-A703-77532983CA18}"/>
                </a:ext>
              </a:extLst>
            </p:cNvPr>
            <p:cNvSpPr>
              <a:spLocks noChangeArrowheads="1"/>
            </p:cNvSpPr>
            <p:nvPr/>
          </p:nvSpPr>
          <p:spPr bwMode="auto">
            <a:xfrm>
              <a:off x="4500" y="5340"/>
              <a:ext cx="162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ctr"/>
              <a:endParaRPr lang="zh-CN" altLang="en-US" sz="2000"/>
            </a:p>
          </p:txBody>
        </p:sp>
        <p:grpSp>
          <p:nvGrpSpPr>
            <p:cNvPr id="63" name="Group 94">
              <a:extLst>
                <a:ext uri="{FF2B5EF4-FFF2-40B4-BE49-F238E27FC236}">
                  <a16:creationId xmlns:a16="http://schemas.microsoft.com/office/drawing/2014/main" id="{3EB25DD2-1605-4600-BD3C-9B1B5D7F047E}"/>
                </a:ext>
              </a:extLst>
            </p:cNvPr>
            <p:cNvGrpSpPr>
              <a:grpSpLocks/>
            </p:cNvGrpSpPr>
            <p:nvPr/>
          </p:nvGrpSpPr>
          <p:grpSpPr bwMode="auto">
            <a:xfrm rot="3738652">
              <a:off x="5616" y="4578"/>
              <a:ext cx="522" cy="1105"/>
              <a:chOff x="4500" y="5735"/>
              <a:chExt cx="522" cy="1105"/>
            </a:xfrm>
            <a:grpFill/>
          </p:grpSpPr>
          <p:sp>
            <p:nvSpPr>
              <p:cNvPr id="67" name="Line 95">
                <a:extLst>
                  <a:ext uri="{FF2B5EF4-FFF2-40B4-BE49-F238E27FC236}">
                    <a16:creationId xmlns:a16="http://schemas.microsoft.com/office/drawing/2014/main" id="{E5E9F560-172F-4ACF-BF45-074CA17BC9AF}"/>
                  </a:ext>
                </a:extLst>
              </p:cNvPr>
              <p:cNvSpPr>
                <a:spLocks noChangeShapeType="1"/>
              </p:cNvSpPr>
              <p:nvPr/>
            </p:nvSpPr>
            <p:spPr bwMode="auto">
              <a:xfrm>
                <a:off x="5019" y="6208"/>
                <a:ext cx="3" cy="29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68" name="Arc 96">
                <a:extLst>
                  <a:ext uri="{FF2B5EF4-FFF2-40B4-BE49-F238E27FC236}">
                    <a16:creationId xmlns:a16="http://schemas.microsoft.com/office/drawing/2014/main" id="{0CA020CB-E3F1-4400-AA86-BFD2E9D5F57F}"/>
                  </a:ext>
                </a:extLst>
              </p:cNvPr>
              <p:cNvSpPr>
                <a:spLocks/>
              </p:cNvSpPr>
              <p:nvPr/>
            </p:nvSpPr>
            <p:spPr bwMode="auto">
              <a:xfrm>
                <a:off x="4500" y="5735"/>
                <a:ext cx="522" cy="110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2000"/>
              </a:p>
            </p:txBody>
          </p:sp>
        </p:grpSp>
        <p:sp>
          <p:nvSpPr>
            <p:cNvPr id="64" name="Rectangle 97">
              <a:extLst>
                <a:ext uri="{FF2B5EF4-FFF2-40B4-BE49-F238E27FC236}">
                  <a16:creationId xmlns:a16="http://schemas.microsoft.com/office/drawing/2014/main" id="{3F5602CA-073E-4436-BE4B-35C58865AED8}"/>
                </a:ext>
              </a:extLst>
            </p:cNvPr>
            <p:cNvSpPr>
              <a:spLocks noChangeArrowheads="1"/>
            </p:cNvSpPr>
            <p:nvPr/>
          </p:nvSpPr>
          <p:spPr bwMode="auto">
            <a:xfrm>
              <a:off x="5995" y="4637"/>
              <a:ext cx="371" cy="312"/>
            </a:xfrm>
            <a:prstGeom prst="rect">
              <a:avLst/>
            </a:prstGeom>
            <a:grpFill/>
            <a:ln w="9525">
              <a:noFill/>
              <a:miter lim="800000"/>
              <a:headEnd/>
              <a:tailEnd/>
            </a:ln>
          </p:spPr>
          <p:txBody>
            <a:bodyPr lIns="0" tIns="0" rIns="0" bIns="0"/>
            <a:lstStyle/>
            <a:p>
              <a:pPr algn="ctr"/>
              <a:r>
                <a:rPr lang="en-US" altLang="zh-CN" sz="2000" dirty="0"/>
                <a:t>a</a:t>
              </a:r>
            </a:p>
            <a:p>
              <a:pPr algn="ctr"/>
              <a:endParaRPr lang="en-US" altLang="zh-CN" sz="2000" dirty="0"/>
            </a:p>
          </p:txBody>
        </p:sp>
        <p:sp>
          <p:nvSpPr>
            <p:cNvPr id="65" name="Rectangle 98">
              <a:extLst>
                <a:ext uri="{FF2B5EF4-FFF2-40B4-BE49-F238E27FC236}">
                  <a16:creationId xmlns:a16="http://schemas.microsoft.com/office/drawing/2014/main" id="{E5924FA0-E916-474F-97CF-17A9D111A7FB}"/>
                </a:ext>
              </a:extLst>
            </p:cNvPr>
            <p:cNvSpPr>
              <a:spLocks noChangeArrowheads="1"/>
            </p:cNvSpPr>
            <p:nvPr/>
          </p:nvSpPr>
          <p:spPr bwMode="auto">
            <a:xfrm>
              <a:off x="2520" y="5559"/>
              <a:ext cx="720" cy="302"/>
            </a:xfrm>
            <a:prstGeom prst="rect">
              <a:avLst/>
            </a:prstGeom>
            <a:grpFill/>
            <a:ln w="9525">
              <a:noFill/>
              <a:miter lim="800000"/>
              <a:headEnd/>
              <a:tailEnd/>
            </a:ln>
          </p:spPr>
          <p:txBody>
            <a:bodyPr lIns="0" tIns="0" rIns="0" bIns="0"/>
            <a:lstStyle/>
            <a:p>
              <a:pPr algn="ctr"/>
              <a:r>
                <a:rPr lang="en-US" altLang="zh-CN" sz="2000" dirty="0"/>
                <a:t>A</a:t>
              </a:r>
            </a:p>
          </p:txBody>
        </p:sp>
        <p:sp>
          <p:nvSpPr>
            <p:cNvPr id="66" name="Rectangle 99">
              <a:extLst>
                <a:ext uri="{FF2B5EF4-FFF2-40B4-BE49-F238E27FC236}">
                  <a16:creationId xmlns:a16="http://schemas.microsoft.com/office/drawing/2014/main" id="{2B0454D5-CA13-454E-AA5E-0A40131F53DD}"/>
                </a:ext>
              </a:extLst>
            </p:cNvPr>
            <p:cNvSpPr>
              <a:spLocks noChangeArrowheads="1"/>
            </p:cNvSpPr>
            <p:nvPr/>
          </p:nvSpPr>
          <p:spPr bwMode="auto">
            <a:xfrm>
              <a:off x="4934" y="5559"/>
              <a:ext cx="794" cy="312"/>
            </a:xfrm>
            <a:prstGeom prst="rect">
              <a:avLst/>
            </a:prstGeom>
            <a:grpFill/>
            <a:ln w="9525">
              <a:noFill/>
              <a:miter lim="800000"/>
              <a:headEnd/>
              <a:tailEnd/>
            </a:ln>
          </p:spPr>
          <p:txBody>
            <a:bodyPr lIns="0" tIns="0" rIns="0" bIns="0"/>
            <a:lstStyle/>
            <a:p>
              <a:pPr algn="ctr"/>
              <a:r>
                <a:rPr lang="en-US" altLang="zh-CN" sz="2000" dirty="0"/>
                <a:t>B</a:t>
              </a:r>
            </a:p>
            <a:p>
              <a:pPr algn="ctr"/>
              <a:endParaRPr lang="en-US" altLang="zh-CN"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0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1" nodeType="clickEffect">
                                  <p:stCondLst>
                                    <p:cond delay="0"/>
                                  </p:stCondLst>
                                  <p:childTnLst>
                                    <p:animClr clrSpc="rgb" dir="cw">
                                      <p:cBhvr override="childStyle">
                                        <p:cTn id="54" dur="2000" fill="hold"/>
                                        <p:tgtEl>
                                          <p:spTgt spid="47"/>
                                        </p:tgtEl>
                                        <p:attrNameLst>
                                          <p:attrName>style.color</p:attrName>
                                        </p:attrNameLst>
                                      </p:cBhvr>
                                      <p:to>
                                        <a:srgbClr val="FF0000"/>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1" nodeType="clickEffect">
                                  <p:stCondLst>
                                    <p:cond delay="0"/>
                                  </p:stCondLst>
                                  <p:childTnLst>
                                    <p:animClr clrSpc="rgb" dir="cw">
                                      <p:cBhvr override="childStyle">
                                        <p:cTn id="58" dur="2000" fill="hold"/>
                                        <p:tgtEl>
                                          <p:spTgt spid="48"/>
                                        </p:tgtEl>
                                        <p:attrNameLst>
                                          <p:attrName>style.color</p:attrName>
                                        </p:attrNameLst>
                                      </p:cBhvr>
                                      <p:to>
                                        <a:srgbClr val="FF0000"/>
                                      </p:to>
                                    </p:animClr>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barn(inVertical)">
                                      <p:cBhvr>
                                        <p:cTn id="6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7" grpId="0"/>
      <p:bldP spid="47" grpId="1"/>
      <p:bldP spid="48" grpId="0"/>
      <p:bldP spid="48" grpId="1"/>
      <p:bldP spid="49" grpId="0"/>
      <p:bldP spid="50" grpId="0"/>
      <p:bldP spid="51" grpId="0"/>
      <p:bldP spid="52" grpId="0"/>
      <p:bldP spid="53" grpId="0"/>
      <p:bldP spid="54" grpId="0"/>
      <p:bldP spid="55" grpId="0"/>
      <p:bldP spid="5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内容占位符 2">
            <a:extLst>
              <a:ext uri="{FF2B5EF4-FFF2-40B4-BE49-F238E27FC236}">
                <a16:creationId xmlns:a16="http://schemas.microsoft.com/office/drawing/2014/main" id="{44048FFD-BD60-4CA3-ACFB-1112E950A2EF}"/>
              </a:ext>
            </a:extLst>
          </p:cNvPr>
          <p:cNvSpPr txBox="1">
            <a:spLocks/>
          </p:cNvSpPr>
          <p:nvPr/>
        </p:nvSpPr>
        <p:spPr bwMode="auto">
          <a:xfrm>
            <a:off x="251520" y="1268760"/>
            <a:ext cx="8633567" cy="525658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sp>
        <p:nvSpPr>
          <p:cNvPr id="256002" name="Rectangle 2"/>
          <p:cNvSpPr>
            <a:spLocks noGrp="1" noChangeArrowheads="1"/>
          </p:cNvSpPr>
          <p:nvPr>
            <p:ph type="title"/>
          </p:nvPr>
        </p:nvSpPr>
        <p:spPr/>
        <p:txBody>
          <a:bodyPr/>
          <a:lstStyle/>
          <a:p>
            <a:r>
              <a:rPr lang="zh-CN" altLang="en-US" dirty="0"/>
              <a:t>子集法示例</a:t>
            </a:r>
            <a:endParaRPr lang="en-US" altLang="zh-CN" dirty="0"/>
          </a:p>
        </p:txBody>
      </p:sp>
      <p:grpSp>
        <p:nvGrpSpPr>
          <p:cNvPr id="2" name="Group 4"/>
          <p:cNvGrpSpPr>
            <a:grpSpLocks/>
          </p:cNvGrpSpPr>
          <p:nvPr/>
        </p:nvGrpSpPr>
        <p:grpSpPr bwMode="auto">
          <a:xfrm>
            <a:off x="549607" y="1340769"/>
            <a:ext cx="7478777" cy="1898370"/>
            <a:chOff x="360" y="1908"/>
            <a:chExt cx="8640" cy="2496"/>
          </a:xfrm>
          <a:noFill/>
        </p:grpSpPr>
        <p:sp>
          <p:nvSpPr>
            <p:cNvPr id="256005" name="Line 5"/>
            <p:cNvSpPr>
              <a:spLocks noChangeShapeType="1"/>
            </p:cNvSpPr>
            <p:nvPr/>
          </p:nvSpPr>
          <p:spPr bwMode="auto">
            <a:xfrm>
              <a:off x="7740" y="2532"/>
              <a:ext cx="720" cy="468"/>
            </a:xfrm>
            <a:prstGeom prst="line">
              <a:avLst/>
            </a:prstGeom>
            <a:grpFill/>
            <a:ln w="9525">
              <a:solidFill>
                <a:srgbClr val="000000"/>
              </a:solidFill>
              <a:round/>
              <a:headEnd/>
              <a:tailEnd type="triangle" w="med" len="med"/>
            </a:ln>
          </p:spPr>
          <p:txBody>
            <a:bodyPr/>
            <a:lstStyle/>
            <a:p>
              <a:endParaRPr lang="zh-CN" altLang="en-US"/>
            </a:p>
          </p:txBody>
        </p:sp>
        <p:sp>
          <p:nvSpPr>
            <p:cNvPr id="256006" name="Oval 6"/>
            <p:cNvSpPr>
              <a:spLocks noChangeArrowheads="1"/>
            </p:cNvSpPr>
            <p:nvPr/>
          </p:nvSpPr>
          <p:spPr bwMode="auto">
            <a:xfrm>
              <a:off x="5580" y="2064"/>
              <a:ext cx="540" cy="624"/>
            </a:xfrm>
            <a:prstGeom prst="ellipse">
              <a:avLst/>
            </a:prstGeom>
            <a:grpFill/>
            <a:ln w="9525">
              <a:solidFill>
                <a:srgbClr val="000000"/>
              </a:solidFill>
              <a:round/>
              <a:headEnd/>
              <a:tailEnd/>
            </a:ln>
          </p:spPr>
          <p:txBody>
            <a:bodyPr/>
            <a:lstStyle/>
            <a:p>
              <a:pPr algn="just"/>
              <a:r>
                <a:rPr lang="en-US" altLang="zh-CN"/>
                <a:t>4</a:t>
              </a:r>
            </a:p>
          </p:txBody>
        </p:sp>
        <p:sp>
          <p:nvSpPr>
            <p:cNvPr id="256007" name="Line 7"/>
            <p:cNvSpPr>
              <a:spLocks noChangeShapeType="1"/>
            </p:cNvSpPr>
            <p:nvPr/>
          </p:nvSpPr>
          <p:spPr bwMode="auto">
            <a:xfrm>
              <a:off x="4500" y="2376"/>
              <a:ext cx="1080" cy="0"/>
            </a:xfrm>
            <a:prstGeom prst="line">
              <a:avLst/>
            </a:prstGeom>
            <a:grpFill/>
            <a:ln w="9525">
              <a:solidFill>
                <a:srgbClr val="000000"/>
              </a:solidFill>
              <a:round/>
              <a:headEnd/>
              <a:tailEnd type="triangle" w="med" len="med"/>
            </a:ln>
          </p:spPr>
          <p:txBody>
            <a:bodyPr/>
            <a:lstStyle/>
            <a:p>
              <a:endParaRPr lang="zh-CN" altLang="en-US"/>
            </a:p>
          </p:txBody>
        </p:sp>
        <p:sp>
          <p:nvSpPr>
            <p:cNvPr id="256008" name="Rectangle 8"/>
            <p:cNvSpPr>
              <a:spLocks noChangeArrowheads="1"/>
            </p:cNvSpPr>
            <p:nvPr/>
          </p:nvSpPr>
          <p:spPr bwMode="auto">
            <a:xfrm>
              <a:off x="4860" y="1908"/>
              <a:ext cx="180" cy="312"/>
            </a:xfrm>
            <a:prstGeom prst="rect">
              <a:avLst/>
            </a:prstGeom>
            <a:grpFill/>
            <a:ln w="9525">
              <a:noFill/>
              <a:miter lim="800000"/>
              <a:headEnd/>
              <a:tailEnd/>
            </a:ln>
          </p:spPr>
          <p:txBody>
            <a:bodyPr lIns="0" tIns="0" rIns="0" bIns="0"/>
            <a:lstStyle/>
            <a:p>
              <a:pPr algn="just"/>
              <a:r>
                <a:rPr lang="zh-CN" altLang="en-US">
                  <a:sym typeface="Symbol" pitchFamily="18" charset="2"/>
                </a:rPr>
                <a:t></a:t>
              </a:r>
              <a:endParaRPr lang="zh-CN" altLang="en-US"/>
            </a:p>
            <a:p>
              <a:pPr algn="l"/>
              <a:endParaRPr lang="zh-CN" altLang="en-US"/>
            </a:p>
          </p:txBody>
        </p:sp>
        <p:sp>
          <p:nvSpPr>
            <p:cNvPr id="256009" name="Rectangle 9"/>
            <p:cNvSpPr>
              <a:spLocks noChangeArrowheads="1"/>
            </p:cNvSpPr>
            <p:nvPr/>
          </p:nvSpPr>
          <p:spPr bwMode="auto">
            <a:xfrm>
              <a:off x="3240" y="1908"/>
              <a:ext cx="180" cy="312"/>
            </a:xfrm>
            <a:prstGeom prst="rect">
              <a:avLst/>
            </a:prstGeom>
            <a:grpFill/>
            <a:ln w="9525">
              <a:noFill/>
              <a:miter lim="800000"/>
              <a:headEnd/>
              <a:tailEnd/>
            </a:ln>
          </p:spPr>
          <p:txBody>
            <a:bodyPr lIns="0" tIns="0" rIns="0" bIns="0"/>
            <a:lstStyle/>
            <a:p>
              <a:pPr algn="just"/>
              <a:r>
                <a:rPr lang="en-US" altLang="zh-CN"/>
                <a:t>a</a:t>
              </a:r>
            </a:p>
          </p:txBody>
        </p:sp>
        <p:sp>
          <p:nvSpPr>
            <p:cNvPr id="256010" name="Oval 10"/>
            <p:cNvSpPr>
              <a:spLocks noChangeArrowheads="1"/>
            </p:cNvSpPr>
            <p:nvPr/>
          </p:nvSpPr>
          <p:spPr bwMode="auto">
            <a:xfrm>
              <a:off x="3960" y="2064"/>
              <a:ext cx="540" cy="624"/>
            </a:xfrm>
            <a:prstGeom prst="ellipse">
              <a:avLst/>
            </a:prstGeom>
            <a:grpFill/>
            <a:ln w="9525">
              <a:solidFill>
                <a:srgbClr val="000000"/>
              </a:solidFill>
              <a:round/>
              <a:headEnd/>
              <a:tailEnd/>
            </a:ln>
          </p:spPr>
          <p:txBody>
            <a:bodyPr/>
            <a:lstStyle/>
            <a:p>
              <a:pPr algn="just"/>
              <a:r>
                <a:rPr lang="en-US" altLang="zh-CN"/>
                <a:t>3</a:t>
              </a:r>
            </a:p>
          </p:txBody>
        </p:sp>
        <p:sp>
          <p:nvSpPr>
            <p:cNvPr id="256011" name="Line 11"/>
            <p:cNvSpPr>
              <a:spLocks noChangeShapeType="1"/>
            </p:cNvSpPr>
            <p:nvPr/>
          </p:nvSpPr>
          <p:spPr bwMode="auto">
            <a:xfrm>
              <a:off x="2880" y="2376"/>
              <a:ext cx="1080" cy="0"/>
            </a:xfrm>
            <a:prstGeom prst="line">
              <a:avLst/>
            </a:prstGeom>
            <a:grpFill/>
            <a:ln w="9525">
              <a:solidFill>
                <a:srgbClr val="000000"/>
              </a:solidFill>
              <a:round/>
              <a:headEnd/>
              <a:tailEnd type="triangle" w="med" len="med"/>
            </a:ln>
          </p:spPr>
          <p:txBody>
            <a:bodyPr/>
            <a:lstStyle/>
            <a:p>
              <a:endParaRPr lang="zh-CN" altLang="en-US"/>
            </a:p>
          </p:txBody>
        </p:sp>
        <p:sp>
          <p:nvSpPr>
            <p:cNvPr id="256012" name="Oval 12"/>
            <p:cNvSpPr>
              <a:spLocks noChangeArrowheads="1"/>
            </p:cNvSpPr>
            <p:nvPr/>
          </p:nvSpPr>
          <p:spPr bwMode="auto">
            <a:xfrm>
              <a:off x="2340" y="2064"/>
              <a:ext cx="540" cy="624"/>
            </a:xfrm>
            <a:prstGeom prst="ellipse">
              <a:avLst/>
            </a:prstGeom>
            <a:grpFill/>
            <a:ln w="9525">
              <a:solidFill>
                <a:srgbClr val="000000"/>
              </a:solidFill>
              <a:round/>
              <a:headEnd/>
              <a:tailEnd/>
            </a:ln>
          </p:spPr>
          <p:txBody>
            <a:bodyPr/>
            <a:lstStyle/>
            <a:p>
              <a:pPr algn="just"/>
              <a:r>
                <a:rPr lang="en-US" altLang="zh-CN"/>
                <a:t>2</a:t>
              </a:r>
            </a:p>
          </p:txBody>
        </p:sp>
        <p:sp>
          <p:nvSpPr>
            <p:cNvPr id="256013" name="Line 13"/>
            <p:cNvSpPr>
              <a:spLocks noChangeShapeType="1"/>
            </p:cNvSpPr>
            <p:nvPr/>
          </p:nvSpPr>
          <p:spPr bwMode="auto">
            <a:xfrm flipV="1">
              <a:off x="1620" y="2376"/>
              <a:ext cx="720" cy="624"/>
            </a:xfrm>
            <a:prstGeom prst="line">
              <a:avLst/>
            </a:prstGeom>
            <a:grpFill/>
            <a:ln w="9525">
              <a:solidFill>
                <a:srgbClr val="000000"/>
              </a:solidFill>
              <a:round/>
              <a:headEnd/>
              <a:tailEnd type="triangle" w="med" len="med"/>
            </a:ln>
          </p:spPr>
          <p:txBody>
            <a:bodyPr/>
            <a:lstStyle/>
            <a:p>
              <a:endParaRPr lang="zh-CN" altLang="en-US"/>
            </a:p>
          </p:txBody>
        </p:sp>
        <p:sp>
          <p:nvSpPr>
            <p:cNvPr id="256014" name="Rectangle 14"/>
            <p:cNvSpPr>
              <a:spLocks noChangeArrowheads="1"/>
            </p:cNvSpPr>
            <p:nvPr/>
          </p:nvSpPr>
          <p:spPr bwMode="auto">
            <a:xfrm>
              <a:off x="6480" y="1908"/>
              <a:ext cx="180" cy="312"/>
            </a:xfrm>
            <a:prstGeom prst="rect">
              <a:avLst/>
            </a:prstGeom>
            <a:grpFill/>
            <a:ln w="9525">
              <a:noFill/>
              <a:miter lim="800000"/>
              <a:headEnd/>
              <a:tailEnd/>
            </a:ln>
          </p:spPr>
          <p:txBody>
            <a:bodyPr lIns="0" tIns="0" rIns="0" bIns="0"/>
            <a:lstStyle/>
            <a:p>
              <a:pPr algn="just"/>
              <a:r>
                <a:rPr lang="en-US" altLang="zh-CN"/>
                <a:t>b</a:t>
              </a:r>
            </a:p>
            <a:p>
              <a:pPr algn="l"/>
              <a:endParaRPr lang="en-US" altLang="zh-CN"/>
            </a:p>
          </p:txBody>
        </p:sp>
        <p:sp>
          <p:nvSpPr>
            <p:cNvPr id="256015" name="Oval 15"/>
            <p:cNvSpPr>
              <a:spLocks noChangeArrowheads="1"/>
            </p:cNvSpPr>
            <p:nvPr/>
          </p:nvSpPr>
          <p:spPr bwMode="auto">
            <a:xfrm>
              <a:off x="1080" y="2844"/>
              <a:ext cx="540" cy="624"/>
            </a:xfrm>
            <a:prstGeom prst="ellipse">
              <a:avLst/>
            </a:prstGeom>
            <a:grpFill/>
            <a:ln w="9525">
              <a:solidFill>
                <a:srgbClr val="000000"/>
              </a:solidFill>
              <a:round/>
              <a:headEnd/>
              <a:tailEnd/>
            </a:ln>
          </p:spPr>
          <p:txBody>
            <a:bodyPr/>
            <a:lstStyle/>
            <a:p>
              <a:pPr algn="just"/>
              <a:r>
                <a:rPr lang="en-US" altLang="zh-CN"/>
                <a:t>1</a:t>
              </a:r>
            </a:p>
          </p:txBody>
        </p:sp>
        <p:sp>
          <p:nvSpPr>
            <p:cNvPr id="256016" name="Line 16"/>
            <p:cNvSpPr>
              <a:spLocks noChangeShapeType="1"/>
            </p:cNvSpPr>
            <p:nvPr/>
          </p:nvSpPr>
          <p:spPr bwMode="auto">
            <a:xfrm>
              <a:off x="360" y="3156"/>
              <a:ext cx="728" cy="0"/>
            </a:xfrm>
            <a:prstGeom prst="line">
              <a:avLst/>
            </a:prstGeom>
            <a:grpFill/>
            <a:ln w="9525">
              <a:solidFill>
                <a:srgbClr val="000000"/>
              </a:solidFill>
              <a:round/>
              <a:headEnd/>
              <a:tailEnd type="triangle" w="med" len="med"/>
            </a:ln>
          </p:spPr>
          <p:txBody>
            <a:bodyPr/>
            <a:lstStyle/>
            <a:p>
              <a:endParaRPr lang="zh-CN" altLang="en-US"/>
            </a:p>
          </p:txBody>
        </p:sp>
        <p:sp>
          <p:nvSpPr>
            <p:cNvPr id="256017" name="AutoShape 17"/>
            <p:cNvSpPr>
              <a:spLocks noChangeArrowheads="1"/>
            </p:cNvSpPr>
            <p:nvPr/>
          </p:nvSpPr>
          <p:spPr bwMode="auto">
            <a:xfrm>
              <a:off x="8460" y="284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r>
                <a:rPr lang="en-US" altLang="zh-CN" dirty="0"/>
                <a:t>8</a:t>
              </a:r>
              <a:endParaRPr lang="zh-CN" altLang="en-US" dirty="0"/>
            </a:p>
          </p:txBody>
        </p:sp>
        <p:sp>
          <p:nvSpPr>
            <p:cNvPr id="256018" name="Oval 18"/>
            <p:cNvSpPr>
              <a:spLocks noChangeArrowheads="1"/>
            </p:cNvSpPr>
            <p:nvPr/>
          </p:nvSpPr>
          <p:spPr bwMode="auto">
            <a:xfrm>
              <a:off x="7200" y="2064"/>
              <a:ext cx="540" cy="624"/>
            </a:xfrm>
            <a:prstGeom prst="ellipse">
              <a:avLst/>
            </a:prstGeom>
            <a:grpFill/>
            <a:ln w="9525">
              <a:solidFill>
                <a:srgbClr val="000000"/>
              </a:solidFill>
              <a:round/>
              <a:headEnd/>
              <a:tailEnd/>
            </a:ln>
          </p:spPr>
          <p:txBody>
            <a:bodyPr/>
            <a:lstStyle/>
            <a:p>
              <a:pPr algn="just"/>
              <a:r>
                <a:rPr lang="en-US" altLang="zh-CN"/>
                <a:t>5</a:t>
              </a:r>
            </a:p>
          </p:txBody>
        </p:sp>
        <p:sp>
          <p:nvSpPr>
            <p:cNvPr id="256019" name="Line 19"/>
            <p:cNvSpPr>
              <a:spLocks noChangeShapeType="1"/>
            </p:cNvSpPr>
            <p:nvPr/>
          </p:nvSpPr>
          <p:spPr bwMode="auto">
            <a:xfrm>
              <a:off x="6120" y="2376"/>
              <a:ext cx="1080" cy="0"/>
            </a:xfrm>
            <a:prstGeom prst="line">
              <a:avLst/>
            </a:prstGeom>
            <a:grpFill/>
            <a:ln w="9525">
              <a:solidFill>
                <a:srgbClr val="000000"/>
              </a:solidFill>
              <a:round/>
              <a:headEnd/>
              <a:tailEnd type="triangle" w="med" len="med"/>
            </a:ln>
          </p:spPr>
          <p:txBody>
            <a:bodyPr/>
            <a:lstStyle/>
            <a:p>
              <a:endParaRPr lang="zh-CN" altLang="en-US"/>
            </a:p>
          </p:txBody>
        </p:sp>
        <p:sp>
          <p:nvSpPr>
            <p:cNvPr id="256020" name="Line 20"/>
            <p:cNvSpPr>
              <a:spLocks noChangeShapeType="1"/>
            </p:cNvSpPr>
            <p:nvPr/>
          </p:nvSpPr>
          <p:spPr bwMode="auto">
            <a:xfrm>
              <a:off x="1620" y="3312"/>
              <a:ext cx="1800" cy="780"/>
            </a:xfrm>
            <a:prstGeom prst="line">
              <a:avLst/>
            </a:prstGeom>
            <a:grpFill/>
            <a:ln w="9525">
              <a:solidFill>
                <a:srgbClr val="000000"/>
              </a:solidFill>
              <a:round/>
              <a:headEnd/>
              <a:tailEnd type="triangle" w="med" len="med"/>
            </a:ln>
          </p:spPr>
          <p:txBody>
            <a:bodyPr/>
            <a:lstStyle/>
            <a:p>
              <a:endParaRPr lang="zh-CN" altLang="en-US"/>
            </a:p>
          </p:txBody>
        </p:sp>
        <p:sp>
          <p:nvSpPr>
            <p:cNvPr id="256021" name="Oval 21"/>
            <p:cNvSpPr>
              <a:spLocks noChangeArrowheads="1"/>
            </p:cNvSpPr>
            <p:nvPr/>
          </p:nvSpPr>
          <p:spPr bwMode="auto">
            <a:xfrm>
              <a:off x="3420" y="3780"/>
              <a:ext cx="540" cy="624"/>
            </a:xfrm>
            <a:prstGeom prst="ellipse">
              <a:avLst/>
            </a:prstGeom>
            <a:grpFill/>
            <a:ln w="9525">
              <a:solidFill>
                <a:srgbClr val="000000"/>
              </a:solidFill>
              <a:round/>
              <a:headEnd/>
              <a:tailEnd/>
            </a:ln>
          </p:spPr>
          <p:txBody>
            <a:bodyPr/>
            <a:lstStyle/>
            <a:p>
              <a:pPr algn="just"/>
              <a:r>
                <a:rPr lang="en-US" altLang="zh-CN" dirty="0"/>
                <a:t>6</a:t>
              </a:r>
            </a:p>
          </p:txBody>
        </p:sp>
        <p:sp>
          <p:nvSpPr>
            <p:cNvPr id="256022" name="Line 22"/>
            <p:cNvSpPr>
              <a:spLocks noChangeShapeType="1"/>
            </p:cNvSpPr>
            <p:nvPr/>
          </p:nvSpPr>
          <p:spPr bwMode="auto">
            <a:xfrm>
              <a:off x="3960" y="4092"/>
              <a:ext cx="1980" cy="0"/>
            </a:xfrm>
            <a:prstGeom prst="line">
              <a:avLst/>
            </a:prstGeom>
            <a:grpFill/>
            <a:ln w="9525">
              <a:solidFill>
                <a:srgbClr val="000000"/>
              </a:solidFill>
              <a:round/>
              <a:headEnd/>
              <a:tailEnd type="triangle" w="med" len="med"/>
            </a:ln>
          </p:spPr>
          <p:txBody>
            <a:bodyPr/>
            <a:lstStyle/>
            <a:p>
              <a:endParaRPr lang="zh-CN" altLang="en-US"/>
            </a:p>
          </p:txBody>
        </p:sp>
        <p:sp>
          <p:nvSpPr>
            <p:cNvPr id="256023" name="Oval 23"/>
            <p:cNvSpPr>
              <a:spLocks noChangeArrowheads="1"/>
            </p:cNvSpPr>
            <p:nvPr/>
          </p:nvSpPr>
          <p:spPr bwMode="auto">
            <a:xfrm>
              <a:off x="5940" y="3780"/>
              <a:ext cx="540" cy="624"/>
            </a:xfrm>
            <a:prstGeom prst="ellipse">
              <a:avLst/>
            </a:prstGeom>
            <a:grpFill/>
            <a:ln w="9525">
              <a:solidFill>
                <a:srgbClr val="000000"/>
              </a:solidFill>
              <a:round/>
              <a:headEnd/>
              <a:tailEnd/>
            </a:ln>
          </p:spPr>
          <p:txBody>
            <a:bodyPr/>
            <a:lstStyle/>
            <a:p>
              <a:pPr algn="just"/>
              <a:r>
                <a:rPr lang="en-US" altLang="zh-CN"/>
                <a:t>7</a:t>
              </a:r>
            </a:p>
          </p:txBody>
        </p:sp>
        <p:sp>
          <p:nvSpPr>
            <p:cNvPr id="256024" name="Line 24"/>
            <p:cNvSpPr>
              <a:spLocks noChangeShapeType="1"/>
            </p:cNvSpPr>
            <p:nvPr/>
          </p:nvSpPr>
          <p:spPr bwMode="auto">
            <a:xfrm flipV="1">
              <a:off x="6480" y="3312"/>
              <a:ext cx="1980" cy="780"/>
            </a:xfrm>
            <a:prstGeom prst="line">
              <a:avLst/>
            </a:prstGeom>
            <a:grpFill/>
            <a:ln w="9525">
              <a:solidFill>
                <a:srgbClr val="000000"/>
              </a:solidFill>
              <a:round/>
              <a:headEnd/>
              <a:tailEnd type="triangle" w="med" len="med"/>
            </a:ln>
          </p:spPr>
          <p:txBody>
            <a:bodyPr/>
            <a:lstStyle/>
            <a:p>
              <a:endParaRPr lang="zh-CN" altLang="en-US"/>
            </a:p>
          </p:txBody>
        </p:sp>
        <p:sp>
          <p:nvSpPr>
            <p:cNvPr id="256025" name="Rectangle 25"/>
            <p:cNvSpPr>
              <a:spLocks noChangeArrowheads="1"/>
            </p:cNvSpPr>
            <p:nvPr/>
          </p:nvSpPr>
          <p:spPr bwMode="auto">
            <a:xfrm>
              <a:off x="1800" y="2220"/>
              <a:ext cx="180" cy="312"/>
            </a:xfrm>
            <a:prstGeom prst="rect">
              <a:avLst/>
            </a:prstGeom>
            <a:grpFill/>
            <a:ln w="9525">
              <a:noFill/>
              <a:miter lim="800000"/>
              <a:headEnd/>
              <a:tailEnd/>
            </a:ln>
          </p:spPr>
          <p:txBody>
            <a:bodyPr lIns="0" tIns="0" rIns="0" bIns="0"/>
            <a:lstStyle/>
            <a:p>
              <a:pPr algn="just"/>
              <a:r>
                <a:rPr lang="zh-CN" altLang="en-US">
                  <a:sym typeface="Symbol" pitchFamily="18" charset="2"/>
                </a:rPr>
                <a:t></a:t>
              </a:r>
              <a:endParaRPr lang="zh-CN" altLang="en-US"/>
            </a:p>
            <a:p>
              <a:pPr algn="l"/>
              <a:endParaRPr lang="zh-CN" altLang="en-US"/>
            </a:p>
          </p:txBody>
        </p:sp>
        <p:sp>
          <p:nvSpPr>
            <p:cNvPr id="256026" name="Rectangle 26"/>
            <p:cNvSpPr>
              <a:spLocks noChangeArrowheads="1"/>
            </p:cNvSpPr>
            <p:nvPr/>
          </p:nvSpPr>
          <p:spPr bwMode="auto">
            <a:xfrm>
              <a:off x="2520" y="3156"/>
              <a:ext cx="180" cy="312"/>
            </a:xfrm>
            <a:prstGeom prst="rect">
              <a:avLst/>
            </a:prstGeom>
            <a:grpFill/>
            <a:ln w="9525">
              <a:noFill/>
              <a:miter lim="800000"/>
              <a:headEnd/>
              <a:tailEnd/>
            </a:ln>
          </p:spPr>
          <p:txBody>
            <a:bodyPr lIns="0" tIns="0" rIns="0" bIns="0"/>
            <a:lstStyle/>
            <a:p>
              <a:pPr algn="just"/>
              <a:r>
                <a:rPr lang="zh-CN" altLang="en-US">
                  <a:sym typeface="Symbol" pitchFamily="18" charset="2"/>
                </a:rPr>
                <a:t></a:t>
              </a:r>
              <a:endParaRPr lang="zh-CN" altLang="en-US"/>
            </a:p>
            <a:p>
              <a:pPr algn="l"/>
              <a:endParaRPr lang="zh-CN" altLang="en-US"/>
            </a:p>
          </p:txBody>
        </p:sp>
        <p:sp>
          <p:nvSpPr>
            <p:cNvPr id="256027" name="Rectangle 27"/>
            <p:cNvSpPr>
              <a:spLocks noChangeArrowheads="1"/>
            </p:cNvSpPr>
            <p:nvPr/>
          </p:nvSpPr>
          <p:spPr bwMode="auto">
            <a:xfrm>
              <a:off x="7380" y="3156"/>
              <a:ext cx="180" cy="312"/>
            </a:xfrm>
            <a:prstGeom prst="rect">
              <a:avLst/>
            </a:prstGeom>
            <a:grpFill/>
            <a:ln w="9525">
              <a:noFill/>
              <a:miter lim="800000"/>
              <a:headEnd/>
              <a:tailEnd/>
            </a:ln>
          </p:spPr>
          <p:txBody>
            <a:bodyPr lIns="0" tIns="0" rIns="0" bIns="0"/>
            <a:lstStyle/>
            <a:p>
              <a:pPr algn="just"/>
              <a:r>
                <a:rPr lang="zh-CN" altLang="en-US" dirty="0">
                  <a:sym typeface="Symbol" pitchFamily="18" charset="2"/>
                </a:rPr>
                <a:t></a:t>
              </a:r>
              <a:endParaRPr lang="zh-CN" altLang="en-US" dirty="0"/>
            </a:p>
            <a:p>
              <a:pPr algn="l"/>
              <a:endParaRPr lang="zh-CN" altLang="en-US" dirty="0"/>
            </a:p>
          </p:txBody>
        </p:sp>
        <p:sp>
          <p:nvSpPr>
            <p:cNvPr id="256028" name="Rectangle 28"/>
            <p:cNvSpPr>
              <a:spLocks noChangeArrowheads="1"/>
            </p:cNvSpPr>
            <p:nvPr/>
          </p:nvSpPr>
          <p:spPr bwMode="auto">
            <a:xfrm>
              <a:off x="4860" y="3468"/>
              <a:ext cx="180" cy="312"/>
            </a:xfrm>
            <a:prstGeom prst="rect">
              <a:avLst/>
            </a:prstGeom>
            <a:grpFill/>
            <a:ln w="9525">
              <a:noFill/>
              <a:miter lim="800000"/>
              <a:headEnd/>
              <a:tailEnd/>
            </a:ln>
          </p:spPr>
          <p:txBody>
            <a:bodyPr lIns="0" tIns="0" rIns="0" bIns="0"/>
            <a:lstStyle/>
            <a:p>
              <a:pPr algn="just"/>
              <a:r>
                <a:rPr lang="en-US" altLang="zh-CN"/>
                <a:t>a</a:t>
              </a:r>
            </a:p>
          </p:txBody>
        </p:sp>
        <p:sp>
          <p:nvSpPr>
            <p:cNvPr id="256029" name="Rectangle 29"/>
            <p:cNvSpPr>
              <a:spLocks noChangeArrowheads="1"/>
            </p:cNvSpPr>
            <p:nvPr/>
          </p:nvSpPr>
          <p:spPr bwMode="auto">
            <a:xfrm>
              <a:off x="8100" y="2220"/>
              <a:ext cx="180" cy="312"/>
            </a:xfrm>
            <a:prstGeom prst="rect">
              <a:avLst/>
            </a:prstGeom>
            <a:grpFill/>
            <a:ln w="9525">
              <a:noFill/>
              <a:miter lim="800000"/>
              <a:headEnd/>
              <a:tailEnd/>
            </a:ln>
          </p:spPr>
          <p:txBody>
            <a:bodyPr lIns="0" tIns="0" rIns="0" bIns="0"/>
            <a:lstStyle/>
            <a:p>
              <a:pPr algn="just"/>
              <a:r>
                <a:rPr lang="zh-CN" altLang="en-US">
                  <a:sym typeface="Symbol" pitchFamily="18" charset="2"/>
                </a:rPr>
                <a:t></a:t>
              </a:r>
              <a:endParaRPr lang="zh-CN" altLang="en-US"/>
            </a:p>
            <a:p>
              <a:pPr algn="l"/>
              <a:endParaRPr lang="zh-CN" altLang="en-US"/>
            </a:p>
          </p:txBody>
        </p:sp>
      </p:grpSp>
      <p:grpSp>
        <p:nvGrpSpPr>
          <p:cNvPr id="3" name="Group 145"/>
          <p:cNvGrpSpPr>
            <a:grpSpLocks/>
          </p:cNvGrpSpPr>
          <p:nvPr/>
        </p:nvGrpSpPr>
        <p:grpSpPr bwMode="auto">
          <a:xfrm>
            <a:off x="5724132" y="4080903"/>
            <a:ext cx="2992726" cy="922105"/>
            <a:chOff x="942" y="5808"/>
            <a:chExt cx="7158" cy="780"/>
          </a:xfrm>
          <a:noFill/>
        </p:grpSpPr>
        <p:sp>
          <p:nvSpPr>
            <p:cNvPr id="256146" name="Line 146"/>
            <p:cNvSpPr>
              <a:spLocks noChangeShapeType="1"/>
            </p:cNvSpPr>
            <p:nvPr/>
          </p:nvSpPr>
          <p:spPr bwMode="auto">
            <a:xfrm flipV="1">
              <a:off x="3060" y="6276"/>
              <a:ext cx="720" cy="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256147" name="Oval 147"/>
            <p:cNvSpPr>
              <a:spLocks noChangeArrowheads="1"/>
            </p:cNvSpPr>
            <p:nvPr/>
          </p:nvSpPr>
          <p:spPr bwMode="auto">
            <a:xfrm>
              <a:off x="1620" y="6012"/>
              <a:ext cx="1440" cy="524"/>
            </a:xfrm>
            <a:prstGeom prst="ellipse">
              <a:avLst/>
            </a:prstGeom>
            <a:grpFill/>
            <a:ln w="9525">
              <a:solidFill>
                <a:srgbClr val="000000"/>
              </a:solidFill>
              <a:round/>
              <a:headEnd/>
              <a:tailEnd/>
            </a:ln>
          </p:spPr>
          <p:txBody>
            <a:bodyPr/>
            <a:lstStyle/>
            <a:p>
              <a:pPr algn="ctr"/>
              <a:r>
                <a:rPr lang="en-US" altLang="zh-CN" sz="2000" noProof="1"/>
                <a:t>A</a:t>
              </a:r>
              <a:endParaRPr lang="en-US" altLang="zh-CN" sz="2000" dirty="0"/>
            </a:p>
          </p:txBody>
        </p:sp>
        <p:sp>
          <p:nvSpPr>
            <p:cNvPr id="256148" name="Rectangle 148"/>
            <p:cNvSpPr>
              <a:spLocks noChangeArrowheads="1"/>
            </p:cNvSpPr>
            <p:nvPr/>
          </p:nvSpPr>
          <p:spPr bwMode="auto">
            <a:xfrm>
              <a:off x="5580" y="5808"/>
              <a:ext cx="180" cy="312"/>
            </a:xfrm>
            <a:prstGeom prst="rect">
              <a:avLst/>
            </a:prstGeom>
            <a:grpFill/>
            <a:ln w="9525">
              <a:noFill/>
              <a:miter lim="800000"/>
              <a:headEnd/>
              <a:tailEnd/>
            </a:ln>
          </p:spPr>
          <p:txBody>
            <a:bodyPr lIns="0" tIns="0" rIns="0" bIns="0"/>
            <a:lstStyle/>
            <a:p>
              <a:pPr algn="ctr"/>
              <a:r>
                <a:rPr lang="en-US" altLang="zh-CN" sz="2000"/>
                <a:t>b</a:t>
              </a:r>
            </a:p>
            <a:p>
              <a:pPr algn="ctr"/>
              <a:endParaRPr lang="en-US" altLang="zh-CN" sz="2000"/>
            </a:p>
          </p:txBody>
        </p:sp>
        <p:sp>
          <p:nvSpPr>
            <p:cNvPr id="256149" name="AutoShape 149"/>
            <p:cNvSpPr>
              <a:spLocks noChangeArrowheads="1"/>
            </p:cNvSpPr>
            <p:nvPr/>
          </p:nvSpPr>
          <p:spPr bwMode="auto">
            <a:xfrm>
              <a:off x="3780" y="5964"/>
              <a:ext cx="180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ctr"/>
              <a:endParaRPr lang="zh-CN" altLang="en-US" sz="2000"/>
            </a:p>
          </p:txBody>
        </p:sp>
        <p:sp>
          <p:nvSpPr>
            <p:cNvPr id="256150" name="Line 150"/>
            <p:cNvSpPr>
              <a:spLocks noChangeShapeType="1"/>
            </p:cNvSpPr>
            <p:nvPr/>
          </p:nvSpPr>
          <p:spPr bwMode="auto">
            <a:xfrm>
              <a:off x="5580" y="6276"/>
              <a:ext cx="900" cy="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256151" name="AutoShape 151"/>
            <p:cNvSpPr>
              <a:spLocks noChangeArrowheads="1"/>
            </p:cNvSpPr>
            <p:nvPr/>
          </p:nvSpPr>
          <p:spPr bwMode="auto">
            <a:xfrm>
              <a:off x="6480" y="5964"/>
              <a:ext cx="162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ctr"/>
              <a:endParaRPr lang="zh-CN" altLang="en-US" sz="2000"/>
            </a:p>
          </p:txBody>
        </p:sp>
        <p:sp>
          <p:nvSpPr>
            <p:cNvPr id="256152" name="Rectangle 152"/>
            <p:cNvSpPr>
              <a:spLocks noChangeArrowheads="1"/>
            </p:cNvSpPr>
            <p:nvPr/>
          </p:nvSpPr>
          <p:spPr bwMode="auto">
            <a:xfrm>
              <a:off x="4140" y="6120"/>
              <a:ext cx="900" cy="312"/>
            </a:xfrm>
            <a:prstGeom prst="rect">
              <a:avLst/>
            </a:prstGeom>
            <a:grpFill/>
            <a:ln w="9525">
              <a:noFill/>
              <a:miter lim="800000"/>
              <a:headEnd/>
              <a:tailEnd/>
            </a:ln>
          </p:spPr>
          <p:txBody>
            <a:bodyPr lIns="0" tIns="0" rIns="0" bIns="0"/>
            <a:lstStyle/>
            <a:p>
              <a:pPr algn="ctr"/>
              <a:r>
                <a:rPr lang="en-US" altLang="zh-CN" sz="2000" dirty="0"/>
                <a:t>B</a:t>
              </a:r>
            </a:p>
          </p:txBody>
        </p:sp>
        <p:sp>
          <p:nvSpPr>
            <p:cNvPr id="256153" name="Rectangle 153"/>
            <p:cNvSpPr>
              <a:spLocks noChangeArrowheads="1"/>
            </p:cNvSpPr>
            <p:nvPr/>
          </p:nvSpPr>
          <p:spPr bwMode="auto">
            <a:xfrm>
              <a:off x="6840" y="6120"/>
              <a:ext cx="720" cy="312"/>
            </a:xfrm>
            <a:prstGeom prst="rect">
              <a:avLst/>
            </a:prstGeom>
            <a:grpFill/>
            <a:ln w="9525">
              <a:noFill/>
              <a:miter lim="800000"/>
              <a:headEnd/>
              <a:tailEnd/>
            </a:ln>
          </p:spPr>
          <p:txBody>
            <a:bodyPr lIns="0" tIns="0" rIns="0" bIns="0"/>
            <a:lstStyle/>
            <a:p>
              <a:pPr algn="ctr"/>
              <a:r>
                <a:rPr lang="en-US" altLang="zh-CN" sz="2000" dirty="0"/>
                <a:t>C</a:t>
              </a:r>
            </a:p>
            <a:p>
              <a:pPr algn="ctr"/>
              <a:endParaRPr lang="en-US" altLang="zh-CN" sz="2000" dirty="0"/>
            </a:p>
          </p:txBody>
        </p:sp>
        <p:sp>
          <p:nvSpPr>
            <p:cNvPr id="256154" name="Line 154"/>
            <p:cNvSpPr>
              <a:spLocks noChangeShapeType="1"/>
            </p:cNvSpPr>
            <p:nvPr/>
          </p:nvSpPr>
          <p:spPr bwMode="auto">
            <a:xfrm>
              <a:off x="942" y="6276"/>
              <a:ext cx="678" cy="0"/>
            </a:xfrm>
            <a:prstGeom prst="line">
              <a:avLst/>
            </a:prstGeom>
            <a:grpFill/>
            <a:ln w="9525">
              <a:solidFill>
                <a:srgbClr val="000000"/>
              </a:solidFill>
              <a:round/>
              <a:headEnd/>
              <a:tailEnd type="triangle" w="med" len="med"/>
            </a:ln>
          </p:spPr>
          <p:txBody>
            <a:bodyPr/>
            <a:lstStyle/>
            <a:p>
              <a:pPr algn="ctr"/>
              <a:endParaRPr lang="zh-CN" altLang="en-US" sz="2000"/>
            </a:p>
          </p:txBody>
        </p:sp>
        <p:sp>
          <p:nvSpPr>
            <p:cNvPr id="256155" name="Rectangle 155"/>
            <p:cNvSpPr>
              <a:spLocks noChangeArrowheads="1"/>
            </p:cNvSpPr>
            <p:nvPr/>
          </p:nvSpPr>
          <p:spPr bwMode="auto">
            <a:xfrm>
              <a:off x="3240" y="5808"/>
              <a:ext cx="180" cy="312"/>
            </a:xfrm>
            <a:prstGeom prst="rect">
              <a:avLst/>
            </a:prstGeom>
            <a:grpFill/>
            <a:ln w="9525">
              <a:noFill/>
              <a:miter lim="800000"/>
              <a:headEnd/>
              <a:tailEnd/>
            </a:ln>
          </p:spPr>
          <p:txBody>
            <a:bodyPr lIns="0" tIns="0" rIns="0" bIns="0"/>
            <a:lstStyle/>
            <a:p>
              <a:pPr algn="ctr"/>
              <a:r>
                <a:rPr lang="en-US" altLang="zh-CN" sz="2000" dirty="0"/>
                <a:t>a</a:t>
              </a:r>
            </a:p>
            <a:p>
              <a:pPr algn="ctr"/>
              <a:endParaRPr lang="en-US" altLang="zh-CN" sz="2000" dirty="0"/>
            </a:p>
          </p:txBody>
        </p:sp>
      </p:grpSp>
      <p:graphicFrame>
        <p:nvGraphicFramePr>
          <p:cNvPr id="42" name="Group 87">
            <a:extLst>
              <a:ext uri="{FF2B5EF4-FFF2-40B4-BE49-F238E27FC236}">
                <a16:creationId xmlns:a16="http://schemas.microsoft.com/office/drawing/2014/main" id="{1260CC7B-DF95-4C25-9292-AB935F27E4B8}"/>
              </a:ext>
            </a:extLst>
          </p:cNvPr>
          <p:cNvGraphicFramePr>
            <a:graphicFrameLocks/>
          </p:cNvGraphicFramePr>
          <p:nvPr>
            <p:extLst>
              <p:ext uri="{D42A27DB-BD31-4B8C-83A1-F6EECF244321}">
                <p14:modId xmlns:p14="http://schemas.microsoft.com/office/powerpoint/2010/main" val="3979829233"/>
              </p:ext>
            </p:extLst>
          </p:nvPr>
        </p:nvGraphicFramePr>
        <p:xfrm>
          <a:off x="446549" y="3427445"/>
          <a:ext cx="4701515" cy="2497523"/>
        </p:xfrm>
        <a:graphic>
          <a:graphicData uri="http://schemas.openxmlformats.org/drawingml/2006/table">
            <a:tbl>
              <a:tblPr/>
              <a:tblGrid>
                <a:gridCol w="1133323">
                  <a:extLst>
                    <a:ext uri="{9D8B030D-6E8A-4147-A177-3AD203B41FA5}">
                      <a16:colId xmlns:a16="http://schemas.microsoft.com/office/drawing/2014/main" val="20000"/>
                    </a:ext>
                  </a:extLst>
                </a:gridCol>
                <a:gridCol w="140795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gridCol w="1080121">
                  <a:extLst>
                    <a:ext uri="{9D8B030D-6E8A-4147-A177-3AD203B41FA5}">
                      <a16:colId xmlns:a16="http://schemas.microsoft.com/office/drawing/2014/main" val="2112162868"/>
                    </a:ext>
                  </a:extLst>
                </a:gridCol>
              </a:tblGrid>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1" u="none" strike="noStrike" cap="none" normalizeH="0" baseline="0" dirty="0">
                        <a:ln>
                          <a:noFill/>
                        </a:ln>
                        <a:solidFill>
                          <a:srgbClr val="000000"/>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1" u="none" strike="noStrike" cap="none" normalizeH="0" baseline="0" dirty="0">
                        <a:ln>
                          <a:noFill/>
                        </a:ln>
                        <a:solidFill>
                          <a:srgbClr val="000000"/>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215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214728489"/>
                  </a:ext>
                </a:extLst>
              </a:tr>
            </a:tbl>
          </a:graphicData>
        </a:graphic>
      </p:graphicFrame>
      <p:sp>
        <p:nvSpPr>
          <p:cNvPr id="43" name="文本框 42">
            <a:extLst>
              <a:ext uri="{FF2B5EF4-FFF2-40B4-BE49-F238E27FC236}">
                <a16:creationId xmlns:a16="http://schemas.microsoft.com/office/drawing/2014/main" id="{96132697-DC30-448B-899C-A94B7CA90361}"/>
              </a:ext>
            </a:extLst>
          </p:cNvPr>
          <p:cNvSpPr txBox="1"/>
          <p:nvPr/>
        </p:nvSpPr>
        <p:spPr>
          <a:xfrm>
            <a:off x="734583" y="4141846"/>
            <a:ext cx="504056" cy="400110"/>
          </a:xfrm>
          <a:prstGeom prst="rect">
            <a:avLst/>
          </a:prstGeom>
          <a:noFill/>
        </p:spPr>
        <p:txBody>
          <a:bodyPr wrap="square" rtlCol="0">
            <a:spAutoFit/>
          </a:bodyPr>
          <a:lstStyle/>
          <a:p>
            <a:r>
              <a:rPr lang="en-US" altLang="zh-CN" sz="2000" b="1" dirty="0"/>
              <a:t>{1}</a:t>
            </a:r>
            <a:endParaRPr lang="zh-CN" altLang="en-US" sz="2000" b="1" dirty="0"/>
          </a:p>
        </p:txBody>
      </p:sp>
      <p:sp>
        <p:nvSpPr>
          <p:cNvPr id="44" name="文本框 43">
            <a:extLst>
              <a:ext uri="{FF2B5EF4-FFF2-40B4-BE49-F238E27FC236}">
                <a16:creationId xmlns:a16="http://schemas.microsoft.com/office/drawing/2014/main" id="{0F74279F-1AC2-41B5-AFB1-01D7BA132B44}"/>
              </a:ext>
            </a:extLst>
          </p:cNvPr>
          <p:cNvSpPr txBox="1"/>
          <p:nvPr/>
        </p:nvSpPr>
        <p:spPr>
          <a:xfrm>
            <a:off x="1691680" y="4154489"/>
            <a:ext cx="1083834" cy="400110"/>
          </a:xfrm>
          <a:prstGeom prst="rect">
            <a:avLst/>
          </a:prstGeom>
          <a:noFill/>
        </p:spPr>
        <p:txBody>
          <a:bodyPr wrap="square" rtlCol="0">
            <a:spAutoFit/>
          </a:bodyPr>
          <a:lstStyle/>
          <a:p>
            <a:r>
              <a:rPr lang="en-US" altLang="zh-CN" sz="2000" b="1" dirty="0"/>
              <a:t>{1,2,6}</a:t>
            </a:r>
            <a:endParaRPr lang="zh-CN" altLang="en-US" sz="2000" b="1" dirty="0"/>
          </a:p>
        </p:txBody>
      </p:sp>
      <p:sp>
        <p:nvSpPr>
          <p:cNvPr id="45" name="文本框 44">
            <a:extLst>
              <a:ext uri="{FF2B5EF4-FFF2-40B4-BE49-F238E27FC236}">
                <a16:creationId xmlns:a16="http://schemas.microsoft.com/office/drawing/2014/main" id="{D0CAEB4B-D3B4-4CDB-B757-CA8615D18319}"/>
              </a:ext>
            </a:extLst>
          </p:cNvPr>
          <p:cNvSpPr txBox="1"/>
          <p:nvPr/>
        </p:nvSpPr>
        <p:spPr>
          <a:xfrm>
            <a:off x="1691680" y="4746121"/>
            <a:ext cx="1083834" cy="400110"/>
          </a:xfrm>
          <a:prstGeom prst="rect">
            <a:avLst/>
          </a:prstGeom>
          <a:noFill/>
        </p:spPr>
        <p:txBody>
          <a:bodyPr wrap="square" rtlCol="0">
            <a:spAutoFit/>
          </a:bodyPr>
          <a:lstStyle/>
          <a:p>
            <a:r>
              <a:rPr lang="en-US" altLang="zh-CN" sz="2000" b="1" dirty="0"/>
              <a:t>{3,4,7,8}</a:t>
            </a:r>
            <a:endParaRPr lang="zh-CN" altLang="en-US" sz="2000" b="1" dirty="0"/>
          </a:p>
        </p:txBody>
      </p:sp>
      <p:sp>
        <p:nvSpPr>
          <p:cNvPr id="46" name="文本框 45">
            <a:extLst>
              <a:ext uri="{FF2B5EF4-FFF2-40B4-BE49-F238E27FC236}">
                <a16:creationId xmlns:a16="http://schemas.microsoft.com/office/drawing/2014/main" id="{E3C8958B-5EA9-4699-9B58-740E70934E7A}"/>
              </a:ext>
            </a:extLst>
          </p:cNvPr>
          <p:cNvSpPr txBox="1"/>
          <p:nvPr/>
        </p:nvSpPr>
        <p:spPr>
          <a:xfrm>
            <a:off x="3217630" y="4141846"/>
            <a:ext cx="797654" cy="400110"/>
          </a:xfrm>
          <a:prstGeom prst="rect">
            <a:avLst/>
          </a:prstGeom>
          <a:noFill/>
        </p:spPr>
        <p:txBody>
          <a:bodyPr wrap="square" rtlCol="0">
            <a:spAutoFit/>
          </a:bodyPr>
          <a:lstStyle/>
          <a:p>
            <a:r>
              <a:rPr lang="en-US" altLang="zh-CN" sz="2000" b="1" dirty="0"/>
              <a:t>{3,7}</a:t>
            </a:r>
            <a:endParaRPr lang="zh-CN" altLang="en-US" sz="2000" b="1" dirty="0"/>
          </a:p>
        </p:txBody>
      </p:sp>
      <p:sp>
        <p:nvSpPr>
          <p:cNvPr id="47" name="文本框 46">
            <a:extLst>
              <a:ext uri="{FF2B5EF4-FFF2-40B4-BE49-F238E27FC236}">
                <a16:creationId xmlns:a16="http://schemas.microsoft.com/office/drawing/2014/main" id="{5DA6D069-F9BF-457A-BCE5-C3A4AA189A2F}"/>
              </a:ext>
            </a:extLst>
          </p:cNvPr>
          <p:cNvSpPr txBox="1"/>
          <p:nvPr/>
        </p:nvSpPr>
        <p:spPr>
          <a:xfrm>
            <a:off x="797903" y="3571461"/>
            <a:ext cx="478429" cy="400110"/>
          </a:xfrm>
          <a:prstGeom prst="rect">
            <a:avLst/>
          </a:prstGeom>
          <a:noFill/>
        </p:spPr>
        <p:txBody>
          <a:bodyPr wrap="square" rtlCol="0">
            <a:spAutoFit/>
          </a:bodyPr>
          <a:lstStyle/>
          <a:p>
            <a:r>
              <a:rPr lang="en-US" altLang="zh-CN" sz="2000" b="1" i="1" dirty="0"/>
              <a:t>M</a:t>
            </a:r>
            <a:endParaRPr lang="zh-CN" altLang="en-US" sz="2000" b="1" i="1" dirty="0"/>
          </a:p>
        </p:txBody>
      </p:sp>
      <p:sp>
        <p:nvSpPr>
          <p:cNvPr id="48" name="文本框 47">
            <a:extLst>
              <a:ext uri="{FF2B5EF4-FFF2-40B4-BE49-F238E27FC236}">
                <a16:creationId xmlns:a16="http://schemas.microsoft.com/office/drawing/2014/main" id="{718F8C01-3625-46FF-A904-7613EBA6AD54}"/>
              </a:ext>
            </a:extLst>
          </p:cNvPr>
          <p:cNvSpPr txBox="1"/>
          <p:nvPr/>
        </p:nvSpPr>
        <p:spPr>
          <a:xfrm>
            <a:off x="3275856" y="3565316"/>
            <a:ext cx="601691" cy="400110"/>
          </a:xfrm>
          <a:prstGeom prst="rect">
            <a:avLst/>
          </a:prstGeom>
          <a:noFill/>
        </p:spPr>
        <p:txBody>
          <a:bodyPr wrap="square" rtlCol="0">
            <a:spAutoFit/>
          </a:bodyPr>
          <a:lstStyle/>
          <a:p>
            <a:pPr marL="342900" lvl="0" indent="-342900"/>
            <a:r>
              <a:rPr lang="en-US" altLang="zh-CN" sz="2000" b="1" i="1" dirty="0" err="1">
                <a:solidFill>
                  <a:srgbClr val="000000"/>
                </a:solidFill>
                <a:latin typeface="Arial" panose="020B0604020202020204" pitchFamily="34" charset="0"/>
                <a:ea typeface="宋体" charset="-122"/>
                <a:cs typeface="Arial" panose="020B0604020202020204" pitchFamily="34" charset="0"/>
              </a:rPr>
              <a:t>S</a:t>
            </a:r>
            <a:r>
              <a:rPr lang="en-US" altLang="zh-CN" sz="2000" b="1" i="1" dirty="0" err="1">
                <a:solidFill>
                  <a:srgbClr val="000000"/>
                </a:solidFill>
                <a:latin typeface="Arial" panose="020B0604020202020204" pitchFamily="34" charset="0"/>
                <a:ea typeface="宋体" charset="-122"/>
                <a:cs typeface="Arial" panose="020B0604020202020204" pitchFamily="34" charset="0"/>
                <a:sym typeface="Symbol" pitchFamily="18" charset="2"/>
              </a:rPr>
              <a:t></a:t>
            </a:r>
            <a:r>
              <a:rPr lang="en-US" altLang="zh-CN" sz="2000" b="1" i="1" baseline="-30000" dirty="0" err="1">
                <a:solidFill>
                  <a:srgbClr val="000000"/>
                </a:solidFill>
                <a:latin typeface="Arial" panose="020B0604020202020204" pitchFamily="34" charset="0"/>
                <a:ea typeface="宋体" charset="-122"/>
                <a:cs typeface="Arial" panose="020B0604020202020204" pitchFamily="34" charset="0"/>
              </a:rPr>
              <a:t>a</a:t>
            </a:r>
            <a:endParaRPr lang="en-US" altLang="zh-CN" sz="2000" b="1" i="1" dirty="0">
              <a:solidFill>
                <a:srgbClr val="000000"/>
              </a:solidFill>
              <a:latin typeface="Arial" panose="020B0604020202020204" pitchFamily="34" charset="0"/>
              <a:ea typeface="宋体" charset="-122"/>
              <a:cs typeface="Arial" panose="020B0604020202020204" pitchFamily="34" charset="0"/>
              <a:sym typeface="Symbol" pitchFamily="18" charset="2"/>
            </a:endParaRPr>
          </a:p>
        </p:txBody>
      </p:sp>
      <p:sp>
        <p:nvSpPr>
          <p:cNvPr id="49" name="文本框 48">
            <a:extLst>
              <a:ext uri="{FF2B5EF4-FFF2-40B4-BE49-F238E27FC236}">
                <a16:creationId xmlns:a16="http://schemas.microsoft.com/office/drawing/2014/main" id="{9AB489AA-BE3F-464D-B9CE-5DFBC916E123}"/>
              </a:ext>
            </a:extLst>
          </p:cNvPr>
          <p:cNvSpPr txBox="1"/>
          <p:nvPr/>
        </p:nvSpPr>
        <p:spPr>
          <a:xfrm>
            <a:off x="1994383" y="3565316"/>
            <a:ext cx="478429" cy="400110"/>
          </a:xfrm>
          <a:prstGeom prst="rect">
            <a:avLst/>
          </a:prstGeom>
          <a:noFill/>
        </p:spPr>
        <p:txBody>
          <a:bodyPr wrap="square" rtlCol="0">
            <a:spAutoFit/>
          </a:bodyPr>
          <a:lstStyle/>
          <a:p>
            <a:r>
              <a:rPr lang="en-US" altLang="zh-CN" sz="2000" b="1" i="1" dirty="0"/>
              <a:t>S</a:t>
            </a:r>
            <a:endParaRPr lang="zh-CN" altLang="en-US" sz="2000" b="1" i="1" dirty="0"/>
          </a:p>
        </p:txBody>
      </p:sp>
      <p:sp>
        <p:nvSpPr>
          <p:cNvPr id="50" name="文本框 49">
            <a:extLst>
              <a:ext uri="{FF2B5EF4-FFF2-40B4-BE49-F238E27FC236}">
                <a16:creationId xmlns:a16="http://schemas.microsoft.com/office/drawing/2014/main" id="{C110027C-4B85-4BF7-967C-2641EA35116D}"/>
              </a:ext>
            </a:extLst>
          </p:cNvPr>
          <p:cNvSpPr txBox="1"/>
          <p:nvPr/>
        </p:nvSpPr>
        <p:spPr>
          <a:xfrm>
            <a:off x="609600" y="4795148"/>
            <a:ext cx="670427" cy="400110"/>
          </a:xfrm>
          <a:prstGeom prst="rect">
            <a:avLst/>
          </a:prstGeom>
          <a:noFill/>
        </p:spPr>
        <p:txBody>
          <a:bodyPr wrap="square" rtlCol="0">
            <a:spAutoFit/>
          </a:bodyPr>
          <a:lstStyle/>
          <a:p>
            <a:r>
              <a:rPr lang="en-US" altLang="zh-CN" sz="2000" b="1" dirty="0"/>
              <a:t>{3,7}</a:t>
            </a:r>
            <a:endParaRPr lang="zh-CN" altLang="en-US" sz="2000" b="1" dirty="0"/>
          </a:p>
        </p:txBody>
      </p:sp>
      <p:sp>
        <p:nvSpPr>
          <p:cNvPr id="51" name="文本框 50">
            <a:extLst>
              <a:ext uri="{FF2B5EF4-FFF2-40B4-BE49-F238E27FC236}">
                <a16:creationId xmlns:a16="http://schemas.microsoft.com/office/drawing/2014/main" id="{3E7C8C1D-A402-4FC9-830D-898833B77112}"/>
              </a:ext>
            </a:extLst>
          </p:cNvPr>
          <p:cNvSpPr txBox="1"/>
          <p:nvPr/>
        </p:nvSpPr>
        <p:spPr>
          <a:xfrm>
            <a:off x="4326635" y="4746121"/>
            <a:ext cx="533397" cy="400110"/>
          </a:xfrm>
          <a:prstGeom prst="rect">
            <a:avLst/>
          </a:prstGeom>
          <a:noFill/>
        </p:spPr>
        <p:txBody>
          <a:bodyPr wrap="square" rtlCol="0">
            <a:spAutoFit/>
          </a:bodyPr>
          <a:lstStyle/>
          <a:p>
            <a:r>
              <a:rPr lang="en-US" altLang="zh-CN" sz="2000" b="1" dirty="0"/>
              <a:t>{5}</a:t>
            </a:r>
            <a:endParaRPr lang="zh-CN" altLang="en-US" sz="2000" b="1" dirty="0"/>
          </a:p>
        </p:txBody>
      </p:sp>
      <p:sp>
        <p:nvSpPr>
          <p:cNvPr id="52" name="文本框 51">
            <a:extLst>
              <a:ext uri="{FF2B5EF4-FFF2-40B4-BE49-F238E27FC236}">
                <a16:creationId xmlns:a16="http://schemas.microsoft.com/office/drawing/2014/main" id="{AE2E12D0-D930-4137-B5B4-B80CB0DF99F6}"/>
              </a:ext>
            </a:extLst>
          </p:cNvPr>
          <p:cNvSpPr txBox="1"/>
          <p:nvPr/>
        </p:nvSpPr>
        <p:spPr>
          <a:xfrm>
            <a:off x="5220072" y="4117975"/>
            <a:ext cx="504056" cy="400110"/>
          </a:xfrm>
          <a:prstGeom prst="rect">
            <a:avLst/>
          </a:prstGeom>
          <a:noFill/>
        </p:spPr>
        <p:txBody>
          <a:bodyPr wrap="square" rtlCol="0">
            <a:spAutoFit/>
          </a:bodyPr>
          <a:lstStyle/>
          <a:p>
            <a:r>
              <a:rPr lang="en-US" altLang="zh-CN" sz="2000" b="1" dirty="0">
                <a:solidFill>
                  <a:srgbClr val="FF0000"/>
                </a:solidFill>
              </a:rPr>
              <a:t>A</a:t>
            </a:r>
            <a:endParaRPr lang="zh-CN" altLang="en-US" sz="2000" b="1" dirty="0">
              <a:solidFill>
                <a:srgbClr val="FF0000"/>
              </a:solidFill>
            </a:endParaRPr>
          </a:p>
        </p:txBody>
      </p:sp>
      <p:sp>
        <p:nvSpPr>
          <p:cNvPr id="53" name="文本框 52">
            <a:extLst>
              <a:ext uri="{FF2B5EF4-FFF2-40B4-BE49-F238E27FC236}">
                <a16:creationId xmlns:a16="http://schemas.microsoft.com/office/drawing/2014/main" id="{F3AF245E-A7E8-46A8-8DEA-28DB8A549559}"/>
              </a:ext>
            </a:extLst>
          </p:cNvPr>
          <p:cNvSpPr txBox="1"/>
          <p:nvPr/>
        </p:nvSpPr>
        <p:spPr>
          <a:xfrm>
            <a:off x="5220071" y="4728515"/>
            <a:ext cx="504056" cy="400110"/>
          </a:xfrm>
          <a:prstGeom prst="rect">
            <a:avLst/>
          </a:prstGeom>
          <a:noFill/>
        </p:spPr>
        <p:txBody>
          <a:bodyPr wrap="square" rtlCol="0">
            <a:spAutoFit/>
          </a:bodyPr>
          <a:lstStyle/>
          <a:p>
            <a:r>
              <a:rPr lang="en-US" altLang="zh-CN" sz="2000" b="1" dirty="0">
                <a:solidFill>
                  <a:srgbClr val="FF0000"/>
                </a:solidFill>
              </a:rPr>
              <a:t>B</a:t>
            </a:r>
            <a:endParaRPr lang="zh-CN" altLang="en-US" sz="2000" b="1" dirty="0">
              <a:solidFill>
                <a:srgbClr val="FF0000"/>
              </a:solidFill>
            </a:endParaRPr>
          </a:p>
        </p:txBody>
      </p:sp>
      <p:sp>
        <p:nvSpPr>
          <p:cNvPr id="54" name="文本框 53">
            <a:extLst>
              <a:ext uri="{FF2B5EF4-FFF2-40B4-BE49-F238E27FC236}">
                <a16:creationId xmlns:a16="http://schemas.microsoft.com/office/drawing/2014/main" id="{64353AD7-F4DD-4417-9920-495D7E1A314F}"/>
              </a:ext>
            </a:extLst>
          </p:cNvPr>
          <p:cNvSpPr txBox="1"/>
          <p:nvPr/>
        </p:nvSpPr>
        <p:spPr>
          <a:xfrm>
            <a:off x="4299765" y="3565316"/>
            <a:ext cx="601691" cy="400110"/>
          </a:xfrm>
          <a:prstGeom prst="rect">
            <a:avLst/>
          </a:prstGeom>
          <a:noFill/>
        </p:spPr>
        <p:txBody>
          <a:bodyPr wrap="square" rtlCol="0">
            <a:spAutoFit/>
          </a:bodyPr>
          <a:lstStyle/>
          <a:p>
            <a:pPr marL="342900" lvl="0" indent="-342900"/>
            <a:r>
              <a:rPr lang="en-US" altLang="zh-CN" sz="2000" b="1" i="1" dirty="0" err="1">
                <a:solidFill>
                  <a:srgbClr val="000000"/>
                </a:solidFill>
                <a:latin typeface="Arial" panose="020B0604020202020204" pitchFamily="34" charset="0"/>
                <a:ea typeface="宋体" charset="-122"/>
                <a:cs typeface="Arial" panose="020B0604020202020204" pitchFamily="34" charset="0"/>
              </a:rPr>
              <a:t>S</a:t>
            </a:r>
            <a:r>
              <a:rPr lang="en-US" altLang="zh-CN" sz="2000" b="1" i="1" dirty="0" err="1">
                <a:solidFill>
                  <a:srgbClr val="000000"/>
                </a:solidFill>
                <a:latin typeface="Arial" panose="020B0604020202020204" pitchFamily="34" charset="0"/>
                <a:ea typeface="宋体" charset="-122"/>
                <a:cs typeface="Arial" panose="020B0604020202020204" pitchFamily="34" charset="0"/>
                <a:sym typeface="Symbol" pitchFamily="18" charset="2"/>
              </a:rPr>
              <a:t></a:t>
            </a:r>
            <a:r>
              <a:rPr lang="en-US" altLang="zh-CN" sz="2000" b="1" i="1" baseline="-30000" dirty="0" err="1">
                <a:solidFill>
                  <a:srgbClr val="000000"/>
                </a:solidFill>
                <a:latin typeface="Arial" panose="020B0604020202020204" pitchFamily="34" charset="0"/>
                <a:ea typeface="宋体" charset="-122"/>
                <a:cs typeface="Arial" panose="020B0604020202020204" pitchFamily="34" charset="0"/>
                <a:sym typeface="Symbol" pitchFamily="18" charset="2"/>
              </a:rPr>
              <a:t>b</a:t>
            </a:r>
            <a:endParaRPr lang="en-US" altLang="zh-CN" sz="2000" b="1" i="1" dirty="0">
              <a:solidFill>
                <a:srgbClr val="000000"/>
              </a:solidFill>
              <a:latin typeface="Arial" panose="020B0604020202020204" pitchFamily="34" charset="0"/>
              <a:ea typeface="宋体" charset="-122"/>
              <a:cs typeface="Arial" panose="020B0604020202020204" pitchFamily="34" charset="0"/>
              <a:sym typeface="Symbol" pitchFamily="18" charset="2"/>
            </a:endParaRPr>
          </a:p>
        </p:txBody>
      </p:sp>
      <p:sp>
        <p:nvSpPr>
          <p:cNvPr id="55" name="文本框 54">
            <a:extLst>
              <a:ext uri="{FF2B5EF4-FFF2-40B4-BE49-F238E27FC236}">
                <a16:creationId xmlns:a16="http://schemas.microsoft.com/office/drawing/2014/main" id="{A0DC85C9-7AAD-453C-B10C-F2D83E0393EB}"/>
              </a:ext>
            </a:extLst>
          </p:cNvPr>
          <p:cNvSpPr txBox="1"/>
          <p:nvPr/>
        </p:nvSpPr>
        <p:spPr>
          <a:xfrm>
            <a:off x="726235" y="5405154"/>
            <a:ext cx="533397" cy="400110"/>
          </a:xfrm>
          <a:prstGeom prst="rect">
            <a:avLst/>
          </a:prstGeom>
          <a:noFill/>
        </p:spPr>
        <p:txBody>
          <a:bodyPr wrap="square" rtlCol="0">
            <a:spAutoFit/>
          </a:bodyPr>
          <a:lstStyle/>
          <a:p>
            <a:r>
              <a:rPr lang="en-US" altLang="zh-CN" sz="2000" b="1" dirty="0"/>
              <a:t>{5}</a:t>
            </a:r>
            <a:endParaRPr lang="zh-CN" altLang="en-US" sz="2000" b="1" dirty="0"/>
          </a:p>
        </p:txBody>
      </p:sp>
      <p:sp>
        <p:nvSpPr>
          <p:cNvPr id="56" name="文本框 55">
            <a:extLst>
              <a:ext uri="{FF2B5EF4-FFF2-40B4-BE49-F238E27FC236}">
                <a16:creationId xmlns:a16="http://schemas.microsoft.com/office/drawing/2014/main" id="{A2A8BFA3-1090-4CFB-8BE5-9B110E795671}"/>
              </a:ext>
            </a:extLst>
          </p:cNvPr>
          <p:cNvSpPr txBox="1"/>
          <p:nvPr/>
        </p:nvSpPr>
        <p:spPr>
          <a:xfrm>
            <a:off x="1939415" y="5371777"/>
            <a:ext cx="791502" cy="400110"/>
          </a:xfrm>
          <a:prstGeom prst="rect">
            <a:avLst/>
          </a:prstGeom>
          <a:noFill/>
        </p:spPr>
        <p:txBody>
          <a:bodyPr wrap="square" rtlCol="0">
            <a:spAutoFit/>
          </a:bodyPr>
          <a:lstStyle/>
          <a:p>
            <a:r>
              <a:rPr lang="en-US" altLang="zh-CN" sz="2000" b="1" dirty="0"/>
              <a:t>{5,8}</a:t>
            </a:r>
            <a:endParaRPr lang="zh-CN" altLang="en-US" sz="2000" b="1" dirty="0"/>
          </a:p>
        </p:txBody>
      </p:sp>
      <p:sp>
        <p:nvSpPr>
          <p:cNvPr id="57" name="文本框 56">
            <a:extLst>
              <a:ext uri="{FF2B5EF4-FFF2-40B4-BE49-F238E27FC236}">
                <a16:creationId xmlns:a16="http://schemas.microsoft.com/office/drawing/2014/main" id="{AA3BC46D-FD28-4014-A09B-885C99AAD26E}"/>
              </a:ext>
            </a:extLst>
          </p:cNvPr>
          <p:cNvSpPr txBox="1"/>
          <p:nvPr/>
        </p:nvSpPr>
        <p:spPr>
          <a:xfrm>
            <a:off x="5226096" y="5371630"/>
            <a:ext cx="504056" cy="400110"/>
          </a:xfrm>
          <a:prstGeom prst="rect">
            <a:avLst/>
          </a:prstGeom>
          <a:noFill/>
        </p:spPr>
        <p:txBody>
          <a:bodyPr wrap="square" rtlCol="0">
            <a:spAutoFit/>
          </a:bodyPr>
          <a:lstStyle/>
          <a:p>
            <a:r>
              <a:rPr lang="en-US" altLang="zh-CN" sz="2000" b="1" dirty="0">
                <a:solidFill>
                  <a:srgbClr val="FF0000"/>
                </a:solidFill>
              </a:rPr>
              <a:t>C</a:t>
            </a:r>
            <a:endParaRPr lang="zh-CN" altLang="en-US" sz="2000" b="1" dirty="0">
              <a:solidFill>
                <a:srgbClr val="FF0000"/>
              </a:solidFill>
            </a:endParaRPr>
          </a:p>
        </p:txBody>
      </p:sp>
      <p:sp>
        <p:nvSpPr>
          <p:cNvPr id="58" name="文本框 57">
            <a:extLst>
              <a:ext uri="{FF2B5EF4-FFF2-40B4-BE49-F238E27FC236}">
                <a16:creationId xmlns:a16="http://schemas.microsoft.com/office/drawing/2014/main" id="{CE9325AB-4219-41FE-97E4-4BF5EBCCE88B}"/>
              </a:ext>
            </a:extLst>
          </p:cNvPr>
          <p:cNvSpPr txBox="1"/>
          <p:nvPr/>
        </p:nvSpPr>
        <p:spPr>
          <a:xfrm>
            <a:off x="4374765" y="4148744"/>
            <a:ext cx="504056" cy="400110"/>
          </a:xfrm>
          <a:prstGeom prst="rect">
            <a:avLst/>
          </a:prstGeom>
          <a:noFill/>
        </p:spPr>
        <p:txBody>
          <a:bodyPr wrap="square" rtlCol="0">
            <a:spAutoFit/>
          </a:bodyPr>
          <a:lstStyle/>
          <a:p>
            <a:r>
              <a:rPr lang="az-Cyrl-AZ" altLang="zh-CN" sz="2000" b="1" dirty="0"/>
              <a:t>Ф</a:t>
            </a:r>
            <a:endParaRPr lang="zh-CN" altLang="en-US" sz="2000" b="1" dirty="0"/>
          </a:p>
        </p:txBody>
      </p:sp>
      <p:sp>
        <p:nvSpPr>
          <p:cNvPr id="59" name="文本框 58">
            <a:extLst>
              <a:ext uri="{FF2B5EF4-FFF2-40B4-BE49-F238E27FC236}">
                <a16:creationId xmlns:a16="http://schemas.microsoft.com/office/drawing/2014/main" id="{A9F45AA8-1508-4F9F-9CD9-0FF3B9E717C2}"/>
              </a:ext>
            </a:extLst>
          </p:cNvPr>
          <p:cNvSpPr txBox="1"/>
          <p:nvPr/>
        </p:nvSpPr>
        <p:spPr>
          <a:xfrm>
            <a:off x="3324673" y="4795148"/>
            <a:ext cx="504056" cy="400110"/>
          </a:xfrm>
          <a:prstGeom prst="rect">
            <a:avLst/>
          </a:prstGeom>
          <a:noFill/>
        </p:spPr>
        <p:txBody>
          <a:bodyPr wrap="square" rtlCol="0">
            <a:spAutoFit/>
          </a:bodyPr>
          <a:lstStyle/>
          <a:p>
            <a:r>
              <a:rPr lang="az-Cyrl-AZ" altLang="zh-CN" sz="2000" b="1" dirty="0"/>
              <a:t>Ф</a:t>
            </a:r>
            <a:endParaRPr lang="zh-CN" altLang="en-US" sz="2000" b="1" dirty="0"/>
          </a:p>
        </p:txBody>
      </p:sp>
      <p:sp>
        <p:nvSpPr>
          <p:cNvPr id="60" name="文本框 59">
            <a:extLst>
              <a:ext uri="{FF2B5EF4-FFF2-40B4-BE49-F238E27FC236}">
                <a16:creationId xmlns:a16="http://schemas.microsoft.com/office/drawing/2014/main" id="{EA4BA688-5171-4E7A-B44C-2B9D61F059DA}"/>
              </a:ext>
            </a:extLst>
          </p:cNvPr>
          <p:cNvSpPr txBox="1"/>
          <p:nvPr/>
        </p:nvSpPr>
        <p:spPr>
          <a:xfrm>
            <a:off x="3324673" y="5402177"/>
            <a:ext cx="504056" cy="400110"/>
          </a:xfrm>
          <a:prstGeom prst="rect">
            <a:avLst/>
          </a:prstGeom>
          <a:noFill/>
        </p:spPr>
        <p:txBody>
          <a:bodyPr wrap="square" rtlCol="0">
            <a:spAutoFit/>
          </a:bodyPr>
          <a:lstStyle/>
          <a:p>
            <a:r>
              <a:rPr lang="az-Cyrl-AZ" altLang="zh-CN" sz="2000" b="1" dirty="0"/>
              <a:t>Ф</a:t>
            </a:r>
            <a:endParaRPr lang="zh-CN" altLang="en-US" sz="2000" b="1" dirty="0"/>
          </a:p>
        </p:txBody>
      </p:sp>
      <p:sp>
        <p:nvSpPr>
          <p:cNvPr id="61" name="文本框 60">
            <a:extLst>
              <a:ext uri="{FF2B5EF4-FFF2-40B4-BE49-F238E27FC236}">
                <a16:creationId xmlns:a16="http://schemas.microsoft.com/office/drawing/2014/main" id="{B2A4692B-CB6E-402F-9D1A-263D3C4C318D}"/>
              </a:ext>
            </a:extLst>
          </p:cNvPr>
          <p:cNvSpPr txBox="1"/>
          <p:nvPr/>
        </p:nvSpPr>
        <p:spPr>
          <a:xfrm>
            <a:off x="4390309" y="5410406"/>
            <a:ext cx="504056" cy="400110"/>
          </a:xfrm>
          <a:prstGeom prst="rect">
            <a:avLst/>
          </a:prstGeom>
          <a:noFill/>
        </p:spPr>
        <p:txBody>
          <a:bodyPr wrap="square" rtlCol="0">
            <a:spAutoFit/>
          </a:bodyPr>
          <a:lstStyle/>
          <a:p>
            <a:r>
              <a:rPr lang="az-Cyrl-AZ" altLang="zh-CN" sz="2000" b="1" dirty="0"/>
              <a:t>Ф</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2" fill="hold" grpId="1" nodeType="clickEffect">
                                  <p:stCondLst>
                                    <p:cond delay="0"/>
                                  </p:stCondLst>
                                  <p:childTnLst>
                                    <p:animClr clrSpc="rgb" dir="cw">
                                      <p:cBhvr override="childStyle">
                                        <p:cTn id="86" dur="2000" fill="hold"/>
                                        <p:tgtEl>
                                          <p:spTgt spid="45"/>
                                        </p:tgtEl>
                                        <p:attrNameLst>
                                          <p:attrName>style.color</p:attrName>
                                        </p:attrNameLst>
                                      </p:cBhvr>
                                      <p:to>
                                        <a:srgbClr val="FF0000"/>
                                      </p:to>
                                    </p:animClr>
                                  </p:childTnLst>
                                </p:cTn>
                              </p:par>
                            </p:childTnLst>
                          </p:cTn>
                        </p:par>
                      </p:childTnLst>
                    </p:cTn>
                  </p:par>
                  <p:par>
                    <p:cTn id="87" fill="hold">
                      <p:stCondLst>
                        <p:cond delay="indefinite"/>
                      </p:stCondLst>
                      <p:childTnLst>
                        <p:par>
                          <p:cTn id="88" fill="hold">
                            <p:stCondLst>
                              <p:cond delay="0"/>
                            </p:stCondLst>
                            <p:childTnLst>
                              <p:par>
                                <p:cTn id="89" presetID="3" presetClass="emph" presetSubtype="2" fill="hold" grpId="1" nodeType="clickEffect">
                                  <p:stCondLst>
                                    <p:cond delay="0"/>
                                  </p:stCondLst>
                                  <p:childTnLst>
                                    <p:animClr clrSpc="rgb" dir="cw">
                                      <p:cBhvr override="childStyle">
                                        <p:cTn id="90" dur="2000" fill="hold"/>
                                        <p:tgtEl>
                                          <p:spTgt spid="56"/>
                                        </p:tgtEl>
                                        <p:attrNameLst>
                                          <p:attrName>style.color</p:attrName>
                                        </p:attrNameLst>
                                      </p:cBhvr>
                                      <p:to>
                                        <a:srgbClr val="FF0000"/>
                                      </p:to>
                                    </p:animClr>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barn(inVertical)">
                                      <p:cBhvr>
                                        <p:cTn id="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5" grpId="1"/>
      <p:bldP spid="46" grpId="0"/>
      <p:bldP spid="47" grpId="0"/>
      <p:bldP spid="48" grpId="0"/>
      <p:bldP spid="49" grpId="0"/>
      <p:bldP spid="50" grpId="0"/>
      <p:bldP spid="51" grpId="0"/>
      <p:bldP spid="52" grpId="0"/>
      <p:bldP spid="53" grpId="0"/>
      <p:bldP spid="54" grpId="0"/>
      <p:bldP spid="55" grpId="0"/>
      <p:bldP spid="56" grpId="0"/>
      <p:bldP spid="56" grpId="1"/>
      <p:bldP spid="57" grpId="0"/>
      <p:bldP spid="58" grpId="0"/>
      <p:bldP spid="59" grpId="0"/>
      <p:bldP spid="60" grpId="0"/>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内容占位符 2">
            <a:extLst>
              <a:ext uri="{FF2B5EF4-FFF2-40B4-BE49-F238E27FC236}">
                <a16:creationId xmlns:a16="http://schemas.microsoft.com/office/drawing/2014/main" id="{9F697226-EB4F-42E0-8592-2A51A81D40BE}"/>
              </a:ext>
            </a:extLst>
          </p:cNvPr>
          <p:cNvSpPr txBox="1">
            <a:spLocks/>
          </p:cNvSpPr>
          <p:nvPr/>
        </p:nvSpPr>
        <p:spPr bwMode="auto">
          <a:xfrm>
            <a:off x="108992" y="115346"/>
            <a:ext cx="8929117" cy="6696744"/>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grpSp>
        <p:nvGrpSpPr>
          <p:cNvPr id="2" name="Group 4"/>
          <p:cNvGrpSpPr>
            <a:grpSpLocks/>
          </p:cNvGrpSpPr>
          <p:nvPr/>
        </p:nvGrpSpPr>
        <p:grpSpPr bwMode="auto">
          <a:xfrm>
            <a:off x="419680" y="140074"/>
            <a:ext cx="7691603" cy="2836639"/>
            <a:chOff x="360" y="1128"/>
            <a:chExt cx="10537" cy="3900"/>
          </a:xfrm>
          <a:noFill/>
        </p:grpSpPr>
        <p:sp>
          <p:nvSpPr>
            <p:cNvPr id="258053" name="Line 5"/>
            <p:cNvSpPr>
              <a:spLocks noChangeShapeType="1"/>
            </p:cNvSpPr>
            <p:nvPr/>
          </p:nvSpPr>
          <p:spPr bwMode="auto">
            <a:xfrm>
              <a:off x="6480" y="2376"/>
              <a:ext cx="90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54" name="Rectangle 6"/>
            <p:cNvSpPr>
              <a:spLocks noChangeArrowheads="1"/>
            </p:cNvSpPr>
            <p:nvPr/>
          </p:nvSpPr>
          <p:spPr bwMode="auto">
            <a:xfrm>
              <a:off x="6542" y="1908"/>
              <a:ext cx="658" cy="312"/>
            </a:xfrm>
            <a:prstGeom prst="rect">
              <a:avLst/>
            </a:prstGeom>
            <a:grpFill/>
            <a:ln w="9525">
              <a:noFill/>
              <a:miter lim="800000"/>
              <a:headEnd/>
              <a:tailEnd/>
            </a:ln>
          </p:spPr>
          <p:txBody>
            <a:bodyPr lIns="0" tIns="0" rIns="0" bIns="0"/>
            <a:lstStyle/>
            <a:p>
              <a:pPr algn="just"/>
              <a:r>
                <a:rPr lang="en-US" altLang="zh-CN" sz="1600" dirty="0">
                  <a:latin typeface="Arial" panose="020B0604020202020204" pitchFamily="34" charset="0"/>
                  <a:cs typeface="Arial" panose="020B0604020202020204" pitchFamily="34" charset="0"/>
                </a:rPr>
                <a:t>letter</a:t>
              </a:r>
            </a:p>
            <a:p>
              <a:pPr algn="l"/>
              <a:endParaRPr lang="en-US" altLang="zh-CN" sz="1600" dirty="0">
                <a:latin typeface="Arial" panose="020B0604020202020204" pitchFamily="34" charset="0"/>
                <a:cs typeface="Arial" panose="020B0604020202020204" pitchFamily="34" charset="0"/>
              </a:endParaRPr>
            </a:p>
          </p:txBody>
        </p:sp>
        <p:sp>
          <p:nvSpPr>
            <p:cNvPr id="258055" name="Oval 7"/>
            <p:cNvSpPr>
              <a:spLocks noChangeArrowheads="1"/>
            </p:cNvSpPr>
            <p:nvPr/>
          </p:nvSpPr>
          <p:spPr bwMode="auto">
            <a:xfrm>
              <a:off x="5940" y="206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5</a:t>
              </a:r>
            </a:p>
          </p:txBody>
        </p:sp>
        <p:sp>
          <p:nvSpPr>
            <p:cNvPr id="258056" name="Line 8"/>
            <p:cNvSpPr>
              <a:spLocks noChangeShapeType="1"/>
            </p:cNvSpPr>
            <p:nvPr/>
          </p:nvSpPr>
          <p:spPr bwMode="auto">
            <a:xfrm flipV="1">
              <a:off x="5220" y="2376"/>
              <a:ext cx="720" cy="624"/>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57" name="Line 9"/>
            <p:cNvSpPr>
              <a:spLocks noChangeShapeType="1"/>
            </p:cNvSpPr>
            <p:nvPr/>
          </p:nvSpPr>
          <p:spPr bwMode="auto">
            <a:xfrm>
              <a:off x="6480" y="3936"/>
              <a:ext cx="90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58" name="Rectangle 10"/>
            <p:cNvSpPr>
              <a:spLocks noChangeArrowheads="1"/>
            </p:cNvSpPr>
            <p:nvPr/>
          </p:nvSpPr>
          <p:spPr bwMode="auto">
            <a:xfrm>
              <a:off x="6588" y="3468"/>
              <a:ext cx="644" cy="435"/>
            </a:xfrm>
            <a:prstGeom prst="rect">
              <a:avLst/>
            </a:prstGeom>
            <a:grpFill/>
            <a:ln w="9525">
              <a:noFill/>
              <a:miter lim="800000"/>
              <a:headEnd/>
              <a:tailEnd/>
            </a:ln>
          </p:spPr>
          <p:txBody>
            <a:bodyPr lIns="0" tIns="0" rIns="0" bIns="0"/>
            <a:lstStyle/>
            <a:p>
              <a:pPr algn="just"/>
              <a:r>
                <a:rPr lang="en-US" altLang="zh-CN" sz="1600" dirty="0">
                  <a:latin typeface="Arial" panose="020B0604020202020204" pitchFamily="34" charset="0"/>
                  <a:cs typeface="Arial" panose="020B0604020202020204" pitchFamily="34" charset="0"/>
                </a:rPr>
                <a:t>digit</a:t>
              </a:r>
            </a:p>
            <a:p>
              <a:pPr algn="l"/>
              <a:endParaRPr lang="en-US" altLang="zh-CN" sz="1600" dirty="0">
                <a:latin typeface="Arial" panose="020B0604020202020204" pitchFamily="34" charset="0"/>
                <a:cs typeface="Arial" panose="020B0604020202020204" pitchFamily="34" charset="0"/>
              </a:endParaRPr>
            </a:p>
          </p:txBody>
        </p:sp>
        <p:sp>
          <p:nvSpPr>
            <p:cNvPr id="258059" name="AutoShape 11"/>
            <p:cNvSpPr>
              <a:spLocks noChangeArrowheads="1"/>
            </p:cNvSpPr>
            <p:nvPr/>
          </p:nvSpPr>
          <p:spPr bwMode="auto">
            <a:xfrm>
              <a:off x="10080" y="2733"/>
              <a:ext cx="817" cy="735"/>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r"/>
              <a:r>
                <a:rPr lang="en-US" altLang="zh-CN" sz="1600" dirty="0">
                  <a:latin typeface="Arial" panose="020B0604020202020204" pitchFamily="34" charset="0"/>
                  <a:cs typeface="Arial" panose="020B0604020202020204" pitchFamily="34" charset="0"/>
                </a:rPr>
                <a:t>10</a:t>
              </a:r>
              <a:endParaRPr lang="zh-CN" altLang="en-US" sz="1600" dirty="0">
                <a:latin typeface="Arial" panose="020B0604020202020204" pitchFamily="34" charset="0"/>
                <a:cs typeface="Arial" panose="020B0604020202020204" pitchFamily="34" charset="0"/>
              </a:endParaRPr>
            </a:p>
          </p:txBody>
        </p:sp>
        <p:sp>
          <p:nvSpPr>
            <p:cNvPr id="258060" name="Oval 12"/>
            <p:cNvSpPr>
              <a:spLocks noChangeArrowheads="1"/>
            </p:cNvSpPr>
            <p:nvPr/>
          </p:nvSpPr>
          <p:spPr bwMode="auto">
            <a:xfrm>
              <a:off x="5940" y="362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7</a:t>
              </a:r>
            </a:p>
          </p:txBody>
        </p:sp>
        <p:sp>
          <p:nvSpPr>
            <p:cNvPr id="258061" name="Line 13"/>
            <p:cNvSpPr>
              <a:spLocks noChangeShapeType="1"/>
            </p:cNvSpPr>
            <p:nvPr/>
          </p:nvSpPr>
          <p:spPr bwMode="auto">
            <a:xfrm>
              <a:off x="5220" y="3312"/>
              <a:ext cx="720" cy="624"/>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62" name="Oval 14"/>
            <p:cNvSpPr>
              <a:spLocks noChangeArrowheads="1"/>
            </p:cNvSpPr>
            <p:nvPr/>
          </p:nvSpPr>
          <p:spPr bwMode="auto">
            <a:xfrm>
              <a:off x="7380" y="2064"/>
              <a:ext cx="540" cy="624"/>
            </a:xfrm>
            <a:prstGeom prst="ellipse">
              <a:avLst/>
            </a:prstGeom>
            <a:grpFill/>
            <a:ln w="9525">
              <a:solidFill>
                <a:srgbClr val="000000"/>
              </a:solidFill>
              <a:round/>
              <a:headEnd/>
              <a:tailEnd/>
            </a:ln>
          </p:spPr>
          <p:txBody>
            <a:bodyPr/>
            <a:lstStyle/>
            <a:p>
              <a:pPr algn="just"/>
              <a:r>
                <a:rPr lang="en-US" altLang="zh-CN" sz="1600" dirty="0">
                  <a:latin typeface="Arial" panose="020B0604020202020204" pitchFamily="34" charset="0"/>
                  <a:cs typeface="Arial" panose="020B0604020202020204" pitchFamily="34" charset="0"/>
                </a:rPr>
                <a:t>6</a:t>
              </a:r>
            </a:p>
          </p:txBody>
        </p:sp>
        <p:sp>
          <p:nvSpPr>
            <p:cNvPr id="258063" name="Oval 15"/>
            <p:cNvSpPr>
              <a:spLocks noChangeArrowheads="1"/>
            </p:cNvSpPr>
            <p:nvPr/>
          </p:nvSpPr>
          <p:spPr bwMode="auto">
            <a:xfrm>
              <a:off x="7380" y="362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8</a:t>
              </a:r>
            </a:p>
          </p:txBody>
        </p:sp>
        <p:sp>
          <p:nvSpPr>
            <p:cNvPr id="258064" name="Line 16"/>
            <p:cNvSpPr>
              <a:spLocks noChangeShapeType="1"/>
            </p:cNvSpPr>
            <p:nvPr/>
          </p:nvSpPr>
          <p:spPr bwMode="auto">
            <a:xfrm>
              <a:off x="7920" y="2532"/>
              <a:ext cx="720" cy="468"/>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65" name="Line 17"/>
            <p:cNvSpPr>
              <a:spLocks noChangeShapeType="1"/>
            </p:cNvSpPr>
            <p:nvPr/>
          </p:nvSpPr>
          <p:spPr bwMode="auto">
            <a:xfrm flipV="1">
              <a:off x="7920" y="3312"/>
              <a:ext cx="720" cy="468"/>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66" name="Oval 18"/>
            <p:cNvSpPr>
              <a:spLocks noChangeArrowheads="1"/>
            </p:cNvSpPr>
            <p:nvPr/>
          </p:nvSpPr>
          <p:spPr bwMode="auto">
            <a:xfrm>
              <a:off x="4680" y="2844"/>
              <a:ext cx="540" cy="624"/>
            </a:xfrm>
            <a:prstGeom prst="ellipse">
              <a:avLst/>
            </a:prstGeom>
            <a:grpFill/>
            <a:ln w="9525">
              <a:solidFill>
                <a:srgbClr val="000000"/>
              </a:solidFill>
              <a:round/>
              <a:headEnd/>
              <a:tailEnd/>
            </a:ln>
          </p:spPr>
          <p:txBody>
            <a:bodyPr/>
            <a:lstStyle/>
            <a:p>
              <a:pPr algn="just"/>
              <a:r>
                <a:rPr lang="en-US" altLang="zh-CN" sz="1600" dirty="0">
                  <a:latin typeface="Arial" panose="020B0604020202020204" pitchFamily="34" charset="0"/>
                  <a:cs typeface="Arial" panose="020B0604020202020204" pitchFamily="34" charset="0"/>
                </a:rPr>
                <a:t>4</a:t>
              </a:r>
            </a:p>
          </p:txBody>
        </p:sp>
        <p:sp>
          <p:nvSpPr>
            <p:cNvPr id="258067" name="Line 19"/>
            <p:cNvSpPr>
              <a:spLocks noChangeShapeType="1"/>
            </p:cNvSpPr>
            <p:nvPr/>
          </p:nvSpPr>
          <p:spPr bwMode="auto">
            <a:xfrm>
              <a:off x="2880" y="3156"/>
              <a:ext cx="54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68" name="Rectangle 20"/>
            <p:cNvSpPr>
              <a:spLocks noChangeArrowheads="1"/>
            </p:cNvSpPr>
            <p:nvPr/>
          </p:nvSpPr>
          <p:spPr bwMode="auto">
            <a:xfrm>
              <a:off x="5400" y="2220"/>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69" name="Rectangle 21"/>
            <p:cNvSpPr>
              <a:spLocks noChangeArrowheads="1"/>
            </p:cNvSpPr>
            <p:nvPr/>
          </p:nvSpPr>
          <p:spPr bwMode="auto">
            <a:xfrm>
              <a:off x="5580" y="3156"/>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70" name="Rectangle 22"/>
            <p:cNvSpPr>
              <a:spLocks noChangeArrowheads="1"/>
            </p:cNvSpPr>
            <p:nvPr/>
          </p:nvSpPr>
          <p:spPr bwMode="auto">
            <a:xfrm>
              <a:off x="8280" y="2220"/>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71" name="Rectangle 23"/>
            <p:cNvSpPr>
              <a:spLocks noChangeArrowheads="1"/>
            </p:cNvSpPr>
            <p:nvPr/>
          </p:nvSpPr>
          <p:spPr bwMode="auto">
            <a:xfrm>
              <a:off x="8100" y="3156"/>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grpSp>
          <p:nvGrpSpPr>
            <p:cNvPr id="3" name="Group 24"/>
            <p:cNvGrpSpPr>
              <a:grpSpLocks/>
            </p:cNvGrpSpPr>
            <p:nvPr/>
          </p:nvGrpSpPr>
          <p:grpSpPr bwMode="auto">
            <a:xfrm>
              <a:off x="3780" y="3156"/>
              <a:ext cx="6480" cy="1872"/>
              <a:chOff x="2149" y="4014"/>
              <a:chExt cx="2978" cy="546"/>
            </a:xfrm>
            <a:grpFill/>
          </p:grpSpPr>
          <p:sp>
            <p:nvSpPr>
              <p:cNvPr id="258073" name="Arc 25"/>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latin typeface="Arial" panose="020B0604020202020204" pitchFamily="34" charset="0"/>
                  <a:cs typeface="Arial" panose="020B0604020202020204" pitchFamily="34" charset="0"/>
                </a:endParaRPr>
              </a:p>
            </p:txBody>
          </p:sp>
          <p:sp>
            <p:nvSpPr>
              <p:cNvPr id="258074" name="Line 26"/>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grpSp>
        <p:grpSp>
          <p:nvGrpSpPr>
            <p:cNvPr id="4" name="Group 27"/>
            <p:cNvGrpSpPr>
              <a:grpSpLocks/>
            </p:cNvGrpSpPr>
            <p:nvPr/>
          </p:nvGrpSpPr>
          <p:grpSpPr bwMode="auto">
            <a:xfrm rot="10800000">
              <a:off x="4860" y="1596"/>
              <a:ext cx="4140" cy="1560"/>
              <a:chOff x="2149" y="4014"/>
              <a:chExt cx="2978" cy="546"/>
            </a:xfrm>
            <a:grpFill/>
          </p:grpSpPr>
          <p:sp>
            <p:nvSpPr>
              <p:cNvPr id="258076" name="Arc 28"/>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latin typeface="Arial" panose="020B0604020202020204" pitchFamily="34" charset="0"/>
                  <a:cs typeface="Arial" panose="020B0604020202020204" pitchFamily="34" charset="0"/>
                </a:endParaRPr>
              </a:p>
            </p:txBody>
          </p:sp>
          <p:sp>
            <p:nvSpPr>
              <p:cNvPr id="258077" name="Line 29"/>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grpSp>
        <p:sp>
          <p:nvSpPr>
            <p:cNvPr id="258078" name="Rectangle 30"/>
            <p:cNvSpPr>
              <a:spLocks noChangeArrowheads="1"/>
            </p:cNvSpPr>
            <p:nvPr/>
          </p:nvSpPr>
          <p:spPr bwMode="auto">
            <a:xfrm>
              <a:off x="6840" y="1128"/>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79" name="Line 31"/>
            <p:cNvSpPr>
              <a:spLocks noChangeShapeType="1"/>
            </p:cNvSpPr>
            <p:nvPr/>
          </p:nvSpPr>
          <p:spPr bwMode="auto">
            <a:xfrm>
              <a:off x="9180" y="3156"/>
              <a:ext cx="90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80" name="Oval 32"/>
            <p:cNvSpPr>
              <a:spLocks noChangeArrowheads="1"/>
            </p:cNvSpPr>
            <p:nvPr/>
          </p:nvSpPr>
          <p:spPr bwMode="auto">
            <a:xfrm>
              <a:off x="8640" y="284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9</a:t>
              </a:r>
            </a:p>
          </p:txBody>
        </p:sp>
        <p:sp>
          <p:nvSpPr>
            <p:cNvPr id="258081" name="Oval 33"/>
            <p:cNvSpPr>
              <a:spLocks noChangeArrowheads="1"/>
            </p:cNvSpPr>
            <p:nvPr/>
          </p:nvSpPr>
          <p:spPr bwMode="auto">
            <a:xfrm>
              <a:off x="3420" y="284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3</a:t>
              </a:r>
            </a:p>
          </p:txBody>
        </p:sp>
        <p:sp>
          <p:nvSpPr>
            <p:cNvPr id="258082" name="Line 34"/>
            <p:cNvSpPr>
              <a:spLocks noChangeShapeType="1"/>
            </p:cNvSpPr>
            <p:nvPr/>
          </p:nvSpPr>
          <p:spPr bwMode="auto">
            <a:xfrm>
              <a:off x="3960" y="3156"/>
              <a:ext cx="72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83" name="Rectangle 35"/>
            <p:cNvSpPr>
              <a:spLocks noChangeArrowheads="1"/>
            </p:cNvSpPr>
            <p:nvPr/>
          </p:nvSpPr>
          <p:spPr bwMode="auto">
            <a:xfrm>
              <a:off x="4140" y="2688"/>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84" name="Rectangle 36"/>
            <p:cNvSpPr>
              <a:spLocks noChangeArrowheads="1"/>
            </p:cNvSpPr>
            <p:nvPr/>
          </p:nvSpPr>
          <p:spPr bwMode="auto">
            <a:xfrm>
              <a:off x="9360" y="2688"/>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sp>
          <p:nvSpPr>
            <p:cNvPr id="258085" name="Rectangle 37"/>
            <p:cNvSpPr>
              <a:spLocks noChangeArrowheads="1"/>
            </p:cNvSpPr>
            <p:nvPr/>
          </p:nvSpPr>
          <p:spPr bwMode="auto">
            <a:xfrm>
              <a:off x="9205" y="3936"/>
              <a:ext cx="180" cy="312"/>
            </a:xfrm>
            <a:prstGeom prst="rect">
              <a:avLst/>
            </a:prstGeom>
            <a:grpFill/>
            <a:ln w="9525">
              <a:noFill/>
              <a:miter lim="800000"/>
              <a:headEnd/>
              <a:tailEnd/>
            </a:ln>
          </p:spPr>
          <p:txBody>
            <a:bodyPr lIns="0" tIns="0" rIns="0" bIns="0"/>
            <a:lstStyle/>
            <a:p>
              <a:pPr algn="just"/>
              <a:r>
                <a:rPr lang="zh-CN" altLang="en-US" sz="1600" dirty="0">
                  <a:latin typeface="Arial" panose="020B0604020202020204" pitchFamily="34" charset="0"/>
                  <a:cs typeface="Arial" panose="020B0604020202020204" pitchFamily="34" charset="0"/>
                  <a:sym typeface="Symbol" pitchFamily="18" charset="2"/>
                </a:rPr>
                <a:t></a:t>
              </a:r>
              <a:endParaRPr lang="zh-CN" altLang="en-US" sz="1600" dirty="0">
                <a:latin typeface="Arial" panose="020B0604020202020204" pitchFamily="34" charset="0"/>
                <a:cs typeface="Arial" panose="020B0604020202020204" pitchFamily="34" charset="0"/>
              </a:endParaRPr>
            </a:p>
            <a:p>
              <a:pPr algn="l"/>
              <a:endParaRPr lang="zh-CN" altLang="en-US" sz="1600" dirty="0">
                <a:latin typeface="Arial" panose="020B0604020202020204" pitchFamily="34" charset="0"/>
                <a:cs typeface="Arial" panose="020B0604020202020204" pitchFamily="34" charset="0"/>
              </a:endParaRPr>
            </a:p>
          </p:txBody>
        </p:sp>
        <p:sp>
          <p:nvSpPr>
            <p:cNvPr id="258086" name="Line 38"/>
            <p:cNvSpPr>
              <a:spLocks noChangeShapeType="1"/>
            </p:cNvSpPr>
            <p:nvPr/>
          </p:nvSpPr>
          <p:spPr bwMode="auto">
            <a:xfrm>
              <a:off x="1440" y="3156"/>
              <a:ext cx="90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87" name="Rectangle 39"/>
            <p:cNvSpPr>
              <a:spLocks noChangeArrowheads="1"/>
            </p:cNvSpPr>
            <p:nvPr/>
          </p:nvSpPr>
          <p:spPr bwMode="auto">
            <a:xfrm>
              <a:off x="1511" y="2706"/>
              <a:ext cx="669" cy="271"/>
            </a:xfrm>
            <a:prstGeom prst="rect">
              <a:avLst/>
            </a:prstGeom>
            <a:grpFill/>
            <a:ln w="9525">
              <a:noFill/>
              <a:miter lim="800000"/>
              <a:headEnd/>
              <a:tailEnd/>
            </a:ln>
          </p:spPr>
          <p:txBody>
            <a:bodyPr lIns="0" tIns="0" rIns="0" bIns="0"/>
            <a:lstStyle/>
            <a:p>
              <a:pPr algn="just"/>
              <a:r>
                <a:rPr lang="en-US" altLang="zh-CN" sz="1600" dirty="0">
                  <a:latin typeface="Arial" panose="020B0604020202020204" pitchFamily="34" charset="0"/>
                  <a:cs typeface="Arial" panose="020B0604020202020204" pitchFamily="34" charset="0"/>
                </a:rPr>
                <a:t>letter</a:t>
              </a:r>
            </a:p>
            <a:p>
              <a:pPr algn="l"/>
              <a:endParaRPr lang="en-US" altLang="zh-CN" sz="1600" dirty="0">
                <a:latin typeface="Arial" panose="020B0604020202020204" pitchFamily="34" charset="0"/>
                <a:cs typeface="Arial" panose="020B0604020202020204" pitchFamily="34" charset="0"/>
              </a:endParaRPr>
            </a:p>
          </p:txBody>
        </p:sp>
        <p:sp>
          <p:nvSpPr>
            <p:cNvPr id="258088" name="Oval 40"/>
            <p:cNvSpPr>
              <a:spLocks noChangeArrowheads="1"/>
            </p:cNvSpPr>
            <p:nvPr/>
          </p:nvSpPr>
          <p:spPr bwMode="auto">
            <a:xfrm>
              <a:off x="900" y="284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1</a:t>
              </a:r>
            </a:p>
          </p:txBody>
        </p:sp>
        <p:sp>
          <p:nvSpPr>
            <p:cNvPr id="258089" name="Line 41"/>
            <p:cNvSpPr>
              <a:spLocks noChangeShapeType="1"/>
            </p:cNvSpPr>
            <p:nvPr/>
          </p:nvSpPr>
          <p:spPr bwMode="auto">
            <a:xfrm>
              <a:off x="360" y="3156"/>
              <a:ext cx="540" cy="0"/>
            </a:xfrm>
            <a:prstGeom prst="line">
              <a:avLst/>
            </a:prstGeom>
            <a:grpFill/>
            <a:ln w="9525">
              <a:solidFill>
                <a:srgbClr val="000000"/>
              </a:solidFill>
              <a:round/>
              <a:headEnd/>
              <a:tailEnd type="triangle" w="med" len="med"/>
            </a:ln>
          </p:spPr>
          <p:txBody>
            <a:bodyPr/>
            <a:lstStyle/>
            <a:p>
              <a:endParaRPr lang="zh-CN" altLang="en-US" sz="1600">
                <a:latin typeface="Arial" panose="020B0604020202020204" pitchFamily="34" charset="0"/>
                <a:cs typeface="Arial" panose="020B0604020202020204" pitchFamily="34" charset="0"/>
              </a:endParaRPr>
            </a:p>
          </p:txBody>
        </p:sp>
        <p:sp>
          <p:nvSpPr>
            <p:cNvPr id="258090" name="Oval 42"/>
            <p:cNvSpPr>
              <a:spLocks noChangeArrowheads="1"/>
            </p:cNvSpPr>
            <p:nvPr/>
          </p:nvSpPr>
          <p:spPr bwMode="auto">
            <a:xfrm>
              <a:off x="2340" y="2844"/>
              <a:ext cx="540" cy="624"/>
            </a:xfrm>
            <a:prstGeom prst="ellipse">
              <a:avLst/>
            </a:prstGeom>
            <a:grpFill/>
            <a:ln w="9525">
              <a:solidFill>
                <a:srgbClr val="000000"/>
              </a:solidFill>
              <a:round/>
              <a:headEnd/>
              <a:tailEnd/>
            </a:ln>
          </p:spPr>
          <p:txBody>
            <a:bodyPr/>
            <a:lstStyle/>
            <a:p>
              <a:pPr algn="just"/>
              <a:r>
                <a:rPr lang="en-US" altLang="zh-CN" sz="1600">
                  <a:latin typeface="Arial" panose="020B0604020202020204" pitchFamily="34" charset="0"/>
                  <a:cs typeface="Arial" panose="020B0604020202020204" pitchFamily="34" charset="0"/>
                </a:rPr>
                <a:t>2</a:t>
              </a:r>
            </a:p>
          </p:txBody>
        </p:sp>
        <p:sp>
          <p:nvSpPr>
            <p:cNvPr id="258091" name="Rectangle 43"/>
            <p:cNvSpPr>
              <a:spLocks noChangeArrowheads="1"/>
            </p:cNvSpPr>
            <p:nvPr/>
          </p:nvSpPr>
          <p:spPr bwMode="auto">
            <a:xfrm>
              <a:off x="3060" y="2688"/>
              <a:ext cx="180" cy="312"/>
            </a:xfrm>
            <a:prstGeom prst="rect">
              <a:avLst/>
            </a:prstGeom>
            <a:grpFill/>
            <a:ln w="9525">
              <a:noFill/>
              <a:miter lim="800000"/>
              <a:headEnd/>
              <a:tailEnd/>
            </a:ln>
          </p:spPr>
          <p:txBody>
            <a:bodyPr lIns="0" tIns="0" rIns="0" bIns="0"/>
            <a:lstStyle/>
            <a:p>
              <a:pPr algn="just"/>
              <a:r>
                <a:rPr lang="zh-CN" altLang="en-US" sz="1600">
                  <a:latin typeface="Arial" panose="020B0604020202020204" pitchFamily="34" charset="0"/>
                  <a:cs typeface="Arial" panose="020B0604020202020204" pitchFamily="34" charset="0"/>
                  <a:sym typeface="Symbol" pitchFamily="18" charset="2"/>
                </a:rPr>
                <a:t></a:t>
              </a:r>
              <a:endParaRPr lang="zh-CN" altLang="en-US" sz="1600">
                <a:latin typeface="Arial" panose="020B0604020202020204" pitchFamily="34" charset="0"/>
                <a:cs typeface="Arial" panose="020B0604020202020204" pitchFamily="34" charset="0"/>
              </a:endParaRPr>
            </a:p>
            <a:p>
              <a:pPr algn="l"/>
              <a:endParaRPr lang="zh-CN" altLang="en-US" sz="1600">
                <a:latin typeface="Arial" panose="020B0604020202020204" pitchFamily="34" charset="0"/>
                <a:cs typeface="Arial" panose="020B0604020202020204" pitchFamily="34" charset="0"/>
              </a:endParaRPr>
            </a:p>
          </p:txBody>
        </p:sp>
      </p:grpSp>
      <p:grpSp>
        <p:nvGrpSpPr>
          <p:cNvPr id="5" name="Group 185"/>
          <p:cNvGrpSpPr>
            <a:grpSpLocks/>
          </p:cNvGrpSpPr>
          <p:nvPr/>
        </p:nvGrpSpPr>
        <p:grpSpPr bwMode="auto">
          <a:xfrm>
            <a:off x="4720037" y="3598232"/>
            <a:ext cx="4100436" cy="2415222"/>
            <a:chOff x="1483" y="6225"/>
            <a:chExt cx="7798" cy="2820"/>
          </a:xfrm>
          <a:noFill/>
        </p:grpSpPr>
        <p:sp>
          <p:nvSpPr>
            <p:cNvPr id="258234" name="Line 186"/>
            <p:cNvSpPr>
              <a:spLocks noChangeShapeType="1"/>
            </p:cNvSpPr>
            <p:nvPr/>
          </p:nvSpPr>
          <p:spPr bwMode="auto">
            <a:xfrm>
              <a:off x="2982" y="7680"/>
              <a:ext cx="900" cy="0"/>
            </a:xfrm>
            <a:prstGeom prst="line">
              <a:avLst/>
            </a:prstGeom>
            <a:grpFill/>
            <a:ln w="9525">
              <a:solidFill>
                <a:srgbClr val="000000"/>
              </a:solidFill>
              <a:round/>
              <a:headEnd/>
              <a:tailEnd type="triangle" w="med" len="med"/>
            </a:ln>
          </p:spPr>
          <p:txBody>
            <a:bodyPr/>
            <a:lstStyle/>
            <a:p>
              <a:pPr algn="ctr"/>
              <a:endParaRPr lang="zh-CN" altLang="en-US" sz="1600"/>
            </a:p>
          </p:txBody>
        </p:sp>
        <p:grpSp>
          <p:nvGrpSpPr>
            <p:cNvPr id="6" name="Group 187"/>
            <p:cNvGrpSpPr>
              <a:grpSpLocks/>
            </p:cNvGrpSpPr>
            <p:nvPr/>
          </p:nvGrpSpPr>
          <p:grpSpPr bwMode="auto">
            <a:xfrm rot="5189427">
              <a:off x="7158" y="7590"/>
              <a:ext cx="623" cy="179"/>
              <a:chOff x="2149" y="4014"/>
              <a:chExt cx="2978" cy="546"/>
            </a:xfrm>
            <a:grpFill/>
          </p:grpSpPr>
          <p:sp>
            <p:nvSpPr>
              <p:cNvPr id="258236" name="Arc 188"/>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58237" name="Line 189"/>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sp>
          <p:nvSpPr>
            <p:cNvPr id="258238" name="AutoShape 190"/>
            <p:cNvSpPr>
              <a:spLocks noChangeArrowheads="1"/>
            </p:cNvSpPr>
            <p:nvPr/>
          </p:nvSpPr>
          <p:spPr bwMode="auto">
            <a:xfrm>
              <a:off x="3897" y="7368"/>
              <a:ext cx="2043"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pPr algn="ctr"/>
              <a:endParaRPr lang="zh-CN" altLang="en-US" sz="1600"/>
            </a:p>
          </p:txBody>
        </p:sp>
        <p:sp>
          <p:nvSpPr>
            <p:cNvPr id="258239" name="Rectangle 191"/>
            <p:cNvSpPr>
              <a:spLocks noChangeArrowheads="1"/>
            </p:cNvSpPr>
            <p:nvPr/>
          </p:nvSpPr>
          <p:spPr bwMode="auto">
            <a:xfrm>
              <a:off x="4488" y="7524"/>
              <a:ext cx="693" cy="307"/>
            </a:xfrm>
            <a:prstGeom prst="rect">
              <a:avLst/>
            </a:prstGeom>
            <a:grpFill/>
            <a:ln w="9525">
              <a:noFill/>
              <a:miter lim="800000"/>
              <a:headEnd/>
              <a:tailEnd/>
            </a:ln>
          </p:spPr>
          <p:txBody>
            <a:bodyPr lIns="0" tIns="0" rIns="0" bIns="0"/>
            <a:lstStyle/>
            <a:p>
              <a:pPr algn="ctr"/>
              <a:r>
                <a:rPr lang="en-US" altLang="zh-CN" sz="1600" dirty="0"/>
                <a:t>B</a:t>
              </a:r>
            </a:p>
          </p:txBody>
        </p:sp>
        <p:sp>
          <p:nvSpPr>
            <p:cNvPr id="258240" name="Line 192"/>
            <p:cNvSpPr>
              <a:spLocks noChangeShapeType="1"/>
            </p:cNvSpPr>
            <p:nvPr/>
          </p:nvSpPr>
          <p:spPr bwMode="auto">
            <a:xfrm>
              <a:off x="1483" y="7680"/>
              <a:ext cx="54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58241" name="Oval 193"/>
            <p:cNvSpPr>
              <a:spLocks noChangeArrowheads="1"/>
            </p:cNvSpPr>
            <p:nvPr/>
          </p:nvSpPr>
          <p:spPr bwMode="auto">
            <a:xfrm>
              <a:off x="2023" y="7368"/>
              <a:ext cx="900" cy="624"/>
            </a:xfrm>
            <a:prstGeom prst="ellipse">
              <a:avLst/>
            </a:prstGeom>
            <a:grpFill/>
            <a:ln w="9525">
              <a:solidFill>
                <a:srgbClr val="000000"/>
              </a:solidFill>
              <a:round/>
              <a:headEnd/>
              <a:tailEnd/>
            </a:ln>
          </p:spPr>
          <p:txBody>
            <a:bodyPr/>
            <a:lstStyle/>
            <a:p>
              <a:pPr algn="ctr"/>
              <a:r>
                <a:rPr lang="en-US" altLang="zh-CN" sz="1600" noProof="1"/>
                <a:t>A</a:t>
              </a:r>
              <a:endParaRPr lang="en-US" altLang="zh-CN" sz="1600" dirty="0"/>
            </a:p>
          </p:txBody>
        </p:sp>
        <p:sp>
          <p:nvSpPr>
            <p:cNvPr id="258242" name="Rectangle 194"/>
            <p:cNvSpPr>
              <a:spLocks noChangeArrowheads="1"/>
            </p:cNvSpPr>
            <p:nvPr/>
          </p:nvSpPr>
          <p:spPr bwMode="auto">
            <a:xfrm>
              <a:off x="2860" y="7289"/>
              <a:ext cx="1080" cy="312"/>
            </a:xfrm>
            <a:prstGeom prst="rect">
              <a:avLst/>
            </a:prstGeom>
            <a:grpFill/>
            <a:ln w="9525">
              <a:noFill/>
              <a:miter lim="800000"/>
              <a:headEnd/>
              <a:tailEnd/>
            </a:ln>
          </p:spPr>
          <p:txBody>
            <a:bodyPr lIns="0" tIns="0" rIns="0" bIns="0"/>
            <a:lstStyle/>
            <a:p>
              <a:pPr algn="ctr"/>
              <a:r>
                <a:rPr lang="en-US" altLang="zh-CN" sz="1600" dirty="0"/>
                <a:t>letter</a:t>
              </a:r>
            </a:p>
            <a:p>
              <a:pPr algn="ctr"/>
              <a:endParaRPr lang="en-US" altLang="zh-CN" sz="1600" dirty="0"/>
            </a:p>
          </p:txBody>
        </p:sp>
        <p:sp>
          <p:nvSpPr>
            <p:cNvPr id="258243" name="Line 195"/>
            <p:cNvSpPr>
              <a:spLocks noChangeShapeType="1"/>
            </p:cNvSpPr>
            <p:nvPr/>
          </p:nvSpPr>
          <p:spPr bwMode="auto">
            <a:xfrm flipV="1">
              <a:off x="5760" y="7212"/>
              <a:ext cx="1080" cy="312"/>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58244" name="Line 196"/>
            <p:cNvSpPr>
              <a:spLocks noChangeShapeType="1"/>
            </p:cNvSpPr>
            <p:nvPr/>
          </p:nvSpPr>
          <p:spPr bwMode="auto">
            <a:xfrm>
              <a:off x="5760" y="7836"/>
              <a:ext cx="1080" cy="312"/>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58245" name="AutoShape 197"/>
            <p:cNvSpPr>
              <a:spLocks noChangeArrowheads="1"/>
            </p:cNvSpPr>
            <p:nvPr/>
          </p:nvSpPr>
          <p:spPr bwMode="auto">
            <a:xfrm>
              <a:off x="6660" y="6744"/>
              <a:ext cx="216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pPr algn="ctr"/>
              <a:endParaRPr lang="zh-CN" altLang="en-US" sz="1600"/>
            </a:p>
          </p:txBody>
        </p:sp>
        <p:sp>
          <p:nvSpPr>
            <p:cNvPr id="258246" name="Rectangle 198"/>
            <p:cNvSpPr>
              <a:spLocks noChangeArrowheads="1"/>
            </p:cNvSpPr>
            <p:nvPr/>
          </p:nvSpPr>
          <p:spPr bwMode="auto">
            <a:xfrm>
              <a:off x="7020" y="6900"/>
              <a:ext cx="1260" cy="312"/>
            </a:xfrm>
            <a:prstGeom prst="rect">
              <a:avLst/>
            </a:prstGeom>
            <a:grpFill/>
            <a:ln w="9525">
              <a:noFill/>
              <a:miter lim="800000"/>
              <a:headEnd/>
              <a:tailEnd/>
            </a:ln>
          </p:spPr>
          <p:txBody>
            <a:bodyPr lIns="0" tIns="0" rIns="0" bIns="0"/>
            <a:lstStyle/>
            <a:p>
              <a:pPr algn="ctr"/>
              <a:r>
                <a:rPr lang="en-US" altLang="zh-CN" sz="1600" dirty="0"/>
                <a:t>C</a:t>
              </a:r>
            </a:p>
          </p:txBody>
        </p:sp>
        <p:sp>
          <p:nvSpPr>
            <p:cNvPr id="258247" name="AutoShape 199"/>
            <p:cNvSpPr>
              <a:spLocks noChangeArrowheads="1"/>
            </p:cNvSpPr>
            <p:nvPr/>
          </p:nvSpPr>
          <p:spPr bwMode="auto">
            <a:xfrm>
              <a:off x="6660" y="7992"/>
              <a:ext cx="234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pPr algn="ctr"/>
              <a:endParaRPr lang="zh-CN" altLang="en-US" sz="1600"/>
            </a:p>
          </p:txBody>
        </p:sp>
        <p:sp>
          <p:nvSpPr>
            <p:cNvPr id="258248" name="Rectangle 200"/>
            <p:cNvSpPr>
              <a:spLocks noChangeArrowheads="1"/>
            </p:cNvSpPr>
            <p:nvPr/>
          </p:nvSpPr>
          <p:spPr bwMode="auto">
            <a:xfrm>
              <a:off x="7020" y="8148"/>
              <a:ext cx="1260" cy="312"/>
            </a:xfrm>
            <a:prstGeom prst="rect">
              <a:avLst/>
            </a:prstGeom>
            <a:grpFill/>
            <a:ln w="9525">
              <a:noFill/>
              <a:miter lim="800000"/>
              <a:headEnd/>
              <a:tailEnd/>
            </a:ln>
          </p:spPr>
          <p:txBody>
            <a:bodyPr lIns="0" tIns="0" rIns="0" bIns="0"/>
            <a:lstStyle/>
            <a:p>
              <a:pPr algn="ctr"/>
              <a:r>
                <a:rPr lang="en-US" altLang="zh-CN" sz="1600" dirty="0"/>
                <a:t>D</a:t>
              </a:r>
            </a:p>
            <a:p>
              <a:pPr algn="ctr"/>
              <a:endParaRPr lang="en-US" altLang="zh-CN" sz="1600" dirty="0"/>
            </a:p>
          </p:txBody>
        </p:sp>
        <p:sp>
          <p:nvSpPr>
            <p:cNvPr id="258249" name="Rectangle 201"/>
            <p:cNvSpPr>
              <a:spLocks noChangeArrowheads="1"/>
            </p:cNvSpPr>
            <p:nvPr/>
          </p:nvSpPr>
          <p:spPr bwMode="auto">
            <a:xfrm>
              <a:off x="5400" y="6985"/>
              <a:ext cx="990" cy="312"/>
            </a:xfrm>
            <a:prstGeom prst="rect">
              <a:avLst/>
            </a:prstGeom>
            <a:grpFill/>
            <a:ln w="9525">
              <a:noFill/>
              <a:miter lim="800000"/>
              <a:headEnd/>
              <a:tailEnd/>
            </a:ln>
          </p:spPr>
          <p:txBody>
            <a:bodyPr lIns="0" tIns="0" rIns="0" bIns="0"/>
            <a:lstStyle/>
            <a:p>
              <a:pPr algn="ctr"/>
              <a:r>
                <a:rPr lang="en-US" altLang="zh-CN" sz="1600" dirty="0"/>
                <a:t>letter</a:t>
              </a:r>
            </a:p>
            <a:p>
              <a:pPr algn="ctr"/>
              <a:endParaRPr lang="en-US" altLang="zh-CN" sz="1600" dirty="0"/>
            </a:p>
          </p:txBody>
        </p:sp>
        <p:sp>
          <p:nvSpPr>
            <p:cNvPr id="258250" name="Rectangle 202"/>
            <p:cNvSpPr>
              <a:spLocks noChangeArrowheads="1"/>
            </p:cNvSpPr>
            <p:nvPr/>
          </p:nvSpPr>
          <p:spPr bwMode="auto">
            <a:xfrm>
              <a:off x="5534" y="8148"/>
              <a:ext cx="900" cy="312"/>
            </a:xfrm>
            <a:prstGeom prst="rect">
              <a:avLst/>
            </a:prstGeom>
            <a:grpFill/>
            <a:ln w="9525">
              <a:noFill/>
              <a:miter lim="800000"/>
              <a:headEnd/>
              <a:tailEnd/>
            </a:ln>
          </p:spPr>
          <p:txBody>
            <a:bodyPr lIns="0" tIns="0" rIns="0" bIns="0"/>
            <a:lstStyle/>
            <a:p>
              <a:pPr algn="ctr"/>
              <a:r>
                <a:rPr lang="en-US" altLang="zh-CN" sz="1600" dirty="0"/>
                <a:t>digit</a:t>
              </a:r>
            </a:p>
            <a:p>
              <a:pPr algn="ctr"/>
              <a:endParaRPr lang="en-US" altLang="zh-CN" sz="1600" dirty="0"/>
            </a:p>
          </p:txBody>
        </p:sp>
        <p:grpSp>
          <p:nvGrpSpPr>
            <p:cNvPr id="7" name="Group 203"/>
            <p:cNvGrpSpPr>
              <a:grpSpLocks/>
            </p:cNvGrpSpPr>
            <p:nvPr/>
          </p:nvGrpSpPr>
          <p:grpSpPr bwMode="auto">
            <a:xfrm rot="16200000">
              <a:off x="7698" y="7590"/>
              <a:ext cx="623" cy="179"/>
              <a:chOff x="2149" y="4014"/>
              <a:chExt cx="2978" cy="546"/>
            </a:xfrm>
            <a:grpFill/>
          </p:grpSpPr>
          <p:sp>
            <p:nvSpPr>
              <p:cNvPr id="258252" name="Arc 204"/>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58253" name="Line 205"/>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sp>
          <p:nvSpPr>
            <p:cNvPr id="258254" name="Rectangle 206"/>
            <p:cNvSpPr>
              <a:spLocks noChangeArrowheads="1"/>
            </p:cNvSpPr>
            <p:nvPr/>
          </p:nvSpPr>
          <p:spPr bwMode="auto">
            <a:xfrm>
              <a:off x="8280" y="7524"/>
              <a:ext cx="1001" cy="307"/>
            </a:xfrm>
            <a:prstGeom prst="rect">
              <a:avLst/>
            </a:prstGeom>
            <a:grpFill/>
            <a:ln w="9525">
              <a:noFill/>
              <a:miter lim="800000"/>
              <a:headEnd/>
              <a:tailEnd/>
            </a:ln>
          </p:spPr>
          <p:txBody>
            <a:bodyPr lIns="0" tIns="0" rIns="0" bIns="0"/>
            <a:lstStyle/>
            <a:p>
              <a:pPr algn="ctr"/>
              <a:r>
                <a:rPr lang="en-US" altLang="zh-CN" sz="1600" dirty="0"/>
                <a:t>letter</a:t>
              </a:r>
            </a:p>
            <a:p>
              <a:pPr algn="ctr"/>
              <a:endParaRPr lang="en-US" altLang="zh-CN" sz="1600" dirty="0"/>
            </a:p>
          </p:txBody>
        </p:sp>
        <p:sp>
          <p:nvSpPr>
            <p:cNvPr id="258255" name="Rectangle 207"/>
            <p:cNvSpPr>
              <a:spLocks noChangeArrowheads="1"/>
            </p:cNvSpPr>
            <p:nvPr/>
          </p:nvSpPr>
          <p:spPr bwMode="auto">
            <a:xfrm>
              <a:off x="6295" y="7524"/>
              <a:ext cx="905" cy="366"/>
            </a:xfrm>
            <a:prstGeom prst="rect">
              <a:avLst/>
            </a:prstGeom>
            <a:grpFill/>
            <a:ln w="9525">
              <a:noFill/>
              <a:miter lim="800000"/>
              <a:headEnd/>
              <a:tailEnd/>
            </a:ln>
          </p:spPr>
          <p:txBody>
            <a:bodyPr lIns="0" tIns="0" rIns="0" bIns="0"/>
            <a:lstStyle/>
            <a:p>
              <a:pPr algn="ctr"/>
              <a:r>
                <a:rPr lang="en-US" altLang="zh-CN" sz="1600" dirty="0"/>
                <a:t>digit</a:t>
              </a:r>
            </a:p>
            <a:p>
              <a:pPr algn="ctr"/>
              <a:endParaRPr lang="en-US" altLang="zh-CN" sz="1600" dirty="0"/>
            </a:p>
          </p:txBody>
        </p:sp>
        <p:grpSp>
          <p:nvGrpSpPr>
            <p:cNvPr id="8" name="Group 208"/>
            <p:cNvGrpSpPr>
              <a:grpSpLocks/>
            </p:cNvGrpSpPr>
            <p:nvPr/>
          </p:nvGrpSpPr>
          <p:grpSpPr bwMode="auto">
            <a:xfrm rot="3134284">
              <a:off x="8123" y="6253"/>
              <a:ext cx="540" cy="585"/>
              <a:chOff x="4500" y="6003"/>
              <a:chExt cx="540" cy="585"/>
            </a:xfrm>
            <a:grpFill/>
          </p:grpSpPr>
          <p:sp>
            <p:nvSpPr>
              <p:cNvPr id="258257" name="Line 209"/>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58258" name="Arc 210"/>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grpSp>
          <p:nvGrpSpPr>
            <p:cNvPr id="9" name="Group 211"/>
            <p:cNvGrpSpPr>
              <a:grpSpLocks/>
            </p:cNvGrpSpPr>
            <p:nvPr/>
          </p:nvGrpSpPr>
          <p:grpSpPr bwMode="auto">
            <a:xfrm rot="12536021">
              <a:off x="8460" y="8460"/>
              <a:ext cx="540" cy="585"/>
              <a:chOff x="4500" y="6003"/>
              <a:chExt cx="540" cy="585"/>
            </a:xfrm>
            <a:grpFill/>
          </p:grpSpPr>
          <p:sp>
            <p:nvSpPr>
              <p:cNvPr id="258260" name="Line 212"/>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58261" name="Arc 213"/>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58262" name="Rectangle 214"/>
            <p:cNvSpPr>
              <a:spLocks noChangeArrowheads="1"/>
            </p:cNvSpPr>
            <p:nvPr/>
          </p:nvSpPr>
          <p:spPr bwMode="auto">
            <a:xfrm>
              <a:off x="6901" y="6225"/>
              <a:ext cx="1040" cy="315"/>
            </a:xfrm>
            <a:prstGeom prst="rect">
              <a:avLst/>
            </a:prstGeom>
            <a:grpFill/>
            <a:ln w="9525">
              <a:noFill/>
              <a:miter lim="800000"/>
              <a:headEnd/>
              <a:tailEnd/>
            </a:ln>
          </p:spPr>
          <p:txBody>
            <a:bodyPr lIns="0" tIns="0" rIns="0" bIns="0"/>
            <a:lstStyle/>
            <a:p>
              <a:pPr algn="ctr"/>
              <a:r>
                <a:rPr lang="en-US" altLang="zh-CN" sz="1600" dirty="0"/>
                <a:t>letter</a:t>
              </a:r>
            </a:p>
            <a:p>
              <a:pPr algn="ctr"/>
              <a:endParaRPr lang="en-US" altLang="zh-CN" sz="1600" dirty="0"/>
            </a:p>
          </p:txBody>
        </p:sp>
        <p:sp>
          <p:nvSpPr>
            <p:cNvPr id="258263" name="Rectangle 215"/>
            <p:cNvSpPr>
              <a:spLocks noChangeArrowheads="1"/>
            </p:cNvSpPr>
            <p:nvPr/>
          </p:nvSpPr>
          <p:spPr bwMode="auto">
            <a:xfrm>
              <a:off x="7280" y="8726"/>
              <a:ext cx="934" cy="317"/>
            </a:xfrm>
            <a:prstGeom prst="rect">
              <a:avLst/>
            </a:prstGeom>
            <a:grpFill/>
            <a:ln w="9525">
              <a:noFill/>
              <a:miter lim="800000"/>
              <a:headEnd/>
              <a:tailEnd/>
            </a:ln>
          </p:spPr>
          <p:txBody>
            <a:bodyPr lIns="0" tIns="0" rIns="0" bIns="0"/>
            <a:lstStyle/>
            <a:p>
              <a:pPr algn="ctr"/>
              <a:r>
                <a:rPr lang="en-US" altLang="zh-CN" sz="1600" dirty="0"/>
                <a:t>digit</a:t>
              </a:r>
            </a:p>
            <a:p>
              <a:pPr algn="ctr"/>
              <a:endParaRPr lang="en-US" altLang="zh-CN" sz="1600" dirty="0"/>
            </a:p>
          </p:txBody>
        </p:sp>
      </p:grpSp>
      <p:graphicFrame>
        <p:nvGraphicFramePr>
          <p:cNvPr id="78" name="Group 87">
            <a:extLst>
              <a:ext uri="{FF2B5EF4-FFF2-40B4-BE49-F238E27FC236}">
                <a16:creationId xmlns:a16="http://schemas.microsoft.com/office/drawing/2014/main" id="{03C1D97D-3AA2-49A2-AF45-D2C5BBC3C337}"/>
              </a:ext>
            </a:extLst>
          </p:cNvPr>
          <p:cNvGraphicFramePr>
            <a:graphicFrameLocks/>
          </p:cNvGraphicFramePr>
          <p:nvPr>
            <p:extLst>
              <p:ext uri="{D42A27DB-BD31-4B8C-83A1-F6EECF244321}">
                <p14:modId xmlns:p14="http://schemas.microsoft.com/office/powerpoint/2010/main" val="2504765632"/>
              </p:ext>
            </p:extLst>
          </p:nvPr>
        </p:nvGraphicFramePr>
        <p:xfrm>
          <a:off x="277042" y="3140968"/>
          <a:ext cx="4150942" cy="3122837"/>
        </p:xfrm>
        <a:graphic>
          <a:graphicData uri="http://schemas.openxmlformats.org/drawingml/2006/table">
            <a:tbl>
              <a:tblPr/>
              <a:tblGrid>
                <a:gridCol w="838574">
                  <a:extLst>
                    <a:ext uri="{9D8B030D-6E8A-4147-A177-3AD203B41FA5}">
                      <a16:colId xmlns:a16="http://schemas.microsoft.com/office/drawing/2014/main" val="20000"/>
                    </a:ext>
                  </a:extLst>
                </a:gridCol>
                <a:gridCol w="1702699">
                  <a:extLst>
                    <a:ext uri="{9D8B030D-6E8A-4147-A177-3AD203B41FA5}">
                      <a16:colId xmlns:a16="http://schemas.microsoft.com/office/drawing/2014/main" val="20001"/>
                    </a:ext>
                  </a:extLst>
                </a:gridCol>
                <a:gridCol w="817581">
                  <a:extLst>
                    <a:ext uri="{9D8B030D-6E8A-4147-A177-3AD203B41FA5}">
                      <a16:colId xmlns:a16="http://schemas.microsoft.com/office/drawing/2014/main" val="20002"/>
                    </a:ext>
                  </a:extLst>
                </a:gridCol>
                <a:gridCol w="792088">
                  <a:extLst>
                    <a:ext uri="{9D8B030D-6E8A-4147-A177-3AD203B41FA5}">
                      <a16:colId xmlns:a16="http://schemas.microsoft.com/office/drawing/2014/main" val="2112162868"/>
                    </a:ext>
                  </a:extLst>
                </a:gridCol>
              </a:tblGrid>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1" u="none" strike="noStrike" cap="none" normalizeH="0" baseline="0" dirty="0">
                        <a:ln>
                          <a:noFill/>
                        </a:ln>
                        <a:solidFill>
                          <a:srgbClr val="000000"/>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1" u="none" strike="noStrike" cap="none" normalizeH="0" baseline="0" dirty="0">
                        <a:ln>
                          <a:noFill/>
                        </a:ln>
                        <a:solidFill>
                          <a:srgbClr val="000000"/>
                        </a:solidFill>
                        <a:effectLst/>
                        <a:latin typeface="Arial" panose="020B0604020202020204" pitchFamily="34" charset="0"/>
                        <a:ea typeface="宋体" charset="-122"/>
                        <a:cs typeface="Arial" panose="020B0604020202020204" pitchFamily="34" charset="0"/>
                        <a:sym typeface="Symbol" pitchFamily="18" charset="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215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214728489"/>
                  </a:ext>
                </a:extLst>
              </a:tr>
              <a:tr h="6253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000"/>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charset="-122"/>
                        <a:cs typeface="Arial" panose="020B0604020202020204" pitchFamily="34" charset="0"/>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950735522"/>
                  </a:ext>
                </a:extLst>
              </a:tr>
            </a:tbl>
          </a:graphicData>
        </a:graphic>
      </p:graphicFrame>
      <p:sp>
        <p:nvSpPr>
          <p:cNvPr id="79" name="文本框 78">
            <a:extLst>
              <a:ext uri="{FF2B5EF4-FFF2-40B4-BE49-F238E27FC236}">
                <a16:creationId xmlns:a16="http://schemas.microsoft.com/office/drawing/2014/main" id="{724761D6-6145-4F3B-A2F6-4851A818DCB1}"/>
              </a:ext>
            </a:extLst>
          </p:cNvPr>
          <p:cNvSpPr txBox="1"/>
          <p:nvPr/>
        </p:nvSpPr>
        <p:spPr>
          <a:xfrm>
            <a:off x="395536" y="3855369"/>
            <a:ext cx="504056" cy="400110"/>
          </a:xfrm>
          <a:prstGeom prst="rect">
            <a:avLst/>
          </a:prstGeom>
          <a:noFill/>
        </p:spPr>
        <p:txBody>
          <a:bodyPr wrap="square" rtlCol="0">
            <a:spAutoFit/>
          </a:bodyPr>
          <a:lstStyle/>
          <a:p>
            <a:r>
              <a:rPr lang="en-US" altLang="zh-CN" sz="2000" b="1" dirty="0"/>
              <a:t>{1}</a:t>
            </a:r>
            <a:endParaRPr lang="zh-CN" altLang="en-US" sz="2000" b="1" dirty="0"/>
          </a:p>
        </p:txBody>
      </p:sp>
      <p:sp>
        <p:nvSpPr>
          <p:cNvPr id="80" name="文本框 79">
            <a:extLst>
              <a:ext uri="{FF2B5EF4-FFF2-40B4-BE49-F238E27FC236}">
                <a16:creationId xmlns:a16="http://schemas.microsoft.com/office/drawing/2014/main" id="{BFFE0953-190B-4D3E-A9C8-7CD0F7C37FD8}"/>
              </a:ext>
            </a:extLst>
          </p:cNvPr>
          <p:cNvSpPr txBox="1"/>
          <p:nvPr/>
        </p:nvSpPr>
        <p:spPr>
          <a:xfrm>
            <a:off x="1522173" y="3868012"/>
            <a:ext cx="1083834" cy="400110"/>
          </a:xfrm>
          <a:prstGeom prst="rect">
            <a:avLst/>
          </a:prstGeom>
          <a:noFill/>
        </p:spPr>
        <p:txBody>
          <a:bodyPr wrap="square" rtlCol="0">
            <a:spAutoFit/>
          </a:bodyPr>
          <a:lstStyle/>
          <a:p>
            <a:r>
              <a:rPr lang="en-US" altLang="zh-CN" sz="2000" b="1" dirty="0"/>
              <a:t>{1}</a:t>
            </a:r>
            <a:endParaRPr lang="zh-CN" altLang="en-US" sz="2000" b="1" dirty="0"/>
          </a:p>
        </p:txBody>
      </p:sp>
      <p:sp>
        <p:nvSpPr>
          <p:cNvPr id="81" name="文本框 80">
            <a:extLst>
              <a:ext uri="{FF2B5EF4-FFF2-40B4-BE49-F238E27FC236}">
                <a16:creationId xmlns:a16="http://schemas.microsoft.com/office/drawing/2014/main" id="{009F4994-1DF5-4685-BDCE-E05EEF06BA79}"/>
              </a:ext>
            </a:extLst>
          </p:cNvPr>
          <p:cNvSpPr txBox="1"/>
          <p:nvPr/>
        </p:nvSpPr>
        <p:spPr>
          <a:xfrm>
            <a:off x="1115616" y="4459644"/>
            <a:ext cx="1635734" cy="400110"/>
          </a:xfrm>
          <a:prstGeom prst="rect">
            <a:avLst/>
          </a:prstGeom>
          <a:noFill/>
        </p:spPr>
        <p:txBody>
          <a:bodyPr wrap="square" rtlCol="0">
            <a:spAutoFit/>
          </a:bodyPr>
          <a:lstStyle/>
          <a:p>
            <a:r>
              <a:rPr lang="en-US" altLang="zh-CN" sz="2000" b="1" dirty="0"/>
              <a:t>{2,3,4,5,7,10}</a:t>
            </a:r>
            <a:endParaRPr lang="zh-CN" altLang="en-US" sz="2000" b="1" dirty="0"/>
          </a:p>
        </p:txBody>
      </p:sp>
      <p:sp>
        <p:nvSpPr>
          <p:cNvPr id="82" name="文本框 81">
            <a:extLst>
              <a:ext uri="{FF2B5EF4-FFF2-40B4-BE49-F238E27FC236}">
                <a16:creationId xmlns:a16="http://schemas.microsoft.com/office/drawing/2014/main" id="{56C65A9E-328C-4276-976E-2939512D58E7}"/>
              </a:ext>
            </a:extLst>
          </p:cNvPr>
          <p:cNvSpPr txBox="1"/>
          <p:nvPr/>
        </p:nvSpPr>
        <p:spPr>
          <a:xfrm>
            <a:off x="2987824" y="3855369"/>
            <a:ext cx="797654" cy="400110"/>
          </a:xfrm>
          <a:prstGeom prst="rect">
            <a:avLst/>
          </a:prstGeom>
          <a:noFill/>
        </p:spPr>
        <p:txBody>
          <a:bodyPr wrap="square" rtlCol="0">
            <a:spAutoFit/>
          </a:bodyPr>
          <a:lstStyle/>
          <a:p>
            <a:r>
              <a:rPr lang="en-US" altLang="zh-CN" sz="2000" b="1" dirty="0"/>
              <a:t>{2}</a:t>
            </a:r>
            <a:endParaRPr lang="zh-CN" altLang="en-US" sz="2000" b="1" dirty="0"/>
          </a:p>
        </p:txBody>
      </p:sp>
      <p:sp>
        <p:nvSpPr>
          <p:cNvPr id="83" name="文本框 82">
            <a:extLst>
              <a:ext uri="{FF2B5EF4-FFF2-40B4-BE49-F238E27FC236}">
                <a16:creationId xmlns:a16="http://schemas.microsoft.com/office/drawing/2014/main" id="{112ABEB5-7E3C-41D6-901F-B695EF5E7EB8}"/>
              </a:ext>
            </a:extLst>
          </p:cNvPr>
          <p:cNvSpPr txBox="1"/>
          <p:nvPr/>
        </p:nvSpPr>
        <p:spPr>
          <a:xfrm>
            <a:off x="467544" y="3284984"/>
            <a:ext cx="478429" cy="400110"/>
          </a:xfrm>
          <a:prstGeom prst="rect">
            <a:avLst/>
          </a:prstGeom>
          <a:noFill/>
        </p:spPr>
        <p:txBody>
          <a:bodyPr wrap="square" rtlCol="0">
            <a:spAutoFit/>
          </a:bodyPr>
          <a:lstStyle/>
          <a:p>
            <a:r>
              <a:rPr lang="en-US" altLang="zh-CN" sz="2000" b="1" i="1" dirty="0"/>
              <a:t>M</a:t>
            </a:r>
            <a:endParaRPr lang="zh-CN" altLang="en-US" sz="2000" b="1" i="1" dirty="0"/>
          </a:p>
        </p:txBody>
      </p:sp>
      <p:sp>
        <p:nvSpPr>
          <p:cNvPr id="84" name="文本框 83">
            <a:extLst>
              <a:ext uri="{FF2B5EF4-FFF2-40B4-BE49-F238E27FC236}">
                <a16:creationId xmlns:a16="http://schemas.microsoft.com/office/drawing/2014/main" id="{5F191C27-385D-487C-9F1B-D4F14C18FC10}"/>
              </a:ext>
            </a:extLst>
          </p:cNvPr>
          <p:cNvSpPr txBox="1"/>
          <p:nvPr/>
        </p:nvSpPr>
        <p:spPr>
          <a:xfrm>
            <a:off x="2994620" y="3278839"/>
            <a:ext cx="601691" cy="400110"/>
          </a:xfrm>
          <a:prstGeom prst="rect">
            <a:avLst/>
          </a:prstGeom>
          <a:noFill/>
        </p:spPr>
        <p:txBody>
          <a:bodyPr wrap="square" rtlCol="0">
            <a:spAutoFit/>
          </a:bodyPr>
          <a:lstStyle/>
          <a:p>
            <a:pPr marL="342900" lvl="0" indent="-342900"/>
            <a:r>
              <a:rPr lang="en-US" altLang="zh-CN" sz="2000" b="1" i="1" dirty="0" err="1">
                <a:solidFill>
                  <a:srgbClr val="000000"/>
                </a:solidFill>
                <a:latin typeface="Arial" panose="020B0604020202020204" pitchFamily="34" charset="0"/>
                <a:ea typeface="宋体" charset="-122"/>
                <a:cs typeface="Arial" panose="020B0604020202020204" pitchFamily="34" charset="0"/>
              </a:rPr>
              <a:t>S</a:t>
            </a:r>
            <a:r>
              <a:rPr lang="en-US" altLang="zh-CN" sz="2000" b="1" i="1" dirty="0" err="1">
                <a:solidFill>
                  <a:srgbClr val="000000"/>
                </a:solidFill>
                <a:latin typeface="Arial" panose="020B0604020202020204" pitchFamily="34" charset="0"/>
                <a:ea typeface="宋体" charset="-122"/>
                <a:cs typeface="Arial" panose="020B0604020202020204" pitchFamily="34" charset="0"/>
                <a:sym typeface="Symbol" pitchFamily="18" charset="2"/>
              </a:rPr>
              <a:t></a:t>
            </a:r>
            <a:r>
              <a:rPr lang="en-US" altLang="zh-CN" sz="2000" b="1" i="1" baseline="-30000" dirty="0" err="1">
                <a:solidFill>
                  <a:srgbClr val="000000"/>
                </a:solidFill>
                <a:latin typeface="Arial" panose="020B0604020202020204" pitchFamily="34" charset="0"/>
                <a:ea typeface="宋体" charset="-122"/>
                <a:cs typeface="Arial" panose="020B0604020202020204" pitchFamily="34" charset="0"/>
                <a:sym typeface="Symbol" pitchFamily="18" charset="2"/>
              </a:rPr>
              <a:t>l</a:t>
            </a:r>
            <a:endParaRPr lang="en-US" altLang="zh-CN" sz="2000" b="1" i="1" dirty="0">
              <a:solidFill>
                <a:srgbClr val="000000"/>
              </a:solidFill>
              <a:latin typeface="Arial" panose="020B0604020202020204" pitchFamily="34" charset="0"/>
              <a:ea typeface="宋体" charset="-122"/>
              <a:cs typeface="Arial" panose="020B0604020202020204" pitchFamily="34" charset="0"/>
              <a:sym typeface="Symbol" pitchFamily="18" charset="2"/>
            </a:endParaRPr>
          </a:p>
        </p:txBody>
      </p:sp>
      <p:sp>
        <p:nvSpPr>
          <p:cNvPr id="85" name="文本框 84">
            <a:extLst>
              <a:ext uri="{FF2B5EF4-FFF2-40B4-BE49-F238E27FC236}">
                <a16:creationId xmlns:a16="http://schemas.microsoft.com/office/drawing/2014/main" id="{330BEA9E-A09B-42D6-913E-2CA5E8E030D3}"/>
              </a:ext>
            </a:extLst>
          </p:cNvPr>
          <p:cNvSpPr txBox="1"/>
          <p:nvPr/>
        </p:nvSpPr>
        <p:spPr>
          <a:xfrm>
            <a:off x="1619672" y="3278839"/>
            <a:ext cx="478429" cy="400110"/>
          </a:xfrm>
          <a:prstGeom prst="rect">
            <a:avLst/>
          </a:prstGeom>
          <a:noFill/>
        </p:spPr>
        <p:txBody>
          <a:bodyPr wrap="square" rtlCol="0">
            <a:spAutoFit/>
          </a:bodyPr>
          <a:lstStyle/>
          <a:p>
            <a:r>
              <a:rPr lang="en-US" altLang="zh-CN" sz="2000" b="1" i="1" dirty="0"/>
              <a:t>S</a:t>
            </a:r>
            <a:endParaRPr lang="zh-CN" altLang="en-US" sz="2000" b="1" i="1" dirty="0"/>
          </a:p>
        </p:txBody>
      </p:sp>
      <p:sp>
        <p:nvSpPr>
          <p:cNvPr id="86" name="文本框 85">
            <a:extLst>
              <a:ext uri="{FF2B5EF4-FFF2-40B4-BE49-F238E27FC236}">
                <a16:creationId xmlns:a16="http://schemas.microsoft.com/office/drawing/2014/main" id="{CC96A1FB-F313-4177-ACA1-B1DA6F6D17F4}"/>
              </a:ext>
            </a:extLst>
          </p:cNvPr>
          <p:cNvSpPr txBox="1"/>
          <p:nvPr/>
        </p:nvSpPr>
        <p:spPr>
          <a:xfrm>
            <a:off x="419680" y="4502331"/>
            <a:ext cx="670427" cy="400110"/>
          </a:xfrm>
          <a:prstGeom prst="rect">
            <a:avLst/>
          </a:prstGeom>
          <a:noFill/>
        </p:spPr>
        <p:txBody>
          <a:bodyPr wrap="square" rtlCol="0">
            <a:spAutoFit/>
          </a:bodyPr>
          <a:lstStyle/>
          <a:p>
            <a:r>
              <a:rPr lang="en-US" altLang="zh-CN" sz="2000" b="1" dirty="0"/>
              <a:t>{2}</a:t>
            </a:r>
            <a:endParaRPr lang="zh-CN" altLang="en-US" sz="2000" b="1" dirty="0"/>
          </a:p>
        </p:txBody>
      </p:sp>
      <p:sp>
        <p:nvSpPr>
          <p:cNvPr id="87" name="文本框 86">
            <a:extLst>
              <a:ext uri="{FF2B5EF4-FFF2-40B4-BE49-F238E27FC236}">
                <a16:creationId xmlns:a16="http://schemas.microsoft.com/office/drawing/2014/main" id="{80254D34-4A46-47F4-AF58-635247B1371E}"/>
              </a:ext>
            </a:extLst>
          </p:cNvPr>
          <p:cNvSpPr txBox="1"/>
          <p:nvPr/>
        </p:nvSpPr>
        <p:spPr>
          <a:xfrm>
            <a:off x="3806782" y="4459644"/>
            <a:ext cx="533397" cy="400110"/>
          </a:xfrm>
          <a:prstGeom prst="rect">
            <a:avLst/>
          </a:prstGeom>
          <a:noFill/>
        </p:spPr>
        <p:txBody>
          <a:bodyPr wrap="square" rtlCol="0">
            <a:spAutoFit/>
          </a:bodyPr>
          <a:lstStyle/>
          <a:p>
            <a:r>
              <a:rPr lang="en-US" altLang="zh-CN" sz="2000" b="1" dirty="0"/>
              <a:t>{8}</a:t>
            </a:r>
            <a:endParaRPr lang="zh-CN" altLang="en-US" sz="2000" b="1" dirty="0"/>
          </a:p>
        </p:txBody>
      </p:sp>
      <p:sp>
        <p:nvSpPr>
          <p:cNvPr id="88" name="文本框 87">
            <a:extLst>
              <a:ext uri="{FF2B5EF4-FFF2-40B4-BE49-F238E27FC236}">
                <a16:creationId xmlns:a16="http://schemas.microsoft.com/office/drawing/2014/main" id="{570641C2-4228-4B7D-96C2-DDB2F595A3AA}"/>
              </a:ext>
            </a:extLst>
          </p:cNvPr>
          <p:cNvSpPr txBox="1"/>
          <p:nvPr/>
        </p:nvSpPr>
        <p:spPr>
          <a:xfrm>
            <a:off x="4427985" y="3880296"/>
            <a:ext cx="504056" cy="400110"/>
          </a:xfrm>
          <a:prstGeom prst="rect">
            <a:avLst/>
          </a:prstGeom>
          <a:noFill/>
        </p:spPr>
        <p:txBody>
          <a:bodyPr wrap="square" rtlCol="0">
            <a:spAutoFit/>
          </a:bodyPr>
          <a:lstStyle/>
          <a:p>
            <a:r>
              <a:rPr lang="en-US" altLang="zh-CN" sz="2000" b="1" dirty="0">
                <a:solidFill>
                  <a:srgbClr val="FF0000"/>
                </a:solidFill>
              </a:rPr>
              <a:t>A</a:t>
            </a:r>
            <a:endParaRPr lang="zh-CN" altLang="en-US" sz="2000" b="1" dirty="0">
              <a:solidFill>
                <a:srgbClr val="FF0000"/>
              </a:solidFill>
            </a:endParaRPr>
          </a:p>
        </p:txBody>
      </p:sp>
      <p:sp>
        <p:nvSpPr>
          <p:cNvPr id="89" name="文本框 88">
            <a:extLst>
              <a:ext uri="{FF2B5EF4-FFF2-40B4-BE49-F238E27FC236}">
                <a16:creationId xmlns:a16="http://schemas.microsoft.com/office/drawing/2014/main" id="{B22A49B5-6E5A-4E6C-BDD7-7A95D9E8B818}"/>
              </a:ext>
            </a:extLst>
          </p:cNvPr>
          <p:cNvSpPr txBox="1"/>
          <p:nvPr/>
        </p:nvSpPr>
        <p:spPr>
          <a:xfrm>
            <a:off x="4427984" y="4490836"/>
            <a:ext cx="504056" cy="400110"/>
          </a:xfrm>
          <a:prstGeom prst="rect">
            <a:avLst/>
          </a:prstGeom>
          <a:noFill/>
        </p:spPr>
        <p:txBody>
          <a:bodyPr wrap="square" rtlCol="0">
            <a:spAutoFit/>
          </a:bodyPr>
          <a:lstStyle/>
          <a:p>
            <a:r>
              <a:rPr lang="en-US" altLang="zh-CN" sz="2000" b="1" dirty="0">
                <a:solidFill>
                  <a:srgbClr val="FF0000"/>
                </a:solidFill>
              </a:rPr>
              <a:t>B</a:t>
            </a:r>
            <a:endParaRPr lang="zh-CN" altLang="en-US" sz="2000" b="1" dirty="0">
              <a:solidFill>
                <a:srgbClr val="FF0000"/>
              </a:solidFill>
            </a:endParaRPr>
          </a:p>
        </p:txBody>
      </p:sp>
      <p:sp>
        <p:nvSpPr>
          <p:cNvPr id="90" name="文本框 89">
            <a:extLst>
              <a:ext uri="{FF2B5EF4-FFF2-40B4-BE49-F238E27FC236}">
                <a16:creationId xmlns:a16="http://schemas.microsoft.com/office/drawing/2014/main" id="{061D7DDE-E3CD-43E7-9DF4-BE03A28CA338}"/>
              </a:ext>
            </a:extLst>
          </p:cNvPr>
          <p:cNvSpPr txBox="1"/>
          <p:nvPr/>
        </p:nvSpPr>
        <p:spPr>
          <a:xfrm>
            <a:off x="3779912" y="3278839"/>
            <a:ext cx="601691" cy="400110"/>
          </a:xfrm>
          <a:prstGeom prst="rect">
            <a:avLst/>
          </a:prstGeom>
          <a:noFill/>
        </p:spPr>
        <p:txBody>
          <a:bodyPr wrap="square" rtlCol="0">
            <a:spAutoFit/>
          </a:bodyPr>
          <a:lstStyle/>
          <a:p>
            <a:pPr marL="342900" lvl="0" indent="-342900"/>
            <a:r>
              <a:rPr lang="en-US" altLang="zh-CN" sz="2000" b="1" i="1" dirty="0" err="1">
                <a:solidFill>
                  <a:srgbClr val="000000"/>
                </a:solidFill>
                <a:latin typeface="Arial" panose="020B0604020202020204" pitchFamily="34" charset="0"/>
                <a:ea typeface="宋体" charset="-122"/>
                <a:cs typeface="Arial" panose="020B0604020202020204" pitchFamily="34" charset="0"/>
              </a:rPr>
              <a:t>S</a:t>
            </a:r>
            <a:r>
              <a:rPr lang="en-US" altLang="zh-CN" sz="2000" b="1" i="1" dirty="0" err="1">
                <a:solidFill>
                  <a:srgbClr val="000000"/>
                </a:solidFill>
                <a:latin typeface="Arial" panose="020B0604020202020204" pitchFamily="34" charset="0"/>
                <a:ea typeface="宋体" charset="-122"/>
                <a:cs typeface="Arial" panose="020B0604020202020204" pitchFamily="34" charset="0"/>
                <a:sym typeface="Symbol" pitchFamily="18" charset="2"/>
              </a:rPr>
              <a:t></a:t>
            </a:r>
            <a:r>
              <a:rPr lang="en-US" altLang="zh-CN" sz="2000" b="1" i="1" baseline="-30000" dirty="0" err="1">
                <a:solidFill>
                  <a:srgbClr val="000000"/>
                </a:solidFill>
                <a:latin typeface="Arial" panose="020B0604020202020204" pitchFamily="34" charset="0"/>
                <a:ea typeface="宋体" charset="-122"/>
                <a:cs typeface="Arial" panose="020B0604020202020204" pitchFamily="34" charset="0"/>
                <a:sym typeface="Symbol" pitchFamily="18" charset="2"/>
              </a:rPr>
              <a:t>d</a:t>
            </a:r>
            <a:endParaRPr lang="en-US" altLang="zh-CN" sz="2000" b="1" i="1" dirty="0">
              <a:solidFill>
                <a:srgbClr val="000000"/>
              </a:solidFill>
              <a:latin typeface="Arial" panose="020B0604020202020204" pitchFamily="34" charset="0"/>
              <a:ea typeface="宋体" charset="-122"/>
              <a:cs typeface="Arial" panose="020B0604020202020204" pitchFamily="34" charset="0"/>
              <a:sym typeface="Symbol" pitchFamily="18" charset="2"/>
            </a:endParaRPr>
          </a:p>
        </p:txBody>
      </p:sp>
      <p:sp>
        <p:nvSpPr>
          <p:cNvPr id="91" name="文本框 90">
            <a:extLst>
              <a:ext uri="{FF2B5EF4-FFF2-40B4-BE49-F238E27FC236}">
                <a16:creationId xmlns:a16="http://schemas.microsoft.com/office/drawing/2014/main" id="{9DB7CC53-0E96-442A-81F2-CA2D7B3AC7C9}"/>
              </a:ext>
            </a:extLst>
          </p:cNvPr>
          <p:cNvSpPr txBox="1"/>
          <p:nvPr/>
        </p:nvSpPr>
        <p:spPr>
          <a:xfrm>
            <a:off x="421503" y="5118677"/>
            <a:ext cx="533397" cy="400110"/>
          </a:xfrm>
          <a:prstGeom prst="rect">
            <a:avLst/>
          </a:prstGeom>
          <a:noFill/>
        </p:spPr>
        <p:txBody>
          <a:bodyPr wrap="square" rtlCol="0">
            <a:spAutoFit/>
          </a:bodyPr>
          <a:lstStyle/>
          <a:p>
            <a:r>
              <a:rPr lang="en-US" altLang="zh-CN" sz="2000" b="1" dirty="0"/>
              <a:t>{6}</a:t>
            </a:r>
            <a:endParaRPr lang="zh-CN" altLang="en-US" sz="2000" b="1" dirty="0"/>
          </a:p>
        </p:txBody>
      </p:sp>
      <p:sp>
        <p:nvSpPr>
          <p:cNvPr id="92" name="文本框 91">
            <a:extLst>
              <a:ext uri="{FF2B5EF4-FFF2-40B4-BE49-F238E27FC236}">
                <a16:creationId xmlns:a16="http://schemas.microsoft.com/office/drawing/2014/main" id="{B6DA0D85-EE30-4E97-90BA-23C0A7E4ABED}"/>
              </a:ext>
            </a:extLst>
          </p:cNvPr>
          <p:cNvSpPr txBox="1"/>
          <p:nvPr/>
        </p:nvSpPr>
        <p:spPr>
          <a:xfrm>
            <a:off x="1122950" y="5085300"/>
            <a:ext cx="1635734" cy="400110"/>
          </a:xfrm>
          <a:prstGeom prst="rect">
            <a:avLst/>
          </a:prstGeom>
          <a:noFill/>
        </p:spPr>
        <p:txBody>
          <a:bodyPr wrap="square" rtlCol="0">
            <a:spAutoFit/>
          </a:bodyPr>
          <a:lstStyle/>
          <a:p>
            <a:r>
              <a:rPr lang="en-US" altLang="zh-CN" sz="2000" b="1" dirty="0"/>
              <a:t>{4,5,6,7,9,10}</a:t>
            </a:r>
            <a:endParaRPr lang="zh-CN" altLang="en-US" sz="2000" b="1" dirty="0"/>
          </a:p>
        </p:txBody>
      </p:sp>
      <p:sp>
        <p:nvSpPr>
          <p:cNvPr id="93" name="文本框 92">
            <a:extLst>
              <a:ext uri="{FF2B5EF4-FFF2-40B4-BE49-F238E27FC236}">
                <a16:creationId xmlns:a16="http://schemas.microsoft.com/office/drawing/2014/main" id="{59D3AC3E-DD35-4FCF-9ADF-6393EBB312E7}"/>
              </a:ext>
            </a:extLst>
          </p:cNvPr>
          <p:cNvSpPr txBox="1"/>
          <p:nvPr/>
        </p:nvSpPr>
        <p:spPr>
          <a:xfrm>
            <a:off x="4434009" y="5133951"/>
            <a:ext cx="504056" cy="400110"/>
          </a:xfrm>
          <a:prstGeom prst="rect">
            <a:avLst/>
          </a:prstGeom>
          <a:noFill/>
        </p:spPr>
        <p:txBody>
          <a:bodyPr wrap="square" rtlCol="0">
            <a:spAutoFit/>
          </a:bodyPr>
          <a:lstStyle/>
          <a:p>
            <a:r>
              <a:rPr lang="en-US" altLang="zh-CN" sz="2000" b="1" dirty="0">
                <a:solidFill>
                  <a:srgbClr val="FF0000"/>
                </a:solidFill>
              </a:rPr>
              <a:t>C</a:t>
            </a:r>
            <a:endParaRPr lang="zh-CN" altLang="en-US" sz="2000" b="1" dirty="0">
              <a:solidFill>
                <a:srgbClr val="FF0000"/>
              </a:solidFill>
            </a:endParaRPr>
          </a:p>
        </p:txBody>
      </p:sp>
      <p:sp>
        <p:nvSpPr>
          <p:cNvPr id="94" name="文本框 93">
            <a:extLst>
              <a:ext uri="{FF2B5EF4-FFF2-40B4-BE49-F238E27FC236}">
                <a16:creationId xmlns:a16="http://schemas.microsoft.com/office/drawing/2014/main" id="{55304D4C-AB1C-4BFC-BE5E-E47DEDC18DCB}"/>
              </a:ext>
            </a:extLst>
          </p:cNvPr>
          <p:cNvSpPr txBox="1"/>
          <p:nvPr/>
        </p:nvSpPr>
        <p:spPr>
          <a:xfrm>
            <a:off x="3854912" y="3862267"/>
            <a:ext cx="504056" cy="400110"/>
          </a:xfrm>
          <a:prstGeom prst="rect">
            <a:avLst/>
          </a:prstGeom>
          <a:noFill/>
        </p:spPr>
        <p:txBody>
          <a:bodyPr wrap="square" rtlCol="0">
            <a:spAutoFit/>
          </a:bodyPr>
          <a:lstStyle/>
          <a:p>
            <a:r>
              <a:rPr lang="az-Cyrl-AZ" altLang="zh-CN" sz="2000" b="1" dirty="0"/>
              <a:t>Ф</a:t>
            </a:r>
            <a:endParaRPr lang="zh-CN" altLang="en-US" sz="2000" b="1" dirty="0"/>
          </a:p>
        </p:txBody>
      </p:sp>
      <p:sp>
        <p:nvSpPr>
          <p:cNvPr id="95" name="文本框 94">
            <a:extLst>
              <a:ext uri="{FF2B5EF4-FFF2-40B4-BE49-F238E27FC236}">
                <a16:creationId xmlns:a16="http://schemas.microsoft.com/office/drawing/2014/main" id="{D2565730-4444-4F4F-A0E0-C354A4262E29}"/>
              </a:ext>
            </a:extLst>
          </p:cNvPr>
          <p:cNvSpPr txBox="1"/>
          <p:nvPr/>
        </p:nvSpPr>
        <p:spPr>
          <a:xfrm>
            <a:off x="2990678" y="4509415"/>
            <a:ext cx="504056" cy="400110"/>
          </a:xfrm>
          <a:prstGeom prst="rect">
            <a:avLst/>
          </a:prstGeom>
          <a:noFill/>
        </p:spPr>
        <p:txBody>
          <a:bodyPr wrap="square" rtlCol="0">
            <a:spAutoFit/>
          </a:bodyPr>
          <a:lstStyle/>
          <a:p>
            <a:r>
              <a:rPr lang="en-US" altLang="zh-CN" sz="2000" b="1" dirty="0"/>
              <a:t>{6}</a:t>
            </a:r>
            <a:endParaRPr lang="zh-CN" altLang="en-US" sz="2000" b="1" dirty="0"/>
          </a:p>
        </p:txBody>
      </p:sp>
      <p:sp>
        <p:nvSpPr>
          <p:cNvPr id="96" name="文本框 95">
            <a:extLst>
              <a:ext uri="{FF2B5EF4-FFF2-40B4-BE49-F238E27FC236}">
                <a16:creationId xmlns:a16="http://schemas.microsoft.com/office/drawing/2014/main" id="{75D5A16A-271B-4B01-B79B-A015F63B73B4}"/>
              </a:ext>
            </a:extLst>
          </p:cNvPr>
          <p:cNvSpPr txBox="1"/>
          <p:nvPr/>
        </p:nvSpPr>
        <p:spPr>
          <a:xfrm>
            <a:off x="2990678" y="5116444"/>
            <a:ext cx="504056" cy="400110"/>
          </a:xfrm>
          <a:prstGeom prst="rect">
            <a:avLst/>
          </a:prstGeom>
          <a:noFill/>
        </p:spPr>
        <p:txBody>
          <a:bodyPr wrap="square" rtlCol="0">
            <a:spAutoFit/>
          </a:bodyPr>
          <a:lstStyle/>
          <a:p>
            <a:r>
              <a:rPr lang="en-US" altLang="zh-CN" sz="2000" b="1" dirty="0"/>
              <a:t>{6}</a:t>
            </a:r>
            <a:endParaRPr lang="zh-CN" altLang="en-US" sz="2000" b="1" dirty="0"/>
          </a:p>
        </p:txBody>
      </p:sp>
      <p:sp>
        <p:nvSpPr>
          <p:cNvPr id="97" name="文本框 96">
            <a:extLst>
              <a:ext uri="{FF2B5EF4-FFF2-40B4-BE49-F238E27FC236}">
                <a16:creationId xmlns:a16="http://schemas.microsoft.com/office/drawing/2014/main" id="{566C4AB3-7A38-48AB-9FD2-DC86CE862BC5}"/>
              </a:ext>
            </a:extLst>
          </p:cNvPr>
          <p:cNvSpPr txBox="1"/>
          <p:nvPr/>
        </p:nvSpPr>
        <p:spPr>
          <a:xfrm>
            <a:off x="3821452" y="5118677"/>
            <a:ext cx="504056" cy="400110"/>
          </a:xfrm>
          <a:prstGeom prst="rect">
            <a:avLst/>
          </a:prstGeom>
          <a:noFill/>
        </p:spPr>
        <p:txBody>
          <a:bodyPr wrap="square" rtlCol="0">
            <a:spAutoFit/>
          </a:bodyPr>
          <a:lstStyle/>
          <a:p>
            <a:r>
              <a:rPr lang="en-US" altLang="zh-CN" sz="2000" b="1" dirty="0"/>
              <a:t>{8}</a:t>
            </a:r>
            <a:endParaRPr lang="zh-CN" altLang="en-US" sz="2000" b="1" dirty="0"/>
          </a:p>
        </p:txBody>
      </p:sp>
      <p:sp>
        <p:nvSpPr>
          <p:cNvPr id="98" name="文本框 97">
            <a:extLst>
              <a:ext uri="{FF2B5EF4-FFF2-40B4-BE49-F238E27FC236}">
                <a16:creationId xmlns:a16="http://schemas.microsoft.com/office/drawing/2014/main" id="{B7C51FB9-8A71-4686-9B9F-298D106B0FF5}"/>
              </a:ext>
            </a:extLst>
          </p:cNvPr>
          <p:cNvSpPr txBox="1"/>
          <p:nvPr/>
        </p:nvSpPr>
        <p:spPr>
          <a:xfrm>
            <a:off x="433802" y="5752250"/>
            <a:ext cx="533397" cy="400110"/>
          </a:xfrm>
          <a:prstGeom prst="rect">
            <a:avLst/>
          </a:prstGeom>
          <a:noFill/>
        </p:spPr>
        <p:txBody>
          <a:bodyPr wrap="square" rtlCol="0">
            <a:spAutoFit/>
          </a:bodyPr>
          <a:lstStyle/>
          <a:p>
            <a:r>
              <a:rPr lang="en-US" altLang="zh-CN" sz="2000" b="1" dirty="0"/>
              <a:t>{8}</a:t>
            </a:r>
            <a:endParaRPr lang="zh-CN" altLang="en-US" sz="2000" b="1" dirty="0"/>
          </a:p>
        </p:txBody>
      </p:sp>
      <p:sp>
        <p:nvSpPr>
          <p:cNvPr id="99" name="文本框 98">
            <a:extLst>
              <a:ext uri="{FF2B5EF4-FFF2-40B4-BE49-F238E27FC236}">
                <a16:creationId xmlns:a16="http://schemas.microsoft.com/office/drawing/2014/main" id="{96511F54-1109-40CB-88F0-46CC6ADE4CD6}"/>
              </a:ext>
            </a:extLst>
          </p:cNvPr>
          <p:cNvSpPr txBox="1"/>
          <p:nvPr/>
        </p:nvSpPr>
        <p:spPr>
          <a:xfrm>
            <a:off x="1096983" y="5743394"/>
            <a:ext cx="1635734" cy="400110"/>
          </a:xfrm>
          <a:prstGeom prst="rect">
            <a:avLst/>
          </a:prstGeom>
          <a:noFill/>
        </p:spPr>
        <p:txBody>
          <a:bodyPr wrap="square" rtlCol="0">
            <a:spAutoFit/>
          </a:bodyPr>
          <a:lstStyle/>
          <a:p>
            <a:r>
              <a:rPr lang="en-US" altLang="zh-CN" sz="2000" b="1" dirty="0"/>
              <a:t>{4,5,7,8,9,10}</a:t>
            </a:r>
            <a:endParaRPr lang="zh-CN" altLang="en-US" sz="2000" b="1" dirty="0"/>
          </a:p>
        </p:txBody>
      </p:sp>
      <p:sp>
        <p:nvSpPr>
          <p:cNvPr id="100" name="文本框 99">
            <a:extLst>
              <a:ext uri="{FF2B5EF4-FFF2-40B4-BE49-F238E27FC236}">
                <a16:creationId xmlns:a16="http://schemas.microsoft.com/office/drawing/2014/main" id="{DE4EFB19-87B2-420D-BD02-E34F8E48D859}"/>
              </a:ext>
            </a:extLst>
          </p:cNvPr>
          <p:cNvSpPr txBox="1"/>
          <p:nvPr/>
        </p:nvSpPr>
        <p:spPr>
          <a:xfrm>
            <a:off x="2987824" y="5767100"/>
            <a:ext cx="504056" cy="400110"/>
          </a:xfrm>
          <a:prstGeom prst="rect">
            <a:avLst/>
          </a:prstGeom>
          <a:noFill/>
        </p:spPr>
        <p:txBody>
          <a:bodyPr wrap="square" rtlCol="0">
            <a:spAutoFit/>
          </a:bodyPr>
          <a:lstStyle/>
          <a:p>
            <a:r>
              <a:rPr lang="en-US" altLang="zh-CN" sz="2000" b="1" dirty="0"/>
              <a:t>{6}</a:t>
            </a:r>
            <a:endParaRPr lang="zh-CN" altLang="en-US" sz="2000" b="1" dirty="0"/>
          </a:p>
        </p:txBody>
      </p:sp>
      <p:sp>
        <p:nvSpPr>
          <p:cNvPr id="101" name="文本框 100">
            <a:extLst>
              <a:ext uri="{FF2B5EF4-FFF2-40B4-BE49-F238E27FC236}">
                <a16:creationId xmlns:a16="http://schemas.microsoft.com/office/drawing/2014/main" id="{E30782AE-22AF-4E31-9321-957CFCF437DE}"/>
              </a:ext>
            </a:extLst>
          </p:cNvPr>
          <p:cNvSpPr txBox="1"/>
          <p:nvPr/>
        </p:nvSpPr>
        <p:spPr>
          <a:xfrm>
            <a:off x="3814035" y="5781628"/>
            <a:ext cx="504056" cy="400110"/>
          </a:xfrm>
          <a:prstGeom prst="rect">
            <a:avLst/>
          </a:prstGeom>
          <a:noFill/>
        </p:spPr>
        <p:txBody>
          <a:bodyPr wrap="square" rtlCol="0">
            <a:spAutoFit/>
          </a:bodyPr>
          <a:lstStyle/>
          <a:p>
            <a:r>
              <a:rPr lang="en-US" altLang="zh-CN" sz="2000" b="1" dirty="0"/>
              <a:t>{8}</a:t>
            </a:r>
            <a:endParaRPr lang="zh-CN" altLang="en-US" sz="2000" b="1" dirty="0"/>
          </a:p>
        </p:txBody>
      </p:sp>
      <p:sp>
        <p:nvSpPr>
          <p:cNvPr id="102" name="文本框 101">
            <a:extLst>
              <a:ext uri="{FF2B5EF4-FFF2-40B4-BE49-F238E27FC236}">
                <a16:creationId xmlns:a16="http://schemas.microsoft.com/office/drawing/2014/main" id="{5E49698E-165F-48C9-8CF7-0CF8FDC26E03}"/>
              </a:ext>
            </a:extLst>
          </p:cNvPr>
          <p:cNvSpPr txBox="1"/>
          <p:nvPr/>
        </p:nvSpPr>
        <p:spPr>
          <a:xfrm>
            <a:off x="4437925" y="5758902"/>
            <a:ext cx="504056" cy="400110"/>
          </a:xfrm>
          <a:prstGeom prst="rect">
            <a:avLst/>
          </a:prstGeom>
          <a:noFill/>
        </p:spPr>
        <p:txBody>
          <a:bodyPr wrap="square" rtlCol="0">
            <a:spAutoFit/>
          </a:bodyPr>
          <a:lstStyle/>
          <a:p>
            <a:r>
              <a:rPr lang="en-US" altLang="zh-CN" sz="2000" b="1" dirty="0">
                <a:solidFill>
                  <a:srgbClr val="FF0000"/>
                </a:solidFill>
              </a:rPr>
              <a:t>D</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2" fill="hold" grpId="1" nodeType="clickEffect">
                                  <p:stCondLst>
                                    <p:cond delay="0"/>
                                  </p:stCondLst>
                                  <p:childTnLst>
                                    <p:animClr clrSpc="rgb" dir="cw">
                                      <p:cBhvr override="childStyle">
                                        <p:cTn id="106" dur="2000" fill="hold"/>
                                        <p:tgtEl>
                                          <p:spTgt spid="81"/>
                                        </p:tgtEl>
                                        <p:attrNameLst>
                                          <p:attrName>style.color</p:attrName>
                                        </p:attrNameLst>
                                      </p:cBhvr>
                                      <p:to>
                                        <a:srgbClr val="FF0000"/>
                                      </p:to>
                                    </p:animClr>
                                  </p:childTnLst>
                                </p:cTn>
                              </p:par>
                            </p:childTnLst>
                          </p:cTn>
                        </p:par>
                      </p:childTnLst>
                    </p:cTn>
                  </p:par>
                  <p:par>
                    <p:cTn id="107" fill="hold">
                      <p:stCondLst>
                        <p:cond delay="indefinite"/>
                      </p:stCondLst>
                      <p:childTnLst>
                        <p:par>
                          <p:cTn id="108" fill="hold">
                            <p:stCondLst>
                              <p:cond delay="0"/>
                            </p:stCondLst>
                            <p:childTnLst>
                              <p:par>
                                <p:cTn id="109" presetID="3" presetClass="emph" presetSubtype="2" fill="hold" grpId="1" nodeType="clickEffect">
                                  <p:stCondLst>
                                    <p:cond delay="0"/>
                                  </p:stCondLst>
                                  <p:childTnLst>
                                    <p:animClr clrSpc="rgb" dir="cw">
                                      <p:cBhvr override="childStyle">
                                        <p:cTn id="110" dur="2000" fill="hold"/>
                                        <p:tgtEl>
                                          <p:spTgt spid="92"/>
                                        </p:tgtEl>
                                        <p:attrNameLst>
                                          <p:attrName>style.color</p:attrName>
                                        </p:attrNameLst>
                                      </p:cBhvr>
                                      <p:to>
                                        <a:srgbClr val="FF0000"/>
                                      </p:to>
                                    </p:animClr>
                                  </p:childTnLst>
                                </p:cTn>
                              </p:par>
                            </p:childTnLst>
                          </p:cTn>
                        </p:par>
                      </p:childTnLst>
                    </p:cTn>
                  </p:par>
                  <p:par>
                    <p:cTn id="111" fill="hold">
                      <p:stCondLst>
                        <p:cond delay="indefinite"/>
                      </p:stCondLst>
                      <p:childTnLst>
                        <p:par>
                          <p:cTn id="112" fill="hold">
                            <p:stCondLst>
                              <p:cond delay="0"/>
                            </p:stCondLst>
                            <p:childTnLst>
                              <p:par>
                                <p:cTn id="113" presetID="3" presetClass="emph" presetSubtype="2" fill="hold" grpId="1" nodeType="clickEffect">
                                  <p:stCondLst>
                                    <p:cond delay="0"/>
                                  </p:stCondLst>
                                  <p:childTnLst>
                                    <p:animClr clrSpc="rgb" dir="cw">
                                      <p:cBhvr override="childStyle">
                                        <p:cTn id="114" dur="2000" fill="hold"/>
                                        <p:tgtEl>
                                          <p:spTgt spid="99"/>
                                        </p:tgtEl>
                                        <p:attrNameLst>
                                          <p:attrName>style.color</p:attrName>
                                        </p:attrNameLst>
                                      </p:cBhvr>
                                      <p:to>
                                        <a:srgbClr val="FF0000"/>
                                      </p:to>
                                    </p:animClr>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nodeType="clickEffect">
                                  <p:stCondLst>
                                    <p:cond delay="0"/>
                                  </p:stCondLst>
                                  <p:childTnLst>
                                    <p:set>
                                      <p:cBhvr>
                                        <p:cTn id="118" dur="1" fill="hold">
                                          <p:stCondLst>
                                            <p:cond delay="0"/>
                                          </p:stCondLst>
                                        </p:cTn>
                                        <p:tgtEl>
                                          <p:spTgt spid="5"/>
                                        </p:tgtEl>
                                        <p:attrNameLst>
                                          <p:attrName>style.visibility</p:attrName>
                                        </p:attrNameLst>
                                      </p:cBhvr>
                                      <p:to>
                                        <p:strVal val="visible"/>
                                      </p:to>
                                    </p:set>
                                    <p:animEffect transition="in" filter="barn(inVertical)">
                                      <p:cBhvr>
                                        <p:cTn id="1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1" grpId="1"/>
      <p:bldP spid="82" grpId="0"/>
      <p:bldP spid="83" grpId="0"/>
      <p:bldP spid="84" grpId="0"/>
      <p:bldP spid="85" grpId="0"/>
      <p:bldP spid="86" grpId="0"/>
      <p:bldP spid="87" grpId="0"/>
      <p:bldP spid="88" grpId="0"/>
      <p:bldP spid="89" grpId="0"/>
      <p:bldP spid="90" grpId="0"/>
      <p:bldP spid="91" grpId="0"/>
      <p:bldP spid="92" grpId="0"/>
      <p:bldP spid="92" grpId="1"/>
      <p:bldP spid="93" grpId="0"/>
      <p:bldP spid="94" grpId="0"/>
      <p:bldP spid="95" grpId="0"/>
      <p:bldP spid="96" grpId="0"/>
      <p:bldP spid="97" grpId="0"/>
      <p:bldP spid="98" grpId="0"/>
      <p:bldP spid="99" grpId="0"/>
      <p:bldP spid="99" grpId="1"/>
      <p:bldP spid="100" grpId="0"/>
      <p:bldP spid="101"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B61BA-708A-485B-9244-F75869B4B5CE}"/>
              </a:ext>
            </a:extLst>
          </p:cNvPr>
          <p:cNvSpPr>
            <a:spLocks noGrp="1" noChangeArrowheads="1"/>
          </p:cNvSpPr>
          <p:nvPr>
            <p:ph type="title"/>
          </p:nvPr>
        </p:nvSpPr>
        <p:spPr/>
        <p:txBody>
          <a:bodyPr/>
          <a:lstStyle/>
          <a:p>
            <a:pPr eaLnBrk="1" hangingPunct="1"/>
            <a:r>
              <a:rPr lang="zh-CN" altLang="en-US" dirty="0">
                <a:latin typeface="宋体" pitchFamily="2" charset="-122"/>
              </a:rPr>
              <a:t>确定有限自动机</a:t>
            </a:r>
            <a:r>
              <a:rPr lang="en-US" altLang="zh-CN" dirty="0"/>
              <a:t>(DFA)</a:t>
            </a:r>
          </a:p>
        </p:txBody>
      </p:sp>
      <p:sp>
        <p:nvSpPr>
          <p:cNvPr id="72706" name="Rectangle 2"/>
          <p:cNvSpPr>
            <a:spLocks noGrp="1" noChangeArrowheads="1"/>
          </p:cNvSpPr>
          <p:nvPr>
            <p:ph idx="1"/>
          </p:nvPr>
        </p:nvSpPr>
        <p:spPr>
          <a:solidFill>
            <a:schemeClr val="bg1"/>
          </a:solidFill>
          <a:ln w="28575">
            <a:solidFill>
              <a:srgbClr val="9999FF"/>
            </a:solidFill>
          </a:ln>
        </p:spPr>
        <p:txBody>
          <a:bodyPr/>
          <a:lstStyle/>
          <a:p>
            <a:pPr algn="just" eaLnBrk="1" hangingPunct="1">
              <a:lnSpc>
                <a:spcPct val="150000"/>
              </a:lnSpc>
              <a:spcBef>
                <a:spcPct val="50000"/>
              </a:spcBef>
            </a:pPr>
            <a:r>
              <a:rPr lang="zh-CN" altLang="en-US" dirty="0">
                <a:latin typeface="Arial" panose="020B0604020202020204" pitchFamily="34" charset="0"/>
                <a:cs typeface="Arial" panose="020B0604020202020204" pitchFamily="34" charset="0"/>
              </a:rPr>
              <a:t>对于</a:t>
            </a:r>
            <a:r>
              <a:rPr lang="zh-CN" altLang="en-US" dirty="0">
                <a:latin typeface="Arial" panose="020B0604020202020204" pitchFamily="34" charset="0"/>
                <a:cs typeface="Arial" panose="020B0604020202020204" pitchFamily="34" charset="0"/>
                <a:sym typeface="Symbol" pitchFamily="18" charset="2"/>
              </a:rPr>
              <a:t></a:t>
            </a:r>
            <a:r>
              <a:rPr lang="zh-CN" altLang="en-US" baseline="30000"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中的任何字</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若存在一条从初态到某一终态的道路</a:t>
            </a:r>
            <a:r>
              <a:rPr lang="zh-CN" altLang="en-US" dirty="0">
                <a:latin typeface="Arial" panose="020B0604020202020204" pitchFamily="34" charset="0"/>
                <a:cs typeface="Arial" panose="020B0604020202020204" pitchFamily="34" charset="0"/>
              </a:rPr>
              <a:t>，且这条路上所有弧上的标记符连接成的字等于</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，则称</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所</a:t>
            </a:r>
            <a:r>
              <a:rPr lang="zh-CN" altLang="en-US" dirty="0">
                <a:solidFill>
                  <a:srgbClr val="FF3300"/>
                </a:solidFill>
                <a:latin typeface="Arial" panose="020B0604020202020204" pitchFamily="34" charset="0"/>
                <a:cs typeface="Arial" panose="020B0604020202020204" pitchFamily="34" charset="0"/>
              </a:rPr>
              <a:t>识别</a:t>
            </a:r>
            <a:r>
              <a:rPr lang="en-US" altLang="zh-CN" dirty="0">
                <a:latin typeface="Arial" panose="020B0604020202020204" pitchFamily="34" charset="0"/>
                <a:cs typeface="Arial" panose="020B0604020202020204" pitchFamily="34" charset="0"/>
              </a:rPr>
              <a:t>(</a:t>
            </a:r>
            <a:r>
              <a:rPr lang="zh-CN" altLang="en-US" dirty="0">
                <a:solidFill>
                  <a:srgbClr val="FF3300"/>
                </a:solidFill>
                <a:latin typeface="Arial" panose="020B0604020202020204" pitchFamily="34" charset="0"/>
                <a:cs typeface="Arial" panose="020B0604020202020204" pitchFamily="34" charset="0"/>
              </a:rPr>
              <a:t>接收</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lgn="just" eaLnBrk="1" hangingPunct="1">
              <a:lnSpc>
                <a:spcPct val="150000"/>
              </a:lnSpc>
              <a:spcBef>
                <a:spcPct val="50000"/>
              </a:spcBef>
            </a:pP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所识别的字的全体记为</a:t>
            </a:r>
            <a:r>
              <a:rPr lang="en-US" altLang="zh-CN" dirty="0">
                <a:latin typeface="Arial" panose="020B0604020202020204" pitchFamily="34" charset="0"/>
                <a:cs typeface="Arial" panose="020B0604020202020204" pitchFamily="34" charset="0"/>
              </a:rPr>
              <a:t>L(M)</a:t>
            </a:r>
            <a:r>
              <a:rPr lang="zh-CN" altLang="en-US" dirty="0">
                <a:latin typeface="Arial" panose="020B0604020202020204" pitchFamily="34" charset="0"/>
                <a:cs typeface="Arial" panose="020B0604020202020204" pitchFamily="34" charset="0"/>
              </a:rPr>
              <a:t>。</a:t>
            </a:r>
          </a:p>
          <a:p>
            <a:pPr algn="just" eaLnBrk="1" hangingPunct="1">
              <a:lnSpc>
                <a:spcPct val="150000"/>
              </a:lnSpc>
              <a:spcBef>
                <a:spcPct val="50000"/>
              </a:spcBef>
            </a:pPr>
            <a:r>
              <a:rPr lang="zh-CN" altLang="en-US" dirty="0">
                <a:latin typeface="Arial" panose="020B0604020202020204" pitchFamily="34" charset="0"/>
                <a:cs typeface="Arial" panose="020B0604020202020204" pitchFamily="34" charset="0"/>
              </a:rPr>
              <a:t>可以证明：</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上的字集</a:t>
            </a:r>
            <a:r>
              <a:rPr lang="en-US" altLang="zh-CN" dirty="0">
                <a:latin typeface="Arial" panose="020B0604020202020204" pitchFamily="34" charset="0"/>
                <a:cs typeface="Arial" panose="020B0604020202020204" pitchFamily="34" charset="0"/>
              </a:rPr>
              <a:t>V</a:t>
            </a:r>
            <a:r>
              <a:rPr lang="en-US" altLang="zh-CN" dirty="0">
                <a:latin typeface="Arial" panose="020B0604020202020204" pitchFamily="34" charset="0"/>
                <a:cs typeface="Arial" panose="020B0604020202020204" pitchFamily="34" charset="0"/>
                <a:sym typeface="Symbol" pitchFamily="18" charset="2"/>
              </a:rPr>
              <a:t></a:t>
            </a:r>
            <a:r>
              <a:rPr lang="en-US" altLang="zh-CN" baseline="30000"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是正则集，当且仅当存在</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上的</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，使得</a:t>
            </a:r>
            <a:r>
              <a:rPr lang="en-US" altLang="zh-CN" dirty="0">
                <a:latin typeface="Arial" panose="020B0604020202020204" pitchFamily="34" charset="0"/>
                <a:cs typeface="Arial" panose="020B0604020202020204" pitchFamily="34" charset="0"/>
              </a:rPr>
              <a:t>V</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L(M)</a:t>
            </a:r>
            <a:r>
              <a:rPr lang="zh-CN" altLang="en-US"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xEl>
                                              <p:pRg st="1" end="1"/>
                                            </p:txEl>
                                          </p:spTgt>
                                        </p:tgtEl>
                                        <p:attrNameLst>
                                          <p:attrName>style.visibility</p:attrName>
                                        </p:attrNameLst>
                                      </p:cBhvr>
                                      <p:to>
                                        <p:strVal val="visible"/>
                                      </p:to>
                                    </p:set>
                                    <p:animEffect transition="in" filter="wipe(left)">
                                      <p:cBhvr>
                                        <p:cTn id="7" dur="500"/>
                                        <p:tgtEl>
                                          <p:spTgt spid="727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6">
                                            <p:txEl>
                                              <p:pRg st="2" end="2"/>
                                            </p:txEl>
                                          </p:spTgt>
                                        </p:tgtEl>
                                        <p:attrNameLst>
                                          <p:attrName>style.visibility</p:attrName>
                                        </p:attrNameLst>
                                      </p:cBhvr>
                                      <p:to>
                                        <p:strVal val="visible"/>
                                      </p:to>
                                    </p:set>
                                    <p:animEffect transition="in" filter="wipe(left)">
                                      <p:cBhvr>
                                        <p:cTn id="12" dur="500"/>
                                        <p:tgtEl>
                                          <p:spTgt spid="727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latin typeface="Arial" panose="020B0604020202020204" pitchFamily="34" charset="0"/>
                <a:cs typeface="Arial" panose="020B0604020202020204" pitchFamily="34" charset="0"/>
              </a:rPr>
              <a:t>请将下列</a:t>
            </a:r>
            <a:r>
              <a:rPr lang="en-US" altLang="zh-CN" dirty="0" err="1">
                <a:latin typeface="Arial" panose="020B0604020202020204" pitchFamily="34" charset="0"/>
                <a:cs typeface="Arial" panose="020B0604020202020204" pitchFamily="34" charset="0"/>
              </a:rPr>
              <a:t>NFA</a:t>
            </a:r>
            <a:r>
              <a:rPr lang="zh-CN" altLang="en-US" dirty="0">
                <a:latin typeface="Arial" panose="020B0604020202020204" pitchFamily="34" charset="0"/>
                <a:cs typeface="Arial" panose="020B0604020202020204" pitchFamily="34" charset="0"/>
              </a:rPr>
              <a:t>确定化。</a:t>
            </a:r>
          </a:p>
        </p:txBody>
      </p:sp>
      <mc:AlternateContent xmlns:mc="http://schemas.openxmlformats.org/markup-compatibility/2006" xmlns:p14="http://schemas.microsoft.com/office/powerpoint/2010/main">
        <mc:Choice Requires="p14">
          <p:contentPart p14:bwMode="auto" r:id="rId2">
            <p14:nvContentPartPr>
              <p14:cNvPr id="45" name="墨迹 44">
                <a:extLst>
                  <a:ext uri="{FF2B5EF4-FFF2-40B4-BE49-F238E27FC236}">
                    <a16:creationId xmlns:a16="http://schemas.microsoft.com/office/drawing/2014/main" id="{8F28C768-54AF-4FD7-8296-D880FD80F9D1}"/>
                  </a:ext>
                </a:extLst>
              </p14:cNvPr>
              <p14:cNvContentPartPr/>
              <p14:nvPr/>
            </p14:nvContentPartPr>
            <p14:xfrm>
              <a:off x="3421418" y="2586096"/>
              <a:ext cx="176278" cy="156240"/>
            </p14:xfrm>
          </p:contentPart>
        </mc:Choice>
        <mc:Fallback xmlns="">
          <p:pic>
            <p:nvPicPr>
              <p:cNvPr id="45" name="墨迹 44">
                <a:extLst>
                  <a:ext uri="{FF2B5EF4-FFF2-40B4-BE49-F238E27FC236}">
                    <a16:creationId xmlns:a16="http://schemas.microsoft.com/office/drawing/2014/main" id="{8F28C768-54AF-4FD7-8296-D880FD80F9D1}"/>
                  </a:ext>
                </a:extLst>
              </p:cNvPr>
              <p:cNvPicPr/>
              <p:nvPr/>
            </p:nvPicPr>
            <p:blipFill>
              <a:blip r:embed="rId3"/>
              <a:stretch>
                <a:fillRect/>
              </a:stretch>
            </p:blipFill>
            <p:spPr>
              <a:xfrm>
                <a:off x="3412424" y="2577096"/>
                <a:ext cx="193906"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5" name="墨迹 94">
                <a:extLst>
                  <a:ext uri="{FF2B5EF4-FFF2-40B4-BE49-F238E27FC236}">
                    <a16:creationId xmlns:a16="http://schemas.microsoft.com/office/drawing/2014/main" id="{074C3680-3079-4CAA-99A5-4957C8849222}"/>
                  </a:ext>
                </a:extLst>
              </p14:cNvPr>
              <p14:cNvContentPartPr/>
              <p14:nvPr/>
            </p14:nvContentPartPr>
            <p14:xfrm>
              <a:off x="3047982" y="4491216"/>
              <a:ext cx="157673" cy="227880"/>
            </p14:xfrm>
          </p:contentPart>
        </mc:Choice>
        <mc:Fallback xmlns="">
          <p:pic>
            <p:nvPicPr>
              <p:cNvPr id="95" name="墨迹 94">
                <a:extLst>
                  <a:ext uri="{FF2B5EF4-FFF2-40B4-BE49-F238E27FC236}">
                    <a16:creationId xmlns:a16="http://schemas.microsoft.com/office/drawing/2014/main" id="{074C3680-3079-4CAA-99A5-4957C8849222}"/>
                  </a:ext>
                </a:extLst>
              </p:cNvPr>
              <p:cNvPicPr/>
              <p:nvPr/>
            </p:nvPicPr>
            <p:blipFill>
              <a:blip r:embed="rId5"/>
              <a:stretch>
                <a:fillRect/>
              </a:stretch>
            </p:blipFill>
            <p:spPr>
              <a:xfrm>
                <a:off x="3038982" y="4482216"/>
                <a:ext cx="175312"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4" name="墨迹 103">
                <a:extLst>
                  <a:ext uri="{FF2B5EF4-FFF2-40B4-BE49-F238E27FC236}">
                    <a16:creationId xmlns:a16="http://schemas.microsoft.com/office/drawing/2014/main" id="{BF035BA5-19BB-4C57-BE7C-2AED9ABDE433}"/>
                  </a:ext>
                </a:extLst>
              </p14:cNvPr>
              <p14:cNvContentPartPr/>
              <p14:nvPr/>
            </p14:nvContentPartPr>
            <p14:xfrm>
              <a:off x="683568" y="2866536"/>
              <a:ext cx="4576608" cy="2224080"/>
            </p14:xfrm>
          </p:contentPart>
        </mc:Choice>
        <mc:Fallback xmlns="">
          <p:pic>
            <p:nvPicPr>
              <p:cNvPr id="104" name="墨迹 103">
                <a:extLst>
                  <a:ext uri="{FF2B5EF4-FFF2-40B4-BE49-F238E27FC236}">
                    <a16:creationId xmlns:a16="http://schemas.microsoft.com/office/drawing/2014/main" id="{BF035BA5-19BB-4C57-BE7C-2AED9ABDE433}"/>
                  </a:ext>
                </a:extLst>
              </p:cNvPr>
              <p:cNvPicPr/>
              <p:nvPr/>
            </p:nvPicPr>
            <p:blipFill>
              <a:blip r:embed="rId7"/>
              <a:stretch>
                <a:fillRect/>
              </a:stretch>
            </p:blipFill>
            <p:spPr>
              <a:xfrm>
                <a:off x="674567" y="2857539"/>
                <a:ext cx="4594250" cy="224171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0" name="墨迹 139">
                <a:extLst>
                  <a:ext uri="{FF2B5EF4-FFF2-40B4-BE49-F238E27FC236}">
                    <a16:creationId xmlns:a16="http://schemas.microsoft.com/office/drawing/2014/main" id="{FCBC1BD5-ED0E-46C2-98B4-C1A1D934067C}"/>
                  </a:ext>
                </a:extLst>
              </p14:cNvPr>
              <p14:cNvContentPartPr/>
              <p14:nvPr/>
            </p14:nvContentPartPr>
            <p14:xfrm>
              <a:off x="5348276" y="2943576"/>
              <a:ext cx="2896132" cy="559080"/>
            </p14:xfrm>
          </p:contentPart>
        </mc:Choice>
        <mc:Fallback xmlns="">
          <p:pic>
            <p:nvPicPr>
              <p:cNvPr id="140" name="墨迹 139">
                <a:extLst>
                  <a:ext uri="{FF2B5EF4-FFF2-40B4-BE49-F238E27FC236}">
                    <a16:creationId xmlns:a16="http://schemas.microsoft.com/office/drawing/2014/main" id="{FCBC1BD5-ED0E-46C2-98B4-C1A1D934067C}"/>
                  </a:ext>
                </a:extLst>
              </p:cNvPr>
              <p:cNvPicPr/>
              <p:nvPr/>
            </p:nvPicPr>
            <p:blipFill>
              <a:blip r:embed="rId9"/>
              <a:stretch>
                <a:fillRect/>
              </a:stretch>
            </p:blipFill>
            <p:spPr>
              <a:xfrm>
                <a:off x="5339276" y="2934576"/>
                <a:ext cx="2913772"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4" name="墨迹 143">
                <a:extLst>
                  <a:ext uri="{FF2B5EF4-FFF2-40B4-BE49-F238E27FC236}">
                    <a16:creationId xmlns:a16="http://schemas.microsoft.com/office/drawing/2014/main" id="{C0B57A6E-D481-4283-8F3B-0229A522A317}"/>
                  </a:ext>
                </a:extLst>
              </p14:cNvPr>
              <p14:cNvContentPartPr/>
              <p14:nvPr/>
            </p14:nvContentPartPr>
            <p14:xfrm>
              <a:off x="5456670" y="2457576"/>
              <a:ext cx="2454018" cy="686160"/>
            </p14:xfrm>
          </p:contentPart>
        </mc:Choice>
        <mc:Fallback xmlns="">
          <p:pic>
            <p:nvPicPr>
              <p:cNvPr id="144" name="墨迹 143">
                <a:extLst>
                  <a:ext uri="{FF2B5EF4-FFF2-40B4-BE49-F238E27FC236}">
                    <a16:creationId xmlns:a16="http://schemas.microsoft.com/office/drawing/2014/main" id="{C0B57A6E-D481-4283-8F3B-0229A522A317}"/>
                  </a:ext>
                </a:extLst>
              </p:cNvPr>
              <p:cNvPicPr/>
              <p:nvPr/>
            </p:nvPicPr>
            <p:blipFill>
              <a:blip r:embed="rId11"/>
              <a:stretch>
                <a:fillRect/>
              </a:stretch>
            </p:blipFill>
            <p:spPr>
              <a:xfrm>
                <a:off x="5447670" y="2448590"/>
                <a:ext cx="2471657" cy="70377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5" name="墨迹 144">
                <a:extLst>
                  <a:ext uri="{FF2B5EF4-FFF2-40B4-BE49-F238E27FC236}">
                    <a16:creationId xmlns:a16="http://schemas.microsoft.com/office/drawing/2014/main" id="{651242E6-AFC6-4C69-8A63-D95FB4BE939B}"/>
                  </a:ext>
                </a:extLst>
              </p14:cNvPr>
              <p14:cNvContentPartPr/>
              <p14:nvPr/>
            </p14:nvContentPartPr>
            <p14:xfrm>
              <a:off x="6235182" y="2132856"/>
              <a:ext cx="101226" cy="222480"/>
            </p14:xfrm>
          </p:contentPart>
        </mc:Choice>
        <mc:Fallback xmlns="">
          <p:pic>
            <p:nvPicPr>
              <p:cNvPr id="145" name="墨迹 144">
                <a:extLst>
                  <a:ext uri="{FF2B5EF4-FFF2-40B4-BE49-F238E27FC236}">
                    <a16:creationId xmlns:a16="http://schemas.microsoft.com/office/drawing/2014/main" id="{651242E6-AFC6-4C69-8A63-D95FB4BE939B}"/>
                  </a:ext>
                </a:extLst>
              </p:cNvPr>
              <p:cNvPicPr/>
              <p:nvPr/>
            </p:nvPicPr>
            <p:blipFill>
              <a:blip r:embed="rId13"/>
              <a:stretch>
                <a:fillRect/>
              </a:stretch>
            </p:blipFill>
            <p:spPr>
              <a:xfrm>
                <a:off x="6226176" y="2123856"/>
                <a:ext cx="118878"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0" name="墨迹 149">
                <a:extLst>
                  <a:ext uri="{FF2B5EF4-FFF2-40B4-BE49-F238E27FC236}">
                    <a16:creationId xmlns:a16="http://schemas.microsoft.com/office/drawing/2014/main" id="{17B52569-8AC8-4D96-9BCD-FB0FCF6C961D}"/>
                  </a:ext>
                </a:extLst>
              </p14:cNvPr>
              <p14:cNvContentPartPr/>
              <p14:nvPr/>
            </p14:nvContentPartPr>
            <p14:xfrm>
              <a:off x="6444208" y="3455856"/>
              <a:ext cx="592219" cy="531720"/>
            </p14:xfrm>
          </p:contentPart>
        </mc:Choice>
        <mc:Fallback xmlns="">
          <p:pic>
            <p:nvPicPr>
              <p:cNvPr id="150" name="墨迹 149">
                <a:extLst>
                  <a:ext uri="{FF2B5EF4-FFF2-40B4-BE49-F238E27FC236}">
                    <a16:creationId xmlns:a16="http://schemas.microsoft.com/office/drawing/2014/main" id="{17B52569-8AC8-4D96-9BCD-FB0FCF6C961D}"/>
                  </a:ext>
                </a:extLst>
              </p:cNvPr>
              <p:cNvPicPr/>
              <p:nvPr/>
            </p:nvPicPr>
            <p:blipFill>
              <a:blip r:embed="rId15"/>
              <a:stretch>
                <a:fillRect/>
              </a:stretch>
            </p:blipFill>
            <p:spPr>
              <a:xfrm>
                <a:off x="6435202" y="3446880"/>
                <a:ext cx="609870" cy="549312"/>
              </a:xfrm>
              <a:prstGeom prst="rect">
                <a:avLst/>
              </a:prstGeom>
            </p:spPr>
          </p:pic>
        </mc:Fallback>
      </mc:AlternateContent>
    </p:spTree>
    <p:extLst>
      <p:ext uri="{BB962C8B-B14F-4D97-AF65-F5344CB8AC3E}">
        <p14:creationId xmlns:p14="http://schemas.microsoft.com/office/powerpoint/2010/main" val="40591769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词法扫描的构建流程</a:t>
            </a:r>
          </a:p>
        </p:txBody>
      </p:sp>
      <p:sp>
        <p:nvSpPr>
          <p:cNvPr id="12" name="内容占位符 11">
            <a:extLst>
              <a:ext uri="{FF2B5EF4-FFF2-40B4-BE49-F238E27FC236}">
                <a16:creationId xmlns:a16="http://schemas.microsoft.com/office/drawing/2014/main" id="{3A1821F6-A21E-4B91-BA86-4E631F2597EC}"/>
              </a:ext>
            </a:extLst>
          </p:cNvPr>
          <p:cNvSpPr>
            <a:spLocks noGrp="1"/>
          </p:cNvSpPr>
          <p:nvPr>
            <p:ph idx="1"/>
          </p:nvPr>
        </p:nvSpPr>
        <p:spPr>
          <a:solidFill>
            <a:schemeClr val="bg1"/>
          </a:solidFill>
          <a:ln w="28575">
            <a:solidFill>
              <a:srgbClr val="9999FF"/>
            </a:solidFill>
          </a:ln>
        </p:spPr>
        <p:txBody>
          <a:bodyPr/>
          <a:lstStyle/>
          <a:p>
            <a:r>
              <a:rPr lang="zh-CN" altLang="en-US" dirty="0"/>
              <a:t>下面是手工构建词法扫描程序的流程：</a:t>
            </a:r>
          </a:p>
          <a:p>
            <a:endParaRPr lang="zh-CN" altLang="en-US" dirty="0"/>
          </a:p>
        </p:txBody>
      </p:sp>
      <p:sp>
        <p:nvSpPr>
          <p:cNvPr id="4" name="Oval 4"/>
          <p:cNvSpPr>
            <a:spLocks noChangeArrowheads="1"/>
          </p:cNvSpPr>
          <p:nvPr/>
        </p:nvSpPr>
        <p:spPr bwMode="auto">
          <a:xfrm>
            <a:off x="756344" y="3068960"/>
            <a:ext cx="1944688"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Regular</a:t>
            </a:r>
          </a:p>
          <a:p>
            <a:pPr algn="ctr"/>
            <a:r>
              <a:rPr lang="en-US" altLang="zh-CN" b="1" dirty="0"/>
              <a:t> Expression</a:t>
            </a:r>
          </a:p>
        </p:txBody>
      </p:sp>
      <p:sp>
        <p:nvSpPr>
          <p:cNvPr id="5" name="Oval 5"/>
          <p:cNvSpPr>
            <a:spLocks noChangeArrowheads="1"/>
          </p:cNvSpPr>
          <p:nvPr/>
        </p:nvSpPr>
        <p:spPr bwMode="auto">
          <a:xfrm>
            <a:off x="3059807" y="3068960"/>
            <a:ext cx="1152525" cy="792162"/>
          </a:xfrm>
          <a:prstGeom prst="ellipse">
            <a:avLst/>
          </a:prstGeom>
          <a:solidFill>
            <a:srgbClr val="9999FF"/>
          </a:solidFill>
          <a:ln w="28575">
            <a:solidFill>
              <a:schemeClr val="tx1"/>
            </a:solidFill>
            <a:round/>
            <a:headEnd/>
            <a:tailEnd/>
          </a:ln>
          <a:effectLst/>
        </p:spPr>
        <p:txBody>
          <a:bodyPr wrap="none" anchor="ctr"/>
          <a:lstStyle/>
          <a:p>
            <a:pPr algn="ctr"/>
            <a:r>
              <a:rPr lang="en-US" altLang="zh-CN" b="1" dirty="0"/>
              <a:t>NFA</a:t>
            </a:r>
          </a:p>
        </p:txBody>
      </p:sp>
      <p:sp>
        <p:nvSpPr>
          <p:cNvPr id="6" name="Oval 6"/>
          <p:cNvSpPr>
            <a:spLocks noChangeArrowheads="1"/>
          </p:cNvSpPr>
          <p:nvPr/>
        </p:nvSpPr>
        <p:spPr bwMode="auto">
          <a:xfrm>
            <a:off x="4860032" y="3068960"/>
            <a:ext cx="1152525" cy="792162"/>
          </a:xfrm>
          <a:prstGeom prst="ellipse">
            <a:avLst/>
          </a:prstGeom>
          <a:solidFill>
            <a:srgbClr val="FFFFCC"/>
          </a:solidFill>
          <a:ln w="28575">
            <a:solidFill>
              <a:schemeClr val="tx1"/>
            </a:solidFill>
            <a:round/>
            <a:headEnd/>
            <a:tailEnd/>
          </a:ln>
          <a:effectLst/>
        </p:spPr>
        <p:txBody>
          <a:bodyPr wrap="none" anchor="ctr"/>
          <a:lstStyle/>
          <a:p>
            <a:pPr algn="ctr"/>
            <a:r>
              <a:rPr lang="en-US" altLang="zh-CN" b="1" dirty="0"/>
              <a:t>DFA</a:t>
            </a:r>
          </a:p>
        </p:txBody>
      </p:sp>
      <p:sp>
        <p:nvSpPr>
          <p:cNvPr id="7" name="Oval 7"/>
          <p:cNvSpPr>
            <a:spLocks noChangeArrowheads="1"/>
          </p:cNvSpPr>
          <p:nvPr/>
        </p:nvSpPr>
        <p:spPr bwMode="auto">
          <a:xfrm>
            <a:off x="6517382" y="3068885"/>
            <a:ext cx="1944687" cy="792163"/>
          </a:xfrm>
          <a:prstGeom prst="ellipse">
            <a:avLst/>
          </a:prstGeom>
          <a:solidFill>
            <a:schemeClr val="accent2">
              <a:lumMod val="60000"/>
              <a:lumOff val="40000"/>
            </a:schemeClr>
          </a:solidFill>
          <a:ln w="28575">
            <a:solidFill>
              <a:schemeClr val="tx1"/>
            </a:solidFill>
            <a:round/>
            <a:headEnd/>
            <a:tailEnd/>
          </a:ln>
          <a:effectLst/>
        </p:spPr>
        <p:txBody>
          <a:bodyPr wrap="none" anchor="ctr"/>
          <a:lstStyle/>
          <a:p>
            <a:pPr algn="ctr"/>
            <a:r>
              <a:rPr lang="en-US" altLang="zh-CN" b="1" dirty="0"/>
              <a:t>Program</a:t>
            </a:r>
          </a:p>
        </p:txBody>
      </p:sp>
      <p:sp>
        <p:nvSpPr>
          <p:cNvPr id="8" name="Line 8"/>
          <p:cNvSpPr>
            <a:spLocks noChangeShapeType="1"/>
          </p:cNvSpPr>
          <p:nvPr/>
        </p:nvSpPr>
        <p:spPr bwMode="auto">
          <a:xfrm>
            <a:off x="2701032" y="3500760"/>
            <a:ext cx="358775" cy="0"/>
          </a:xfrm>
          <a:prstGeom prst="line">
            <a:avLst/>
          </a:prstGeom>
          <a:noFill/>
          <a:ln w="28575">
            <a:solidFill>
              <a:srgbClr val="FF0000"/>
            </a:solidFill>
            <a:round/>
            <a:headEnd/>
            <a:tailEnd type="triangle" w="med" len="med"/>
          </a:ln>
          <a:effectLst/>
        </p:spPr>
        <p:txBody>
          <a:bodyPr/>
          <a:lstStyle/>
          <a:p>
            <a:pPr algn="ctr"/>
            <a:endParaRPr lang="zh-CN" altLang="en-US" b="1"/>
          </a:p>
        </p:txBody>
      </p:sp>
      <p:sp>
        <p:nvSpPr>
          <p:cNvPr id="9" name="Line 9"/>
          <p:cNvSpPr>
            <a:spLocks noChangeShapeType="1"/>
          </p:cNvSpPr>
          <p:nvPr/>
        </p:nvSpPr>
        <p:spPr bwMode="auto">
          <a:xfrm>
            <a:off x="4212332" y="3500760"/>
            <a:ext cx="647700" cy="0"/>
          </a:xfrm>
          <a:prstGeom prst="line">
            <a:avLst/>
          </a:prstGeom>
          <a:noFill/>
          <a:ln w="28575">
            <a:solidFill>
              <a:schemeClr val="tx1"/>
            </a:solidFill>
            <a:round/>
            <a:headEnd/>
            <a:tailEnd type="triangle" w="med" len="med"/>
          </a:ln>
          <a:effectLst/>
        </p:spPr>
        <p:txBody>
          <a:bodyPr/>
          <a:lstStyle/>
          <a:p>
            <a:pPr algn="ctr"/>
            <a:endParaRPr lang="zh-CN" altLang="en-US" b="1"/>
          </a:p>
        </p:txBody>
      </p:sp>
      <p:sp>
        <p:nvSpPr>
          <p:cNvPr id="10" name="Line 10"/>
          <p:cNvSpPr>
            <a:spLocks noChangeShapeType="1"/>
          </p:cNvSpPr>
          <p:nvPr/>
        </p:nvSpPr>
        <p:spPr bwMode="auto">
          <a:xfrm>
            <a:off x="6012557" y="3500760"/>
            <a:ext cx="504825" cy="0"/>
          </a:xfrm>
          <a:prstGeom prst="line">
            <a:avLst/>
          </a:prstGeom>
          <a:noFill/>
          <a:ln w="28575">
            <a:solidFill>
              <a:srgbClr val="FF0000"/>
            </a:solidFill>
            <a:round/>
            <a:headEnd/>
            <a:tailEnd type="triangle" w="med" len="med"/>
          </a:ln>
          <a:effectLst/>
        </p:spPr>
        <p:txBody>
          <a:bodyPr/>
          <a:lstStyle/>
          <a:p>
            <a:pPr algn="ctr"/>
            <a:endParaRPr lang="zh-CN" altLang="en-US" b="1"/>
          </a:p>
        </p:txBody>
      </p:sp>
    </p:spTree>
    <p:extLst>
      <p:ext uri="{BB962C8B-B14F-4D97-AF65-F5344CB8AC3E}">
        <p14:creationId xmlns:p14="http://schemas.microsoft.com/office/powerpoint/2010/main" val="37787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FF0000"/>
                                      </p:to>
                                    </p:animClr>
                                    <p:set>
                                      <p:cBhvr>
                                        <p:cTn id="7"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zh-CN" altLang="en-US" dirty="0">
                <a:latin typeface="+mn-lt"/>
              </a:rPr>
              <a:t>确定有限自动机的化简</a:t>
            </a:r>
          </a:p>
        </p:txBody>
      </p:sp>
      <p:sp>
        <p:nvSpPr>
          <p:cNvPr id="58371" name="Rectangle 3"/>
          <p:cNvSpPr>
            <a:spLocks noGrp="1" noChangeArrowheads="1"/>
          </p:cNvSpPr>
          <p:nvPr>
            <p:ph idx="1"/>
          </p:nvPr>
        </p:nvSpPr>
        <p:spPr>
          <a:xfrm>
            <a:off x="468313" y="1412875"/>
            <a:ext cx="8352159" cy="5040313"/>
          </a:xfrm>
          <a:solidFill>
            <a:schemeClr val="bg1"/>
          </a:solidFill>
          <a:ln w="28575">
            <a:solidFill>
              <a:srgbClr val="9999FF"/>
            </a:solidFill>
          </a:ln>
        </p:spPr>
        <p:txBody>
          <a:bodyPr/>
          <a:lstStyle/>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对</a:t>
            </a:r>
            <a:r>
              <a:rPr lang="en-US" altLang="zh-CN" dirty="0">
                <a:solidFill>
                  <a:srgbClr val="FF0000"/>
                </a:solidFill>
                <a:latin typeface="Arial" panose="020B0604020202020204" pitchFamily="34" charset="0"/>
                <a:cs typeface="Arial" panose="020B0604020202020204" pitchFamily="34" charset="0"/>
              </a:rPr>
              <a:t>DFA M</a:t>
            </a:r>
            <a:r>
              <a:rPr lang="zh-CN" altLang="en-US" dirty="0">
                <a:solidFill>
                  <a:srgbClr val="FF0000"/>
                </a:solidFill>
                <a:latin typeface="Arial" panose="020B0604020202020204" pitchFamily="34" charset="0"/>
                <a:cs typeface="Arial" panose="020B0604020202020204" pitchFamily="34" charset="0"/>
              </a:rPr>
              <a:t>的化简</a:t>
            </a:r>
            <a:r>
              <a:rPr lang="en-US" altLang="zh-CN" dirty="0">
                <a:solidFill>
                  <a:srgbClr val="FF00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寻找一个状态数比</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少的</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，使得</a:t>
            </a:r>
            <a:r>
              <a:rPr lang="en-US" altLang="zh-CN" dirty="0">
                <a:latin typeface="Arial" panose="020B0604020202020204" pitchFamily="34" charset="0"/>
                <a:cs typeface="Arial" panose="020B0604020202020204" pitchFamily="34" charset="0"/>
              </a:rPr>
              <a:t>L(M)=L(M’)</a:t>
            </a:r>
          </a:p>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假设</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t</a:t>
            </a:r>
            <a:r>
              <a:rPr lang="zh-CN" altLang="en-US" dirty="0">
                <a:latin typeface="Arial" panose="020B0604020202020204" pitchFamily="34" charset="0"/>
                <a:cs typeface="Arial" panose="020B0604020202020204" pitchFamily="34" charset="0"/>
              </a:rPr>
              <a:t>为</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的两个状态，满足以下条件则称</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t</a:t>
            </a:r>
            <a:r>
              <a:rPr lang="zh-CN" altLang="en-US" dirty="0">
                <a:solidFill>
                  <a:srgbClr val="FF3300"/>
                </a:solidFill>
                <a:latin typeface="Arial" panose="020B0604020202020204" pitchFamily="34" charset="0"/>
                <a:cs typeface="Arial" panose="020B0604020202020204" pitchFamily="34" charset="0"/>
              </a:rPr>
              <a:t>等价</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如果从状态</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出发能读出某个字</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而停止于终态，那么同样，从</a:t>
            </a:r>
            <a:r>
              <a:rPr lang="en-US" altLang="zh-CN" dirty="0">
                <a:latin typeface="Arial" panose="020B0604020202020204" pitchFamily="34" charset="0"/>
                <a:cs typeface="Arial" panose="020B0604020202020204" pitchFamily="34" charset="0"/>
              </a:rPr>
              <a:t>t</a:t>
            </a:r>
            <a:r>
              <a:rPr lang="zh-CN" altLang="en-US" dirty="0">
                <a:latin typeface="Arial" panose="020B0604020202020204" pitchFamily="34" charset="0"/>
                <a:cs typeface="Arial" panose="020B0604020202020204" pitchFamily="34" charset="0"/>
              </a:rPr>
              <a:t>出发也能读出</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而停止于终态；反之亦然。</a:t>
            </a:r>
          </a:p>
          <a:p>
            <a:pPr eaLnBrk="1" hangingPunct="1">
              <a:lnSpc>
                <a:spcPct val="150000"/>
              </a:lnSpc>
              <a:spcBef>
                <a:spcPct val="50000"/>
              </a:spcBef>
            </a:pPr>
            <a:r>
              <a:rPr lang="zh-CN" altLang="en-US" dirty="0">
                <a:latin typeface="Arial" panose="020B0604020202020204" pitchFamily="34" charset="0"/>
                <a:cs typeface="Arial" panose="020B0604020202020204" pitchFamily="34" charset="0"/>
              </a:rPr>
              <a:t>两个状态不等价，则称它们是</a:t>
            </a:r>
            <a:r>
              <a:rPr lang="zh-CN" altLang="en-US" dirty="0">
                <a:solidFill>
                  <a:srgbClr val="FF3300"/>
                </a:solidFill>
                <a:latin typeface="Arial" panose="020B0604020202020204" pitchFamily="34" charset="0"/>
                <a:cs typeface="Arial" panose="020B0604020202020204" pitchFamily="34" charset="0"/>
              </a:rPr>
              <a:t>可区别</a:t>
            </a:r>
            <a:r>
              <a:rPr lang="zh-CN" altLang="en-US" dirty="0">
                <a:latin typeface="Arial" panose="020B0604020202020204" pitchFamily="34" charset="0"/>
                <a:cs typeface="Arial" panose="020B0604020202020204" pitchFamily="34" charset="0"/>
              </a:rPr>
              <a:t>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dirty="0"/>
              <a:t>为什么要做</a:t>
            </a:r>
            <a:r>
              <a:rPr lang="en-US" altLang="zh-CN" dirty="0"/>
              <a:t>DFA</a:t>
            </a:r>
            <a:r>
              <a:rPr lang="zh-CN" altLang="en-US" dirty="0"/>
              <a:t>的化简？</a:t>
            </a:r>
            <a:endParaRPr lang="en-US" altLang="zh-CN" dirty="0"/>
          </a:p>
        </p:txBody>
      </p:sp>
      <p:sp>
        <p:nvSpPr>
          <p:cNvPr id="267267" name="Rectangle 3"/>
          <p:cNvSpPr>
            <a:spLocks noGrp="1" noChangeArrowheads="1"/>
          </p:cNvSpPr>
          <p:nvPr>
            <p:ph type="body" idx="1"/>
          </p:nvPr>
        </p:nvSpPr>
        <p:spPr>
          <a:xfrm>
            <a:off x="539552" y="1340768"/>
            <a:ext cx="8136904" cy="4896544"/>
          </a:xfrm>
          <a:solidFill>
            <a:schemeClr val="bg1"/>
          </a:solidFill>
          <a:ln w="28575">
            <a:solidFill>
              <a:srgbClr val="9999FF"/>
            </a:solidFill>
          </a:ln>
        </p:spPr>
        <p:txBody>
          <a:bodyPr/>
          <a:lstStyle/>
          <a:p>
            <a:pPr>
              <a:lnSpc>
                <a:spcPct val="150000"/>
              </a:lnSpc>
            </a:pPr>
            <a:r>
              <a:rPr lang="zh-CN" altLang="en-US" sz="2800" dirty="0">
                <a:solidFill>
                  <a:srgbClr val="FF0000"/>
                </a:solidFill>
                <a:latin typeface="Arial" panose="020B0604020202020204" pitchFamily="34" charset="0"/>
                <a:cs typeface="Arial" panose="020B0604020202020204" pitchFamily="34" charset="0"/>
              </a:rPr>
              <a:t>根据子集法构造的</a:t>
            </a:r>
            <a:r>
              <a:rPr lang="en-US" altLang="zh-CN" sz="2800" dirty="0">
                <a:solidFill>
                  <a:srgbClr val="FF0000"/>
                </a:solidFill>
                <a:latin typeface="Arial" panose="020B0604020202020204" pitchFamily="34" charset="0"/>
                <a:cs typeface="Arial" panose="020B0604020202020204" pitchFamily="34" charset="0"/>
              </a:rPr>
              <a:t>DFA</a:t>
            </a:r>
            <a:r>
              <a:rPr lang="zh-CN" altLang="en-US" sz="2800" dirty="0">
                <a:solidFill>
                  <a:srgbClr val="FF0000"/>
                </a:solidFill>
                <a:latin typeface="Arial" panose="020B0604020202020204" pitchFamily="34" charset="0"/>
                <a:cs typeface="Arial" panose="020B0604020202020204" pitchFamily="34" charset="0"/>
              </a:rPr>
              <a:t>并不一定是最简单的</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a:lnSpc>
                <a:spcPct val="150000"/>
              </a:lnSpc>
            </a:pPr>
            <a:r>
              <a:rPr lang="zh-CN" altLang="en-US" dirty="0">
                <a:latin typeface="Arial" panose="020B0604020202020204" pitchFamily="34" charset="0"/>
                <a:cs typeface="Arial" panose="020B0604020202020204" pitchFamily="34" charset="0"/>
              </a:rPr>
              <a:t>而为了编码的效率， 我们希望找到最简化的</a:t>
            </a:r>
            <a:r>
              <a:rPr lang="en-US" altLang="zh-CN" dirty="0">
                <a:latin typeface="Arial" panose="020B0604020202020204" pitchFamily="34" charset="0"/>
                <a:cs typeface="Arial" panose="020B0604020202020204" pitchFamily="34" charset="0"/>
              </a:rPr>
              <a:t>DFA</a:t>
            </a:r>
            <a:r>
              <a:rPr lang="zh-CN" altLang="en-US" dirty="0">
                <a:latin typeface="Arial" panose="020B0604020202020204" pitchFamily="34" charset="0"/>
                <a:cs typeface="Arial" panose="020B0604020202020204" pitchFamily="34" charset="0"/>
              </a:rPr>
              <a:t>，然后再构造扫描程序。</a:t>
            </a:r>
            <a:endParaRPr lang="en-US" altLang="zh-CN" dirty="0">
              <a:latin typeface="Arial" panose="020B0604020202020204" pitchFamily="34" charset="0"/>
              <a:cs typeface="Arial" panose="020B0604020202020204" pitchFamily="34" charset="0"/>
            </a:endParaRPr>
          </a:p>
          <a:p>
            <a:pPr>
              <a:lnSpc>
                <a:spcPct val="150000"/>
              </a:lnSpc>
            </a:pPr>
            <a:r>
              <a:rPr lang="zh-CN" altLang="en-US" sz="2800" dirty="0">
                <a:latin typeface="Arial" panose="020B0604020202020204" pitchFamily="34" charset="0"/>
                <a:cs typeface="Arial" panose="020B0604020202020204" pitchFamily="34" charset="0"/>
              </a:rPr>
              <a:t>对</a:t>
            </a:r>
            <a:r>
              <a:rPr lang="en-US" altLang="zh-CN" sz="2800" dirty="0">
                <a:latin typeface="Arial" panose="020B0604020202020204" pitchFamily="34" charset="0"/>
                <a:cs typeface="Arial" panose="020B0604020202020204" pitchFamily="34" charset="0"/>
              </a:rPr>
              <a:t>a* </a:t>
            </a:r>
            <a:r>
              <a:rPr lang="zh-CN" altLang="en-US" sz="2800" dirty="0">
                <a:latin typeface="Arial" panose="020B0604020202020204" pitchFamily="34" charset="0"/>
                <a:cs typeface="Arial" panose="020B0604020202020204" pitchFamily="34" charset="0"/>
              </a:rPr>
              <a:t>来说下面构造了两个</a:t>
            </a:r>
            <a:r>
              <a:rPr lang="zh-CN" altLang="en-US" dirty="0">
                <a:latin typeface="Arial" panose="020B0604020202020204" pitchFamily="34" charset="0"/>
                <a:cs typeface="Arial" panose="020B0604020202020204" pitchFamily="34" charset="0"/>
              </a:rPr>
              <a:t>不同的</a:t>
            </a:r>
            <a:r>
              <a:rPr lang="en-US" altLang="zh-CN" dirty="0">
                <a:latin typeface="Arial" panose="020B0604020202020204" pitchFamily="34" charset="0"/>
                <a:cs typeface="Arial" panose="020B0604020202020204" pitchFamily="34" charset="0"/>
              </a:rPr>
              <a:t>DFA</a:t>
            </a:r>
            <a:r>
              <a:rPr lang="zh-CN" altLang="en-US"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grpSp>
        <p:nvGrpSpPr>
          <p:cNvPr id="2" name="Group 4"/>
          <p:cNvGrpSpPr>
            <a:grpSpLocks/>
          </p:cNvGrpSpPr>
          <p:nvPr/>
        </p:nvGrpSpPr>
        <p:grpSpPr bwMode="auto">
          <a:xfrm>
            <a:off x="1161207" y="4585890"/>
            <a:ext cx="2857500" cy="793750"/>
            <a:chOff x="4680" y="3312"/>
            <a:chExt cx="4500" cy="1248"/>
          </a:xfrm>
          <a:noFill/>
        </p:grpSpPr>
        <p:sp>
          <p:nvSpPr>
            <p:cNvPr id="267269" name="Rectangle 5"/>
            <p:cNvSpPr>
              <a:spLocks noChangeArrowheads="1"/>
            </p:cNvSpPr>
            <p:nvPr/>
          </p:nvSpPr>
          <p:spPr bwMode="auto">
            <a:xfrm>
              <a:off x="6660" y="3780"/>
              <a:ext cx="540" cy="312"/>
            </a:xfrm>
            <a:prstGeom prst="rect">
              <a:avLst/>
            </a:prstGeom>
            <a:grpFill/>
            <a:ln w="9525">
              <a:noFill/>
              <a:miter lim="800000"/>
              <a:headEnd/>
              <a:tailEnd/>
            </a:ln>
          </p:spPr>
          <p:txBody>
            <a:bodyPr lIns="0" tIns="0" rIns="0" bIns="0"/>
            <a:lstStyle/>
            <a:p>
              <a:pPr algn="just"/>
              <a:r>
                <a:rPr lang="en-US" altLang="zh-CN" dirty="0"/>
                <a:t>a</a:t>
              </a:r>
            </a:p>
          </p:txBody>
        </p:sp>
        <p:sp>
          <p:nvSpPr>
            <p:cNvPr id="267270" name="AutoShape 6"/>
            <p:cNvSpPr>
              <a:spLocks noChangeArrowheads="1"/>
            </p:cNvSpPr>
            <p:nvPr/>
          </p:nvSpPr>
          <p:spPr bwMode="auto">
            <a:xfrm>
              <a:off x="7740" y="3936"/>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a:p>
          </p:txBody>
        </p:sp>
        <p:grpSp>
          <p:nvGrpSpPr>
            <p:cNvPr id="3" name="Group 7"/>
            <p:cNvGrpSpPr>
              <a:grpSpLocks/>
            </p:cNvGrpSpPr>
            <p:nvPr/>
          </p:nvGrpSpPr>
          <p:grpSpPr bwMode="auto">
            <a:xfrm rot="1515499">
              <a:off x="7920" y="3468"/>
              <a:ext cx="649" cy="634"/>
              <a:chOff x="5680" y="3755"/>
              <a:chExt cx="649" cy="634"/>
            </a:xfrm>
            <a:grpFill/>
          </p:grpSpPr>
          <p:sp>
            <p:nvSpPr>
              <p:cNvPr id="267272" name="Arc 8"/>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a:p>
            </p:txBody>
          </p:sp>
          <p:sp>
            <p:nvSpPr>
              <p:cNvPr id="267273" name="Line 9"/>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a:p>
            </p:txBody>
          </p:sp>
        </p:grpSp>
        <p:sp>
          <p:nvSpPr>
            <p:cNvPr id="267274" name="Line 10"/>
            <p:cNvSpPr>
              <a:spLocks noChangeShapeType="1"/>
            </p:cNvSpPr>
            <p:nvPr/>
          </p:nvSpPr>
          <p:spPr bwMode="auto">
            <a:xfrm>
              <a:off x="6480" y="4248"/>
              <a:ext cx="1260" cy="0"/>
            </a:xfrm>
            <a:prstGeom prst="line">
              <a:avLst/>
            </a:prstGeom>
            <a:grpFill/>
            <a:ln w="9525">
              <a:solidFill>
                <a:srgbClr val="000000"/>
              </a:solidFill>
              <a:round/>
              <a:headEnd/>
              <a:tailEnd type="triangle" w="med" len="med"/>
            </a:ln>
          </p:spPr>
          <p:txBody>
            <a:bodyPr/>
            <a:lstStyle/>
            <a:p>
              <a:endParaRPr lang="zh-CN" altLang="en-US"/>
            </a:p>
          </p:txBody>
        </p:sp>
        <p:sp>
          <p:nvSpPr>
            <p:cNvPr id="267275" name="AutoShape 11"/>
            <p:cNvSpPr>
              <a:spLocks noChangeArrowheads="1"/>
            </p:cNvSpPr>
            <p:nvPr/>
          </p:nvSpPr>
          <p:spPr bwMode="auto">
            <a:xfrm>
              <a:off x="5940" y="3936"/>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a:p>
          </p:txBody>
        </p:sp>
        <p:sp>
          <p:nvSpPr>
            <p:cNvPr id="267276" name="Line 12"/>
            <p:cNvSpPr>
              <a:spLocks noChangeShapeType="1"/>
            </p:cNvSpPr>
            <p:nvPr/>
          </p:nvSpPr>
          <p:spPr bwMode="auto">
            <a:xfrm>
              <a:off x="4680" y="4248"/>
              <a:ext cx="1260" cy="0"/>
            </a:xfrm>
            <a:prstGeom prst="line">
              <a:avLst/>
            </a:prstGeom>
            <a:grpFill/>
            <a:ln w="9525">
              <a:solidFill>
                <a:srgbClr val="000000"/>
              </a:solidFill>
              <a:round/>
              <a:headEnd/>
              <a:tailEnd type="triangle" w="med" len="med"/>
            </a:ln>
          </p:spPr>
          <p:txBody>
            <a:bodyPr/>
            <a:lstStyle/>
            <a:p>
              <a:endParaRPr lang="zh-CN" altLang="en-US"/>
            </a:p>
          </p:txBody>
        </p:sp>
        <p:sp>
          <p:nvSpPr>
            <p:cNvPr id="267277" name="Rectangle 13"/>
            <p:cNvSpPr>
              <a:spLocks noChangeArrowheads="1"/>
            </p:cNvSpPr>
            <p:nvPr/>
          </p:nvSpPr>
          <p:spPr bwMode="auto">
            <a:xfrm>
              <a:off x="8640" y="3312"/>
              <a:ext cx="540" cy="312"/>
            </a:xfrm>
            <a:prstGeom prst="rect">
              <a:avLst/>
            </a:prstGeom>
            <a:grpFill/>
            <a:ln w="9525">
              <a:noFill/>
              <a:miter lim="800000"/>
              <a:headEnd/>
              <a:tailEnd/>
            </a:ln>
          </p:spPr>
          <p:txBody>
            <a:bodyPr lIns="0" tIns="0" rIns="0" bIns="0"/>
            <a:lstStyle/>
            <a:p>
              <a:pPr algn="just"/>
              <a:r>
                <a:rPr lang="en-US" altLang="zh-CN"/>
                <a:t>a</a:t>
              </a:r>
            </a:p>
          </p:txBody>
        </p:sp>
      </p:grpSp>
      <p:grpSp>
        <p:nvGrpSpPr>
          <p:cNvPr id="4" name="Group 14"/>
          <p:cNvGrpSpPr>
            <a:grpSpLocks/>
          </p:cNvGrpSpPr>
          <p:nvPr/>
        </p:nvGrpSpPr>
        <p:grpSpPr bwMode="auto">
          <a:xfrm>
            <a:off x="5868144" y="4581128"/>
            <a:ext cx="1485900" cy="792162"/>
            <a:chOff x="6660" y="4404"/>
            <a:chExt cx="2340" cy="1248"/>
          </a:xfrm>
          <a:noFill/>
        </p:grpSpPr>
        <p:sp>
          <p:nvSpPr>
            <p:cNvPr id="267279" name="AutoShape 15"/>
            <p:cNvSpPr>
              <a:spLocks noChangeArrowheads="1"/>
            </p:cNvSpPr>
            <p:nvPr/>
          </p:nvSpPr>
          <p:spPr bwMode="auto">
            <a:xfrm>
              <a:off x="7560" y="5028"/>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a:p>
          </p:txBody>
        </p:sp>
        <p:grpSp>
          <p:nvGrpSpPr>
            <p:cNvPr id="5" name="Group 16"/>
            <p:cNvGrpSpPr>
              <a:grpSpLocks/>
            </p:cNvGrpSpPr>
            <p:nvPr/>
          </p:nvGrpSpPr>
          <p:grpSpPr bwMode="auto">
            <a:xfrm rot="1515499">
              <a:off x="7740" y="4560"/>
              <a:ext cx="649" cy="634"/>
              <a:chOff x="5680" y="3755"/>
              <a:chExt cx="649" cy="634"/>
            </a:xfrm>
            <a:grpFill/>
          </p:grpSpPr>
          <p:sp>
            <p:nvSpPr>
              <p:cNvPr id="267281" name="Arc 1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a:p>
            </p:txBody>
          </p:sp>
          <p:sp>
            <p:nvSpPr>
              <p:cNvPr id="267282" name="Line 18"/>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a:p>
            </p:txBody>
          </p:sp>
        </p:grpSp>
        <p:sp>
          <p:nvSpPr>
            <p:cNvPr id="267283" name="Line 19"/>
            <p:cNvSpPr>
              <a:spLocks noChangeShapeType="1"/>
            </p:cNvSpPr>
            <p:nvPr/>
          </p:nvSpPr>
          <p:spPr bwMode="auto">
            <a:xfrm>
              <a:off x="6660" y="5340"/>
              <a:ext cx="900" cy="0"/>
            </a:xfrm>
            <a:prstGeom prst="line">
              <a:avLst/>
            </a:prstGeom>
            <a:grpFill/>
            <a:ln w="9525">
              <a:solidFill>
                <a:srgbClr val="000000"/>
              </a:solidFill>
              <a:round/>
              <a:headEnd/>
              <a:tailEnd type="triangle" w="med" len="med"/>
            </a:ln>
          </p:spPr>
          <p:txBody>
            <a:bodyPr/>
            <a:lstStyle/>
            <a:p>
              <a:endParaRPr lang="zh-CN" altLang="en-US"/>
            </a:p>
          </p:txBody>
        </p:sp>
        <p:sp>
          <p:nvSpPr>
            <p:cNvPr id="267284" name="Rectangle 20"/>
            <p:cNvSpPr>
              <a:spLocks noChangeArrowheads="1"/>
            </p:cNvSpPr>
            <p:nvPr/>
          </p:nvSpPr>
          <p:spPr bwMode="auto">
            <a:xfrm>
              <a:off x="8460" y="4404"/>
              <a:ext cx="540" cy="312"/>
            </a:xfrm>
            <a:prstGeom prst="rect">
              <a:avLst/>
            </a:prstGeom>
            <a:grpFill/>
            <a:ln w="9525">
              <a:noFill/>
              <a:miter lim="800000"/>
              <a:headEnd/>
              <a:tailEnd/>
            </a:ln>
          </p:spPr>
          <p:txBody>
            <a:bodyPr lIns="0" tIns="0" rIns="0" bIns="0"/>
            <a:lstStyle/>
            <a:p>
              <a:pPr algn="just"/>
              <a:r>
                <a:rPr lang="en-US" altLang="zh-CN" dirty="0"/>
                <a:t>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7267">
                                            <p:txEl>
                                              <p:pRg st="2" end="2"/>
                                            </p:txEl>
                                          </p:spTgt>
                                        </p:tgtEl>
                                        <p:attrNameLst>
                                          <p:attrName>style.visibility</p:attrName>
                                        </p:attrNameLst>
                                      </p:cBhvr>
                                      <p:to>
                                        <p:strVal val="visible"/>
                                      </p:to>
                                    </p:set>
                                    <p:anim calcmode="lin" valueType="num">
                                      <p:cBhvr additive="base">
                                        <p:cTn id="7"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96593-DDE4-40FC-9EE8-735205E965C5}"/>
              </a:ext>
            </a:extLst>
          </p:cNvPr>
          <p:cNvSpPr>
            <a:spLocks noGrp="1"/>
          </p:cNvSpPr>
          <p:nvPr>
            <p:ph type="title"/>
          </p:nvPr>
        </p:nvSpPr>
        <p:spPr/>
        <p:txBody>
          <a:bodyPr/>
          <a:lstStyle/>
          <a:p>
            <a:r>
              <a:rPr lang="zh-CN" altLang="en-US" dirty="0"/>
              <a:t>最小化</a:t>
            </a:r>
            <a:r>
              <a:rPr lang="en-US" altLang="zh-CN" dirty="0" err="1"/>
              <a:t>DFA</a:t>
            </a:r>
            <a:endParaRPr lang="zh-CN" altLang="en-US" dirty="0"/>
          </a:p>
        </p:txBody>
      </p:sp>
      <p:sp>
        <p:nvSpPr>
          <p:cNvPr id="59395"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dirty="0" err="1">
                <a:latin typeface="Arial" panose="020B0604020202020204" pitchFamily="34" charset="0"/>
                <a:cs typeface="Arial" panose="020B0604020202020204" pitchFamily="34" charset="0"/>
              </a:rPr>
              <a:t>DFA</a:t>
            </a:r>
            <a:r>
              <a:rPr lang="en-US" altLang="zh-CN" dirty="0">
                <a:latin typeface="Arial" panose="020B0604020202020204" pitchFamily="34" charset="0"/>
                <a:cs typeface="Arial" panose="020B0604020202020204" pitchFamily="34" charset="0"/>
              </a:rPr>
              <a:t> M</a:t>
            </a:r>
            <a:r>
              <a:rPr lang="zh-CN" altLang="en-US" dirty="0">
                <a:solidFill>
                  <a:srgbClr val="FF0000"/>
                </a:solidFill>
                <a:latin typeface="Arial" panose="020B0604020202020204" pitchFamily="34" charset="0"/>
                <a:cs typeface="Arial" panose="020B0604020202020204" pitchFamily="34" charset="0"/>
              </a:rPr>
              <a:t>最小化</a:t>
            </a:r>
            <a:r>
              <a:rPr lang="zh-CN" altLang="en-US" dirty="0">
                <a:latin typeface="Arial" panose="020B0604020202020204" pitchFamily="34" charset="0"/>
                <a:cs typeface="Arial" panose="020B0604020202020204" pitchFamily="34" charset="0"/>
              </a:rPr>
              <a:t>的基本思想</a:t>
            </a:r>
            <a:r>
              <a:rPr lang="en-US" altLang="zh-CN" dirty="0">
                <a:latin typeface="Arial" panose="020B0604020202020204" pitchFamily="34" charset="0"/>
                <a:cs typeface="Arial" panose="020B0604020202020204" pitchFamily="34" charset="0"/>
              </a:rPr>
              <a:t>:</a:t>
            </a:r>
          </a:p>
          <a:p>
            <a:pPr eaLnBrk="1" hangingPunct="1">
              <a:lnSpc>
                <a:spcPct val="150000"/>
              </a:lnSpc>
              <a:buFont typeface="Wingdings" pitchFamily="2" charset="2"/>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把</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的状态集划分为一些不相交的子集，使得</a:t>
            </a:r>
            <a:r>
              <a:rPr lang="zh-CN" altLang="en-US" dirty="0">
                <a:solidFill>
                  <a:srgbClr val="FF0000"/>
                </a:solidFill>
                <a:latin typeface="Arial" panose="020B0604020202020204" pitchFamily="34" charset="0"/>
                <a:cs typeface="Arial" panose="020B0604020202020204" pitchFamily="34" charset="0"/>
              </a:rPr>
              <a:t>任何两个不同子集的状态是可区别的</a:t>
            </a:r>
            <a:r>
              <a:rPr lang="zh-CN" altLang="en-US" dirty="0">
                <a:latin typeface="Arial" panose="020B0604020202020204" pitchFamily="34" charset="0"/>
                <a:cs typeface="Arial" panose="020B0604020202020204" pitchFamily="34" charset="0"/>
              </a:rPr>
              <a:t>，</a:t>
            </a:r>
            <a:r>
              <a:rPr lang="zh-CN" altLang="en-US" dirty="0">
                <a:solidFill>
                  <a:srgbClr val="FF0000"/>
                </a:solidFill>
                <a:latin typeface="Arial" panose="020B0604020202020204" pitchFamily="34" charset="0"/>
                <a:cs typeface="Arial" panose="020B0604020202020204" pitchFamily="34" charset="0"/>
              </a:rPr>
              <a:t>而同一子集的任何两个状态是等价的</a:t>
            </a:r>
            <a:r>
              <a:rPr lang="zh-CN" altLang="en-US" dirty="0">
                <a:latin typeface="Arial" panose="020B0604020202020204" pitchFamily="34" charset="0"/>
                <a:cs typeface="Arial" panose="020B0604020202020204" pitchFamily="34" charset="0"/>
              </a:rPr>
              <a:t>。最后，让每个子集选出一个代表，同时消去其他状态。</a:t>
            </a:r>
          </a:p>
          <a:p>
            <a:pPr eaLnBrk="1" hangingPunct="1">
              <a:lnSpc>
                <a:spcPct val="150000"/>
              </a:lnSpc>
            </a:pPr>
            <a:endParaRPr lang="en-US" altLang="zh-CN" dirty="0">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A73C98-313C-4C53-89E8-7ED46E4D247A}"/>
              </a:ext>
            </a:extLst>
          </p:cNvPr>
          <p:cNvSpPr>
            <a:spLocks noGrp="1"/>
          </p:cNvSpPr>
          <p:nvPr>
            <p:ph type="title"/>
          </p:nvPr>
        </p:nvSpPr>
        <p:spPr/>
        <p:txBody>
          <a:bodyPr/>
          <a:lstStyle/>
          <a:p>
            <a:r>
              <a:rPr lang="zh-CN" altLang="en-US" dirty="0"/>
              <a:t>最小化</a:t>
            </a:r>
            <a:r>
              <a:rPr lang="en-US" altLang="zh-CN" dirty="0" err="1"/>
              <a:t>DFA</a:t>
            </a:r>
            <a:endParaRPr lang="zh-CN" altLang="en-US" dirty="0"/>
          </a:p>
        </p:txBody>
      </p:sp>
      <p:sp>
        <p:nvSpPr>
          <p:cNvPr id="60419"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20000"/>
              </a:lnSpc>
            </a:pPr>
            <a:r>
              <a:rPr lang="zh-CN" altLang="en-US" dirty="0">
                <a:latin typeface="Arial" panose="020B0604020202020204" pitchFamily="34" charset="0"/>
                <a:cs typeface="Arial" panose="020B0604020202020204" pitchFamily="34" charset="0"/>
              </a:rPr>
              <a:t>具体做法</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对</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的状态集进行划分</a:t>
            </a:r>
          </a:p>
          <a:p>
            <a:pPr lvl="1" eaLnBrk="1" hangingPunct="1">
              <a:lnSpc>
                <a:spcPct val="120000"/>
              </a:lnSpc>
              <a:spcBef>
                <a:spcPct val="50000"/>
              </a:spcBef>
            </a:pPr>
            <a:r>
              <a:rPr lang="zh-CN" altLang="en-US" dirty="0">
                <a:latin typeface="Arial" panose="020B0604020202020204" pitchFamily="34" charset="0"/>
                <a:cs typeface="Arial" panose="020B0604020202020204" pitchFamily="34" charset="0"/>
              </a:rPr>
              <a:t>首先，把</a:t>
            </a:r>
            <a:r>
              <a:rPr lang="en-US" altLang="zh-CN" dirty="0">
                <a:latin typeface="Arial" panose="020B0604020202020204" pitchFamily="34" charset="0"/>
                <a:cs typeface="Arial" panose="020B0604020202020204" pitchFamily="34" charset="0"/>
              </a:rPr>
              <a:t>S</a:t>
            </a:r>
            <a:r>
              <a:rPr lang="zh-CN" altLang="en-US" dirty="0">
                <a:solidFill>
                  <a:srgbClr val="FF0000"/>
                </a:solidFill>
                <a:latin typeface="Arial" panose="020B0604020202020204" pitchFamily="34" charset="0"/>
                <a:cs typeface="Arial" panose="020B0604020202020204" pitchFamily="34" charset="0"/>
              </a:rPr>
              <a:t>划分为终态和非终态两个子集</a:t>
            </a:r>
            <a:r>
              <a:rPr lang="zh-CN" altLang="en-US" dirty="0">
                <a:latin typeface="Arial" panose="020B0604020202020204" pitchFamily="34" charset="0"/>
                <a:cs typeface="Arial" panose="020B0604020202020204" pitchFamily="34" charset="0"/>
              </a:rPr>
              <a:t>，形成基本划分</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 </a:t>
            </a:r>
          </a:p>
          <a:p>
            <a:pPr lvl="1" eaLnBrk="1" hangingPunct="1">
              <a:lnSpc>
                <a:spcPct val="120000"/>
              </a:lnSpc>
              <a:spcBef>
                <a:spcPct val="30000"/>
              </a:spcBef>
            </a:pPr>
            <a:r>
              <a:rPr lang="zh-CN" altLang="en-US" dirty="0">
                <a:latin typeface="Arial" panose="020B0604020202020204" pitchFamily="34" charset="0"/>
                <a:cs typeface="Arial" panose="020B0604020202020204" pitchFamily="34" charset="0"/>
              </a:rPr>
              <a:t>假定到某个时候，</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已含</a:t>
            </a:r>
            <a:r>
              <a:rPr lang="en-US" altLang="zh-CN" dirty="0">
                <a:latin typeface="Arial" panose="020B0604020202020204" pitchFamily="34" charset="0"/>
                <a:cs typeface="Arial" panose="020B0604020202020204" pitchFamily="34" charset="0"/>
              </a:rPr>
              <a:t>m</a:t>
            </a:r>
            <a:r>
              <a:rPr lang="zh-CN" altLang="en-US" dirty="0">
                <a:latin typeface="Arial" panose="020B0604020202020204" pitchFamily="34" charset="0"/>
                <a:cs typeface="Arial" panose="020B0604020202020204" pitchFamily="34" charset="0"/>
              </a:rPr>
              <a:t>个子集，记为</a:t>
            </a:r>
            <a:r>
              <a:rPr lang="zh-CN" altLang="en-US"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(m)</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，检查</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中的每个子集看是否能进一步划分</a:t>
            </a:r>
            <a:r>
              <a:rPr lang="en-US" altLang="zh-CN" dirty="0">
                <a:latin typeface="Arial" panose="020B0604020202020204" pitchFamily="34" charset="0"/>
                <a:cs typeface="Arial" panose="020B0604020202020204" pitchFamily="34" charset="0"/>
              </a:rPr>
              <a:t>:</a:t>
            </a:r>
          </a:p>
          <a:p>
            <a:pPr lvl="1" eaLnBrk="1" hangingPunct="1">
              <a:lnSpc>
                <a:spcPct val="120000"/>
              </a:lnSpc>
              <a:spcBef>
                <a:spcPct val="30000"/>
              </a:spcBef>
            </a:pPr>
            <a:r>
              <a:rPr lang="zh-CN" altLang="en-US" dirty="0">
                <a:latin typeface="Arial" panose="020B0604020202020204" pitchFamily="34" charset="0"/>
                <a:cs typeface="Arial" panose="020B0604020202020204" pitchFamily="34" charset="0"/>
              </a:rPr>
              <a:t>对某个</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，令</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a:t>
            </a:r>
            <a:r>
              <a:rPr lang="en-US" altLang="zh-CN" baseline="-25000" dirty="0">
                <a:latin typeface="Arial" panose="020B0604020202020204" pitchFamily="34" charset="0"/>
                <a:cs typeface="Arial" panose="020B0604020202020204" pitchFamily="34" charset="0"/>
              </a:rPr>
              <a:t>1</a:t>
            </a:r>
            <a:r>
              <a:rPr lang="en-US" altLang="zh-CN" dirty="0">
                <a:latin typeface="Arial" panose="020B0604020202020204" pitchFamily="34" charset="0"/>
                <a:cs typeface="Arial" panose="020B0604020202020204" pitchFamily="34" charset="0"/>
              </a:rPr>
              <a:t>,s</a:t>
            </a:r>
            <a:r>
              <a:rPr lang="en-US" altLang="zh-CN" baseline="-25000" dirty="0">
                <a:latin typeface="Arial" panose="020B0604020202020204" pitchFamily="34" charset="0"/>
                <a:cs typeface="Arial" panose="020B0604020202020204" pitchFamily="34" charset="0"/>
              </a:rPr>
              <a:t>2</a:t>
            </a:r>
            <a:r>
              <a:rPr lang="en-US"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a:t>
            </a:r>
            <a:r>
              <a:rPr lang="en-US" altLang="zh-CN" baseline="-25000" dirty="0" err="1">
                <a:latin typeface="Arial" panose="020B0604020202020204" pitchFamily="34" charset="0"/>
                <a:cs typeface="Arial" panose="020B0604020202020204" pitchFamily="34" charset="0"/>
              </a:rPr>
              <a:t>k</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，若存在一个输入字符</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使得</a:t>
            </a:r>
            <a:r>
              <a:rPr lang="en-US" altLang="zh-CN" dirty="0" err="1">
                <a:latin typeface="Arial" panose="020B0604020202020204" pitchFamily="34" charset="0"/>
                <a:cs typeface="Arial" panose="020B0604020202020204" pitchFamily="34" charset="0"/>
              </a:rPr>
              <a:t>I</a:t>
            </a:r>
            <a:r>
              <a:rPr lang="en-US" altLang="zh-CN" baseline="-25000" dirty="0" err="1">
                <a:latin typeface="Arial" panose="020B0604020202020204" pitchFamily="34" charset="0"/>
                <a:cs typeface="Arial" panose="020B0604020202020204" pitchFamily="34" charset="0"/>
              </a:rPr>
              <a:t>a</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250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不包含在现行</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的某个子集</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中，则至少应把</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分为两个部分。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202C1-90A0-4B2B-B6A3-5EB6C9AA4E8B}"/>
              </a:ext>
            </a:extLst>
          </p:cNvPr>
          <p:cNvSpPr>
            <a:spLocks noGrp="1"/>
          </p:cNvSpPr>
          <p:nvPr>
            <p:ph type="title"/>
          </p:nvPr>
        </p:nvSpPr>
        <p:spPr/>
        <p:txBody>
          <a:bodyPr/>
          <a:lstStyle/>
          <a:p>
            <a:r>
              <a:rPr lang="zh-CN" altLang="en-US" dirty="0"/>
              <a:t>最小化</a:t>
            </a:r>
            <a:r>
              <a:rPr lang="en-US" altLang="zh-CN" dirty="0" err="1"/>
              <a:t>DFA</a:t>
            </a:r>
            <a:endParaRPr lang="zh-CN" altLang="en-US" dirty="0"/>
          </a:p>
        </p:txBody>
      </p:sp>
      <p:sp>
        <p:nvSpPr>
          <p:cNvPr id="614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20000"/>
              </a:lnSpc>
            </a:pPr>
            <a:r>
              <a:rPr lang="zh-CN" altLang="en-US" dirty="0">
                <a:latin typeface="Arial" panose="020B0604020202020204" pitchFamily="34" charset="0"/>
                <a:cs typeface="Arial" panose="020B0604020202020204" pitchFamily="34" charset="0"/>
              </a:rPr>
              <a:t>例如，假定状态</a:t>
            </a:r>
            <a:r>
              <a:rPr lang="en-US" altLang="zh-CN" dirty="0">
                <a:solidFill>
                  <a:srgbClr val="3217BB"/>
                </a:solidFill>
                <a:latin typeface="Arial" panose="020B0604020202020204" pitchFamily="34" charset="0"/>
                <a:cs typeface="Arial" panose="020B0604020202020204" pitchFamily="34" charset="0"/>
              </a:rPr>
              <a:t>s</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和</a:t>
            </a:r>
            <a:r>
              <a:rPr lang="en-US" altLang="zh-CN" dirty="0">
                <a:solidFill>
                  <a:srgbClr val="FF3300"/>
                </a:solidFill>
                <a:latin typeface="Arial" panose="020B0604020202020204" pitchFamily="34" charset="0"/>
                <a:cs typeface="Arial" panose="020B0604020202020204" pitchFamily="34" charset="0"/>
              </a:rPr>
              <a:t>s</a:t>
            </a:r>
            <a:r>
              <a:rPr lang="en-US" altLang="zh-CN" baseline="-25000" dirty="0">
                <a:solidFill>
                  <a:srgbClr val="FF33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经</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弧分别到达</a:t>
            </a:r>
            <a:r>
              <a:rPr lang="en-US" altLang="zh-CN" dirty="0">
                <a:solidFill>
                  <a:srgbClr val="3217BB"/>
                </a:solidFill>
                <a:latin typeface="Arial" panose="020B0604020202020204" pitchFamily="34" charset="0"/>
                <a:cs typeface="Arial" panose="020B0604020202020204" pitchFamily="34" charset="0"/>
              </a:rPr>
              <a:t>t</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和</a:t>
            </a:r>
            <a:r>
              <a:rPr lang="en-US" altLang="zh-CN" dirty="0">
                <a:solidFill>
                  <a:srgbClr val="FF3300"/>
                </a:solidFill>
                <a:latin typeface="Arial" panose="020B0604020202020204" pitchFamily="34" charset="0"/>
                <a:cs typeface="Arial" panose="020B0604020202020204" pitchFamily="34" charset="0"/>
              </a:rPr>
              <a:t>t</a:t>
            </a:r>
            <a:r>
              <a:rPr lang="en-US" altLang="zh-CN" baseline="-25000" dirty="0">
                <a:solidFill>
                  <a:srgbClr val="FF33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，而</a:t>
            </a:r>
            <a:r>
              <a:rPr lang="en-US" altLang="zh-CN" dirty="0">
                <a:solidFill>
                  <a:srgbClr val="3217BB"/>
                </a:solidFill>
                <a:latin typeface="Arial" panose="020B0604020202020204" pitchFamily="34" charset="0"/>
                <a:cs typeface="Arial" panose="020B0604020202020204" pitchFamily="34" charset="0"/>
              </a:rPr>
              <a:t>t</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和</a:t>
            </a:r>
            <a:r>
              <a:rPr lang="en-US" altLang="zh-CN" dirty="0">
                <a:solidFill>
                  <a:srgbClr val="FF0000"/>
                </a:solidFill>
                <a:latin typeface="Arial" panose="020B0604020202020204" pitchFamily="34" charset="0"/>
                <a:cs typeface="Arial" panose="020B0604020202020204" pitchFamily="34" charset="0"/>
              </a:rPr>
              <a:t>t</a:t>
            </a:r>
            <a:r>
              <a:rPr lang="en-US" altLang="zh-CN" baseline="-25000" dirty="0">
                <a:solidFill>
                  <a:srgbClr val="FF00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属于现行</a:t>
            </a:r>
            <a:r>
              <a:rPr lang="zh-CN" altLang="en-US" sz="3600"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中的两个不同子集，如果有一个字</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 </a:t>
            </a:r>
            <a:r>
              <a:rPr lang="en-US" altLang="zh-CN" dirty="0">
                <a:solidFill>
                  <a:srgbClr val="3217BB"/>
                </a:solidFill>
                <a:latin typeface="Arial" panose="020B0604020202020204" pitchFamily="34" charset="0"/>
                <a:cs typeface="Arial" panose="020B0604020202020204" pitchFamily="34" charset="0"/>
              </a:rPr>
              <a:t>t</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读出</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后不能到达终态，而</a:t>
            </a:r>
            <a:r>
              <a:rPr lang="en-US" altLang="zh-CN" dirty="0">
                <a:solidFill>
                  <a:srgbClr val="FF3300"/>
                </a:solidFill>
                <a:latin typeface="Arial" panose="020B0604020202020204" pitchFamily="34" charset="0"/>
                <a:cs typeface="Arial" panose="020B0604020202020204" pitchFamily="34" charset="0"/>
              </a:rPr>
              <a:t>t</a:t>
            </a:r>
            <a:r>
              <a:rPr lang="en-US" altLang="zh-CN" baseline="-25000" dirty="0">
                <a:solidFill>
                  <a:srgbClr val="FF33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读出</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后能到达终态。那么对于字</a:t>
            </a:r>
            <a:r>
              <a:rPr lang="en-US" altLang="zh-CN"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sym typeface="Symbol" pitchFamily="18" charset="2"/>
              </a:rPr>
              <a:t></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 </a:t>
            </a:r>
            <a:r>
              <a:rPr lang="en-US" altLang="zh-CN" dirty="0">
                <a:solidFill>
                  <a:srgbClr val="3217BB"/>
                </a:solidFill>
                <a:latin typeface="Arial" panose="020B0604020202020204" pitchFamily="34" charset="0"/>
                <a:cs typeface="Arial" panose="020B0604020202020204" pitchFamily="34" charset="0"/>
              </a:rPr>
              <a:t>s</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读出</a:t>
            </a:r>
            <a:r>
              <a:rPr lang="en-US" altLang="zh-CN"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后不到达终态，而</a:t>
            </a:r>
            <a:r>
              <a:rPr lang="en-US" altLang="zh-CN" dirty="0">
                <a:solidFill>
                  <a:srgbClr val="FF3300"/>
                </a:solidFill>
                <a:latin typeface="Arial" panose="020B0604020202020204" pitchFamily="34" charset="0"/>
                <a:cs typeface="Arial" panose="020B0604020202020204" pitchFamily="34" charset="0"/>
              </a:rPr>
              <a:t>s</a:t>
            </a:r>
            <a:r>
              <a:rPr lang="en-US" altLang="zh-CN" baseline="-25000" dirty="0">
                <a:solidFill>
                  <a:srgbClr val="FF3300"/>
                </a:solidFill>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读出</a:t>
            </a:r>
            <a:r>
              <a:rPr lang="en-US" altLang="zh-CN"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能到达终态，那么</a:t>
            </a:r>
            <a:r>
              <a:rPr lang="en-US" altLang="zh-CN" dirty="0">
                <a:solidFill>
                  <a:srgbClr val="3217BB"/>
                </a:solidFill>
                <a:latin typeface="Arial" panose="020B0604020202020204" pitchFamily="34" charset="0"/>
                <a:cs typeface="Arial" panose="020B0604020202020204" pitchFamily="34" charset="0"/>
              </a:rPr>
              <a:t>s</a:t>
            </a:r>
            <a:r>
              <a:rPr lang="en-US" altLang="zh-CN" baseline="-25000" dirty="0">
                <a:solidFill>
                  <a:srgbClr val="3217BB"/>
                </a:solidFill>
                <a:latin typeface="Arial" panose="020B0604020202020204" pitchFamily="34" charset="0"/>
                <a:cs typeface="Arial" panose="020B0604020202020204" pitchFamily="34" charset="0"/>
              </a:rPr>
              <a:t>1</a:t>
            </a:r>
            <a:r>
              <a:rPr lang="zh-CN" altLang="en-US" dirty="0">
                <a:latin typeface="Arial" panose="020B0604020202020204" pitchFamily="34" charset="0"/>
                <a:cs typeface="Arial" panose="020B0604020202020204" pitchFamily="34" charset="0"/>
              </a:rPr>
              <a:t>和</a:t>
            </a:r>
            <a:r>
              <a:rPr lang="en-US" altLang="zh-CN" dirty="0">
                <a:solidFill>
                  <a:srgbClr val="FF3300"/>
                </a:solidFill>
                <a:latin typeface="Arial" panose="020B0604020202020204" pitchFamily="34" charset="0"/>
                <a:cs typeface="Arial" panose="020B0604020202020204" pitchFamily="34" charset="0"/>
              </a:rPr>
              <a:t>s</a:t>
            </a:r>
            <a:r>
              <a:rPr lang="en-US" altLang="zh-CN" baseline="-25000" dirty="0">
                <a:solidFill>
                  <a:srgbClr val="FF3300"/>
                </a:solidFill>
                <a:latin typeface="Arial" panose="020B0604020202020204" pitchFamily="34" charset="0"/>
                <a:cs typeface="Arial" panose="020B0604020202020204" pitchFamily="34" charset="0"/>
              </a:rPr>
              <a:t>2</a:t>
            </a:r>
            <a:r>
              <a:rPr lang="zh-CN" altLang="en-US" dirty="0">
                <a:solidFill>
                  <a:srgbClr val="FF0000"/>
                </a:solidFill>
                <a:latin typeface="Arial" panose="020B0604020202020204" pitchFamily="34" charset="0"/>
                <a:cs typeface="Arial" panose="020B0604020202020204" pitchFamily="34" charset="0"/>
              </a:rPr>
              <a:t>不等价</a:t>
            </a:r>
            <a:r>
              <a:rPr lang="zh-CN" altLang="en-US" dirty="0">
                <a:latin typeface="Arial" panose="020B0604020202020204" pitchFamily="34" charset="0"/>
                <a:cs typeface="Arial" panose="020B0604020202020204" pitchFamily="34" charset="0"/>
              </a:rPr>
              <a:t>。</a:t>
            </a:r>
          </a:p>
        </p:txBody>
      </p:sp>
      <p:sp>
        <p:nvSpPr>
          <p:cNvPr id="61458" name="Oval 18"/>
          <p:cNvSpPr>
            <a:spLocks noChangeArrowheads="1"/>
          </p:cNvSpPr>
          <p:nvPr/>
        </p:nvSpPr>
        <p:spPr bwMode="auto">
          <a:xfrm>
            <a:off x="2197100" y="4541838"/>
            <a:ext cx="608013" cy="533400"/>
          </a:xfrm>
          <a:prstGeom prst="ellipse">
            <a:avLst/>
          </a:prstGeom>
          <a:noFill/>
          <a:ln w="19050">
            <a:solidFill>
              <a:schemeClr val="tx1"/>
            </a:solidFill>
            <a:round/>
            <a:headEnd/>
            <a:tailEnd/>
          </a:ln>
        </p:spPr>
        <p:txBody>
          <a:bodyPr wrap="none" anchor="ctr"/>
          <a:lstStyle/>
          <a:p>
            <a:pPr algn="ctr"/>
            <a:r>
              <a:rPr lang="en-US" altLang="zh-CN" sz="3200" b="1">
                <a:solidFill>
                  <a:srgbClr val="3217BB"/>
                </a:solidFill>
              </a:rPr>
              <a:t>s</a:t>
            </a:r>
            <a:r>
              <a:rPr lang="en-US" altLang="zh-CN" sz="3200" b="1" baseline="-25000">
                <a:solidFill>
                  <a:srgbClr val="3217BB"/>
                </a:solidFill>
              </a:rPr>
              <a:t>1</a:t>
            </a:r>
          </a:p>
        </p:txBody>
      </p:sp>
      <p:sp>
        <p:nvSpPr>
          <p:cNvPr id="61459" name="Oval 19"/>
          <p:cNvSpPr>
            <a:spLocks noChangeArrowheads="1"/>
          </p:cNvSpPr>
          <p:nvPr/>
        </p:nvSpPr>
        <p:spPr bwMode="auto">
          <a:xfrm>
            <a:off x="4102100" y="4541838"/>
            <a:ext cx="608013" cy="533400"/>
          </a:xfrm>
          <a:prstGeom prst="ellipse">
            <a:avLst/>
          </a:prstGeom>
          <a:noFill/>
          <a:ln w="19050">
            <a:solidFill>
              <a:schemeClr val="tx1"/>
            </a:solidFill>
            <a:round/>
            <a:headEnd/>
            <a:tailEnd/>
          </a:ln>
        </p:spPr>
        <p:txBody>
          <a:bodyPr wrap="none" anchor="ctr"/>
          <a:lstStyle/>
          <a:p>
            <a:pPr algn="ctr"/>
            <a:r>
              <a:rPr lang="en-US" altLang="zh-CN" sz="3200" b="1">
                <a:solidFill>
                  <a:srgbClr val="3217BB"/>
                </a:solidFill>
              </a:rPr>
              <a:t>t</a:t>
            </a:r>
            <a:r>
              <a:rPr lang="en-US" altLang="zh-CN" sz="3200" b="1" baseline="-25000">
                <a:solidFill>
                  <a:srgbClr val="3217BB"/>
                </a:solidFill>
              </a:rPr>
              <a:t>1</a:t>
            </a:r>
          </a:p>
        </p:txBody>
      </p:sp>
      <p:sp>
        <p:nvSpPr>
          <p:cNvPr id="61460" name="Line 20"/>
          <p:cNvSpPr>
            <a:spLocks noChangeShapeType="1"/>
          </p:cNvSpPr>
          <p:nvPr/>
        </p:nvSpPr>
        <p:spPr bwMode="auto">
          <a:xfrm>
            <a:off x="2805113" y="4846638"/>
            <a:ext cx="1296987"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61461" name="Rectangle 21"/>
          <p:cNvSpPr>
            <a:spLocks noChangeArrowheads="1"/>
          </p:cNvSpPr>
          <p:nvPr/>
        </p:nvSpPr>
        <p:spPr bwMode="auto">
          <a:xfrm>
            <a:off x="3022600" y="4398963"/>
            <a:ext cx="838200" cy="533400"/>
          </a:xfrm>
          <a:prstGeom prst="rect">
            <a:avLst/>
          </a:prstGeom>
          <a:noFill/>
          <a:ln w="19050">
            <a:noFill/>
            <a:miter lim="800000"/>
            <a:headEnd/>
            <a:tailEnd/>
          </a:ln>
        </p:spPr>
        <p:txBody>
          <a:bodyPr wrap="none" anchor="ctr"/>
          <a:lstStyle/>
          <a:p>
            <a:pPr algn="ctr"/>
            <a:r>
              <a:rPr lang="en-US" altLang="zh-CN" sz="2800" b="1">
                <a:sym typeface="Symbol" pitchFamily="18" charset="2"/>
              </a:rPr>
              <a:t>a</a:t>
            </a:r>
          </a:p>
        </p:txBody>
      </p:sp>
      <p:sp>
        <p:nvSpPr>
          <p:cNvPr id="61462" name="Oval 22"/>
          <p:cNvSpPr>
            <a:spLocks noChangeArrowheads="1"/>
          </p:cNvSpPr>
          <p:nvPr/>
        </p:nvSpPr>
        <p:spPr bwMode="auto">
          <a:xfrm>
            <a:off x="2205038" y="5518150"/>
            <a:ext cx="608012" cy="533400"/>
          </a:xfrm>
          <a:prstGeom prst="ellipse">
            <a:avLst/>
          </a:prstGeom>
          <a:noFill/>
          <a:ln w="19050">
            <a:solidFill>
              <a:schemeClr val="tx1"/>
            </a:solidFill>
            <a:round/>
            <a:headEnd/>
            <a:tailEnd/>
          </a:ln>
        </p:spPr>
        <p:txBody>
          <a:bodyPr wrap="none" anchor="ctr"/>
          <a:lstStyle/>
          <a:p>
            <a:pPr algn="ctr"/>
            <a:r>
              <a:rPr lang="en-US" altLang="zh-CN" sz="3200" b="1">
                <a:solidFill>
                  <a:srgbClr val="FF3300"/>
                </a:solidFill>
              </a:rPr>
              <a:t>s</a:t>
            </a:r>
            <a:r>
              <a:rPr lang="en-US" altLang="zh-CN" sz="3200" b="1" baseline="-25000">
                <a:solidFill>
                  <a:srgbClr val="FF3300"/>
                </a:solidFill>
              </a:rPr>
              <a:t>2</a:t>
            </a:r>
          </a:p>
        </p:txBody>
      </p:sp>
      <p:sp>
        <p:nvSpPr>
          <p:cNvPr id="61463" name="Oval 23"/>
          <p:cNvSpPr>
            <a:spLocks noChangeArrowheads="1"/>
          </p:cNvSpPr>
          <p:nvPr/>
        </p:nvSpPr>
        <p:spPr bwMode="auto">
          <a:xfrm>
            <a:off x="4110038" y="5518150"/>
            <a:ext cx="608012" cy="533400"/>
          </a:xfrm>
          <a:prstGeom prst="ellipse">
            <a:avLst/>
          </a:prstGeom>
          <a:noFill/>
          <a:ln w="19050">
            <a:solidFill>
              <a:schemeClr val="tx1"/>
            </a:solidFill>
            <a:round/>
            <a:headEnd/>
            <a:tailEnd/>
          </a:ln>
        </p:spPr>
        <p:txBody>
          <a:bodyPr wrap="none" anchor="ctr"/>
          <a:lstStyle/>
          <a:p>
            <a:pPr algn="ctr"/>
            <a:r>
              <a:rPr lang="en-US" altLang="zh-CN" sz="3200" b="1">
                <a:solidFill>
                  <a:srgbClr val="FF3300"/>
                </a:solidFill>
              </a:rPr>
              <a:t>t</a:t>
            </a:r>
            <a:r>
              <a:rPr lang="en-US" altLang="zh-CN" sz="3200" b="1" baseline="-25000">
                <a:solidFill>
                  <a:srgbClr val="FF3300"/>
                </a:solidFill>
              </a:rPr>
              <a:t>2</a:t>
            </a:r>
          </a:p>
        </p:txBody>
      </p:sp>
      <p:sp>
        <p:nvSpPr>
          <p:cNvPr id="61464" name="Line 24"/>
          <p:cNvSpPr>
            <a:spLocks noChangeShapeType="1"/>
          </p:cNvSpPr>
          <p:nvPr/>
        </p:nvSpPr>
        <p:spPr bwMode="auto">
          <a:xfrm>
            <a:off x="2813050" y="5822950"/>
            <a:ext cx="1296988"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61465" name="Rectangle 25"/>
          <p:cNvSpPr>
            <a:spLocks noChangeArrowheads="1"/>
          </p:cNvSpPr>
          <p:nvPr/>
        </p:nvSpPr>
        <p:spPr bwMode="auto">
          <a:xfrm>
            <a:off x="3030538" y="5375275"/>
            <a:ext cx="838200" cy="533400"/>
          </a:xfrm>
          <a:prstGeom prst="rect">
            <a:avLst/>
          </a:prstGeom>
          <a:noFill/>
          <a:ln w="19050">
            <a:noFill/>
            <a:miter lim="800000"/>
            <a:headEnd/>
            <a:tailEnd/>
          </a:ln>
        </p:spPr>
        <p:txBody>
          <a:bodyPr wrap="none" anchor="ctr"/>
          <a:lstStyle/>
          <a:p>
            <a:pPr algn="ctr"/>
            <a:r>
              <a:rPr lang="en-US" altLang="zh-CN" sz="2800" b="1">
                <a:sym typeface="Symbol" pitchFamily="18" charset="2"/>
              </a:rPr>
              <a:t>a</a:t>
            </a:r>
          </a:p>
        </p:txBody>
      </p:sp>
      <p:sp>
        <p:nvSpPr>
          <p:cNvPr id="61466" name="Rectangle 26"/>
          <p:cNvSpPr>
            <a:spLocks noChangeArrowheads="1"/>
          </p:cNvSpPr>
          <p:nvPr/>
        </p:nvSpPr>
        <p:spPr bwMode="auto">
          <a:xfrm>
            <a:off x="4714875" y="4364038"/>
            <a:ext cx="838200" cy="533400"/>
          </a:xfrm>
          <a:prstGeom prst="rect">
            <a:avLst/>
          </a:prstGeom>
          <a:noFill/>
          <a:ln w="19050">
            <a:noFill/>
            <a:miter lim="800000"/>
            <a:headEnd/>
            <a:tailEnd/>
          </a:ln>
        </p:spPr>
        <p:txBody>
          <a:bodyPr wrap="none" anchor="ctr"/>
          <a:lstStyle/>
          <a:p>
            <a:pPr algn="ctr"/>
            <a:r>
              <a:rPr lang="en-US" altLang="zh-CN" sz="3200" b="1">
                <a:sym typeface="Symbol" pitchFamily="18" charset="2"/>
              </a:rPr>
              <a:t></a:t>
            </a:r>
          </a:p>
        </p:txBody>
      </p:sp>
      <p:sp>
        <p:nvSpPr>
          <p:cNvPr id="61467" name="Oval 27"/>
          <p:cNvSpPr>
            <a:spLocks noChangeArrowheads="1"/>
          </p:cNvSpPr>
          <p:nvPr/>
        </p:nvSpPr>
        <p:spPr bwMode="auto">
          <a:xfrm>
            <a:off x="6011863" y="4508500"/>
            <a:ext cx="608012" cy="533400"/>
          </a:xfrm>
          <a:prstGeom prst="ellipse">
            <a:avLst/>
          </a:prstGeom>
          <a:noFill/>
          <a:ln w="19050">
            <a:solidFill>
              <a:schemeClr val="tx1"/>
            </a:solidFill>
            <a:round/>
            <a:headEnd/>
            <a:tailEnd/>
          </a:ln>
        </p:spPr>
        <p:txBody>
          <a:bodyPr wrap="none" anchor="ctr"/>
          <a:lstStyle/>
          <a:p>
            <a:pPr algn="ctr"/>
            <a:r>
              <a:rPr lang="en-US" altLang="zh-CN" sz="3200" b="1">
                <a:solidFill>
                  <a:srgbClr val="3217BB"/>
                </a:solidFill>
              </a:rPr>
              <a:t>i</a:t>
            </a:r>
            <a:endParaRPr lang="en-US" altLang="zh-CN" sz="3200" b="1" baseline="-25000">
              <a:solidFill>
                <a:srgbClr val="3217BB"/>
              </a:solidFill>
            </a:endParaRPr>
          </a:p>
        </p:txBody>
      </p:sp>
      <p:sp>
        <p:nvSpPr>
          <p:cNvPr id="61468" name="Line 28"/>
          <p:cNvSpPr>
            <a:spLocks noChangeShapeType="1"/>
          </p:cNvSpPr>
          <p:nvPr/>
        </p:nvSpPr>
        <p:spPr bwMode="auto">
          <a:xfrm>
            <a:off x="4714875" y="4813300"/>
            <a:ext cx="1296988"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61469" name="Rectangle 29"/>
          <p:cNvSpPr>
            <a:spLocks noChangeArrowheads="1"/>
          </p:cNvSpPr>
          <p:nvPr/>
        </p:nvSpPr>
        <p:spPr bwMode="auto">
          <a:xfrm>
            <a:off x="4714875" y="5373688"/>
            <a:ext cx="838200" cy="533400"/>
          </a:xfrm>
          <a:prstGeom prst="rect">
            <a:avLst/>
          </a:prstGeom>
          <a:noFill/>
          <a:ln w="19050">
            <a:noFill/>
            <a:miter lim="800000"/>
            <a:headEnd/>
            <a:tailEnd/>
          </a:ln>
        </p:spPr>
        <p:txBody>
          <a:bodyPr wrap="none" anchor="ctr"/>
          <a:lstStyle/>
          <a:p>
            <a:pPr algn="ctr"/>
            <a:r>
              <a:rPr lang="en-US" altLang="zh-CN" sz="3200" b="1">
                <a:sym typeface="Symbol" pitchFamily="18" charset="2"/>
              </a:rPr>
              <a:t></a:t>
            </a:r>
          </a:p>
        </p:txBody>
      </p:sp>
      <p:sp>
        <p:nvSpPr>
          <p:cNvPr id="61470" name="Oval 30"/>
          <p:cNvSpPr>
            <a:spLocks noChangeArrowheads="1"/>
          </p:cNvSpPr>
          <p:nvPr/>
        </p:nvSpPr>
        <p:spPr bwMode="auto">
          <a:xfrm>
            <a:off x="6011863" y="5518150"/>
            <a:ext cx="608012" cy="533400"/>
          </a:xfrm>
          <a:prstGeom prst="ellipse">
            <a:avLst/>
          </a:prstGeom>
          <a:noFill/>
          <a:ln w="50800" cmpd="dbl">
            <a:solidFill>
              <a:schemeClr val="tx1"/>
            </a:solidFill>
            <a:round/>
            <a:headEnd/>
            <a:tailEnd/>
          </a:ln>
        </p:spPr>
        <p:txBody>
          <a:bodyPr wrap="none" anchor="ctr"/>
          <a:lstStyle/>
          <a:p>
            <a:pPr algn="ctr"/>
            <a:r>
              <a:rPr lang="en-US" altLang="zh-CN" sz="3200" b="1">
                <a:solidFill>
                  <a:srgbClr val="3217BB"/>
                </a:solidFill>
              </a:rPr>
              <a:t>j</a:t>
            </a:r>
            <a:endParaRPr lang="en-US" altLang="zh-CN" sz="3200" b="1" baseline="-25000">
              <a:solidFill>
                <a:srgbClr val="3217BB"/>
              </a:solidFill>
            </a:endParaRPr>
          </a:p>
        </p:txBody>
      </p:sp>
      <p:sp>
        <p:nvSpPr>
          <p:cNvPr id="61471" name="Line 31"/>
          <p:cNvSpPr>
            <a:spLocks noChangeShapeType="1"/>
          </p:cNvSpPr>
          <p:nvPr/>
        </p:nvSpPr>
        <p:spPr bwMode="auto">
          <a:xfrm>
            <a:off x="4714875" y="5822950"/>
            <a:ext cx="1296988" cy="0"/>
          </a:xfrm>
          <a:prstGeom prst="line">
            <a:avLst/>
          </a:prstGeom>
          <a:noFill/>
          <a:ln w="19050">
            <a:solidFill>
              <a:schemeClr val="tx1"/>
            </a:solidFill>
            <a:round/>
            <a:headEnd/>
            <a:tailEnd type="stealth" w="lg" len="lg"/>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58"/>
                                        </p:tgtEl>
                                        <p:attrNameLst>
                                          <p:attrName>style.visibility</p:attrName>
                                        </p:attrNameLst>
                                      </p:cBhvr>
                                      <p:to>
                                        <p:strVal val="visible"/>
                                      </p:to>
                                    </p:set>
                                    <p:animEffect transition="in" filter="wipe(left)">
                                      <p:cBhvr>
                                        <p:cTn id="7" dur="500"/>
                                        <p:tgtEl>
                                          <p:spTgt spid="614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62"/>
                                        </p:tgtEl>
                                        <p:attrNameLst>
                                          <p:attrName>style.visibility</p:attrName>
                                        </p:attrNameLst>
                                      </p:cBhvr>
                                      <p:to>
                                        <p:strVal val="visible"/>
                                      </p:to>
                                    </p:set>
                                    <p:animEffect transition="in" filter="wipe(left)">
                                      <p:cBhvr>
                                        <p:cTn id="10" dur="500"/>
                                        <p:tgtEl>
                                          <p:spTgt spid="6146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60"/>
                                        </p:tgtEl>
                                        <p:attrNameLst>
                                          <p:attrName>style.visibility</p:attrName>
                                        </p:attrNameLst>
                                      </p:cBhvr>
                                      <p:to>
                                        <p:strVal val="visible"/>
                                      </p:to>
                                    </p:set>
                                    <p:animEffect transition="in" filter="wipe(left)">
                                      <p:cBhvr>
                                        <p:cTn id="15" dur="500"/>
                                        <p:tgtEl>
                                          <p:spTgt spid="6146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1461"/>
                                        </p:tgtEl>
                                        <p:attrNameLst>
                                          <p:attrName>style.visibility</p:attrName>
                                        </p:attrNameLst>
                                      </p:cBhvr>
                                      <p:to>
                                        <p:strVal val="visible"/>
                                      </p:to>
                                    </p:set>
                                    <p:animEffect transition="in" filter="wipe(left)">
                                      <p:cBhvr>
                                        <p:cTn id="18" dur="500"/>
                                        <p:tgtEl>
                                          <p:spTgt spid="6146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1464"/>
                                        </p:tgtEl>
                                        <p:attrNameLst>
                                          <p:attrName>style.visibility</p:attrName>
                                        </p:attrNameLst>
                                      </p:cBhvr>
                                      <p:to>
                                        <p:strVal val="visible"/>
                                      </p:to>
                                    </p:set>
                                    <p:animEffect transition="in" filter="wipe(left)">
                                      <p:cBhvr>
                                        <p:cTn id="21" dur="500"/>
                                        <p:tgtEl>
                                          <p:spTgt spid="6146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465"/>
                                        </p:tgtEl>
                                        <p:attrNameLst>
                                          <p:attrName>style.visibility</p:attrName>
                                        </p:attrNameLst>
                                      </p:cBhvr>
                                      <p:to>
                                        <p:strVal val="visible"/>
                                      </p:to>
                                    </p:set>
                                    <p:animEffect transition="in" filter="wipe(left)">
                                      <p:cBhvr>
                                        <p:cTn id="24" dur="500"/>
                                        <p:tgtEl>
                                          <p:spTgt spid="614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1459"/>
                                        </p:tgtEl>
                                        <p:attrNameLst>
                                          <p:attrName>style.visibility</p:attrName>
                                        </p:attrNameLst>
                                      </p:cBhvr>
                                      <p:to>
                                        <p:strVal val="visible"/>
                                      </p:to>
                                    </p:set>
                                    <p:animEffect transition="in" filter="wipe(left)">
                                      <p:cBhvr>
                                        <p:cTn id="29" dur="500"/>
                                        <p:tgtEl>
                                          <p:spTgt spid="6145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1463"/>
                                        </p:tgtEl>
                                        <p:attrNameLst>
                                          <p:attrName>style.visibility</p:attrName>
                                        </p:attrNameLst>
                                      </p:cBhvr>
                                      <p:to>
                                        <p:strVal val="visible"/>
                                      </p:to>
                                    </p:set>
                                    <p:animEffect transition="in" filter="wipe(left)">
                                      <p:cBhvr>
                                        <p:cTn id="32" dur="500"/>
                                        <p:tgtEl>
                                          <p:spTgt spid="614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66"/>
                                        </p:tgtEl>
                                        <p:attrNameLst>
                                          <p:attrName>style.visibility</p:attrName>
                                        </p:attrNameLst>
                                      </p:cBhvr>
                                      <p:to>
                                        <p:strVal val="visible"/>
                                      </p:to>
                                    </p:set>
                                    <p:animEffect transition="in" filter="wipe(left)">
                                      <p:cBhvr>
                                        <p:cTn id="37" dur="500"/>
                                        <p:tgtEl>
                                          <p:spTgt spid="6146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1468"/>
                                        </p:tgtEl>
                                        <p:attrNameLst>
                                          <p:attrName>style.visibility</p:attrName>
                                        </p:attrNameLst>
                                      </p:cBhvr>
                                      <p:to>
                                        <p:strVal val="visible"/>
                                      </p:to>
                                    </p:set>
                                    <p:animEffect transition="in" filter="wipe(left)">
                                      <p:cBhvr>
                                        <p:cTn id="40" dur="500"/>
                                        <p:tgtEl>
                                          <p:spTgt spid="6146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1469"/>
                                        </p:tgtEl>
                                        <p:attrNameLst>
                                          <p:attrName>style.visibility</p:attrName>
                                        </p:attrNameLst>
                                      </p:cBhvr>
                                      <p:to>
                                        <p:strVal val="visible"/>
                                      </p:to>
                                    </p:set>
                                    <p:animEffect transition="in" filter="wipe(left)">
                                      <p:cBhvr>
                                        <p:cTn id="43" dur="500"/>
                                        <p:tgtEl>
                                          <p:spTgt spid="6146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1471"/>
                                        </p:tgtEl>
                                        <p:attrNameLst>
                                          <p:attrName>style.visibility</p:attrName>
                                        </p:attrNameLst>
                                      </p:cBhvr>
                                      <p:to>
                                        <p:strVal val="visible"/>
                                      </p:to>
                                    </p:set>
                                    <p:animEffect transition="in" filter="wipe(left)">
                                      <p:cBhvr>
                                        <p:cTn id="46" dur="500"/>
                                        <p:tgtEl>
                                          <p:spTgt spid="6147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467"/>
                                        </p:tgtEl>
                                        <p:attrNameLst>
                                          <p:attrName>style.visibility</p:attrName>
                                        </p:attrNameLst>
                                      </p:cBhvr>
                                      <p:to>
                                        <p:strVal val="visible"/>
                                      </p:to>
                                    </p:set>
                                    <p:animEffect transition="in" filter="wipe(left)">
                                      <p:cBhvr>
                                        <p:cTn id="51" dur="500"/>
                                        <p:tgtEl>
                                          <p:spTgt spid="6146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1470"/>
                                        </p:tgtEl>
                                        <p:attrNameLst>
                                          <p:attrName>style.visibility</p:attrName>
                                        </p:attrNameLst>
                                      </p:cBhvr>
                                      <p:to>
                                        <p:strVal val="visible"/>
                                      </p:to>
                                    </p:set>
                                    <p:animEffect transition="in" filter="wipe(left)">
                                      <p:cBhvr>
                                        <p:cTn id="54" dur="500"/>
                                        <p:tgtEl>
                                          <p:spTgt spid="6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animBg="1"/>
      <p:bldP spid="61459" grpId="0" animBg="1"/>
      <p:bldP spid="61460" grpId="0" animBg="1"/>
      <p:bldP spid="61461" grpId="0"/>
      <p:bldP spid="61462" grpId="0" animBg="1"/>
      <p:bldP spid="61463" grpId="0" animBg="1"/>
      <p:bldP spid="61464" grpId="0" animBg="1"/>
      <p:bldP spid="61465" grpId="0"/>
      <p:bldP spid="61466" grpId="0"/>
      <p:bldP spid="61467" grpId="0" animBg="1"/>
      <p:bldP spid="61468" grpId="0" animBg="1"/>
      <p:bldP spid="61469" grpId="0"/>
      <p:bldP spid="61470" grpId="0" animBg="1"/>
      <p:bldP spid="6147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CB075-3485-4296-97A0-4D28A401C041}"/>
              </a:ext>
            </a:extLst>
          </p:cNvPr>
          <p:cNvSpPr>
            <a:spLocks noGrp="1"/>
          </p:cNvSpPr>
          <p:nvPr>
            <p:ph type="title"/>
          </p:nvPr>
        </p:nvSpPr>
        <p:spPr/>
        <p:txBody>
          <a:bodyPr/>
          <a:lstStyle/>
          <a:p>
            <a:r>
              <a:rPr lang="zh-CN" altLang="en-US" dirty="0"/>
              <a:t>最小化</a:t>
            </a:r>
            <a:r>
              <a:rPr lang="en-US" altLang="zh-CN" dirty="0" err="1"/>
              <a:t>DFA</a:t>
            </a:r>
            <a:endParaRPr lang="zh-CN" altLang="en-US" dirty="0"/>
          </a:p>
        </p:txBody>
      </p:sp>
      <p:sp>
        <p:nvSpPr>
          <p:cNvPr id="3" name="内容占位符 2">
            <a:extLst>
              <a:ext uri="{FF2B5EF4-FFF2-40B4-BE49-F238E27FC236}">
                <a16:creationId xmlns:a16="http://schemas.microsoft.com/office/drawing/2014/main" id="{64181D26-A075-4A9F-90A1-BB98D2FB248A}"/>
              </a:ext>
            </a:extLst>
          </p:cNvPr>
          <p:cNvSpPr>
            <a:spLocks noGrp="1"/>
          </p:cNvSpPr>
          <p:nvPr>
            <p:ph idx="1"/>
          </p:nvPr>
        </p:nvSpPr>
        <p:spPr>
          <a:solidFill>
            <a:schemeClr val="bg1"/>
          </a:solidFill>
          <a:ln w="28575">
            <a:solidFill>
              <a:srgbClr val="9999FF"/>
            </a:solidFill>
          </a:ln>
        </p:spPr>
        <p:txBody>
          <a:bodyPr/>
          <a:lstStyle/>
          <a:p>
            <a:pPr eaLnBrk="1" hangingPunct="1">
              <a:lnSpc>
                <a:spcPct val="150000"/>
              </a:lnSpc>
            </a:pPr>
            <a:r>
              <a:rPr lang="zh-CN" altLang="en-US" dirty="0">
                <a:latin typeface="Arial" panose="020B0604020202020204" pitchFamily="34" charset="0"/>
                <a:cs typeface="Arial" panose="020B0604020202020204" pitchFamily="34" charset="0"/>
              </a:rPr>
              <a:t>则将</a:t>
            </a:r>
            <a:r>
              <a:rPr lang="en-US" altLang="zh-CN" sz="3600" dirty="0">
                <a:latin typeface="Arial" panose="020B0604020202020204" pitchFamily="34" charset="0"/>
                <a:cs typeface="Arial" panose="020B0604020202020204" pitchFamily="34" charset="0"/>
              </a:rPr>
              <a:t>I</a:t>
            </a:r>
            <a:r>
              <a:rPr lang="en-US" altLang="zh-CN" sz="3600" baseline="30000" dirty="0">
                <a:latin typeface="Arial" panose="020B0604020202020204" pitchFamily="34" charset="0"/>
                <a:cs typeface="Arial" panose="020B0604020202020204" pitchFamily="34" charset="0"/>
              </a:rPr>
              <a:t>(</a:t>
            </a:r>
            <a:r>
              <a:rPr lang="en-US" altLang="zh-CN" sz="3600" baseline="30000" dirty="0" err="1">
                <a:latin typeface="Arial" panose="020B0604020202020204" pitchFamily="34" charset="0"/>
                <a:cs typeface="Arial" panose="020B0604020202020204" pitchFamily="34" charset="0"/>
              </a:rPr>
              <a:t>i</a:t>
            </a:r>
            <a:r>
              <a:rPr lang="en-US" altLang="zh-CN" sz="3600"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分成两半，使得一半含有</a:t>
            </a:r>
            <a:r>
              <a:rPr lang="en-US" altLang="zh-CN" dirty="0" err="1">
                <a:solidFill>
                  <a:srgbClr val="3217BB"/>
                </a:solidFill>
                <a:latin typeface="Arial" panose="020B0604020202020204" pitchFamily="34" charset="0"/>
                <a:cs typeface="Arial" panose="020B0604020202020204" pitchFamily="34" charset="0"/>
              </a:rPr>
              <a:t>s</a:t>
            </a:r>
            <a:r>
              <a:rPr lang="en-US" altLang="zh-CN" baseline="-25000" dirty="0" err="1">
                <a:solidFill>
                  <a:srgbClr val="3217BB"/>
                </a:solidFill>
                <a:latin typeface="Arial" panose="020B0604020202020204" pitchFamily="34" charset="0"/>
                <a:cs typeface="Arial" panose="020B0604020202020204" pitchFamily="34" charset="0"/>
              </a:rPr>
              <a:t>1</a:t>
            </a:r>
            <a:r>
              <a:rPr lang="en-US" altLang="zh-CN" baseline="-25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p>
          <a:p>
            <a:pPr eaLnBrk="1" hangingPunct="1">
              <a:lnSpc>
                <a:spcPct val="150000"/>
              </a:lnSpc>
              <a:buNone/>
            </a:pPr>
            <a:r>
              <a:rPr lang="en-US" altLang="zh-CN" dirty="0">
                <a:latin typeface="Arial" panose="020B0604020202020204" pitchFamily="34" charset="0"/>
                <a:cs typeface="Arial" panose="020B0604020202020204" pitchFamily="34" charset="0"/>
              </a:rPr>
              <a:t>  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i1</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s|s</a:t>
            </a:r>
            <a:r>
              <a:rPr lang="en-US" altLang="zh-CN" dirty="0" err="1">
                <a:latin typeface="Arial" panose="020B0604020202020204" pitchFamily="34" charset="0"/>
                <a:cs typeface="Arial" panose="020B0604020202020204" pitchFamily="34" charset="0"/>
                <a:sym typeface="Symbol" pitchFamily="18" charset="2"/>
              </a:rPr>
              <a:t>I</a:t>
            </a:r>
            <a:r>
              <a:rPr lang="en-US" altLang="zh-CN" baseline="30000" dirty="0">
                <a:latin typeface="Arial" panose="020B0604020202020204" pitchFamily="34" charset="0"/>
                <a:cs typeface="Arial" panose="020B0604020202020204" pitchFamily="34" charset="0"/>
                <a:sym typeface="Symbol" pitchFamily="18" charset="2"/>
              </a:rPr>
              <a:t>(</a:t>
            </a:r>
            <a:r>
              <a:rPr lang="en-US" altLang="zh-CN" baseline="30000" dirty="0" err="1">
                <a:latin typeface="Arial" panose="020B0604020202020204" pitchFamily="34" charset="0"/>
                <a:cs typeface="Arial" panose="020B0604020202020204" pitchFamily="34" charset="0"/>
                <a:sym typeface="Symbol" pitchFamily="18" charset="2"/>
              </a:rPr>
              <a:t>i</a:t>
            </a:r>
            <a:r>
              <a:rPr lang="en-US" altLang="zh-CN" baseline="30000" dirty="0">
                <a:latin typeface="Arial" panose="020B0604020202020204" pitchFamily="34" charset="0"/>
                <a:cs typeface="Arial" panose="020B0604020202020204" pitchFamily="34" charset="0"/>
                <a:sym typeface="Symbol" pitchFamily="18" charset="2"/>
              </a:rPr>
              <a:t>)</a:t>
            </a:r>
            <a:r>
              <a:rPr lang="zh-CN" altLang="zh-CN" dirty="0">
                <a:latin typeface="Arial" panose="020B0604020202020204" pitchFamily="34" charset="0"/>
                <a:cs typeface="Arial" panose="020B0604020202020204" pitchFamily="34" charset="0"/>
                <a:sym typeface="Symbol" pitchFamily="18" charset="2"/>
              </a:rPr>
              <a:t>且</a:t>
            </a:r>
            <a:r>
              <a:rPr lang="en-US" altLang="zh-CN" dirty="0">
                <a:latin typeface="Arial" panose="020B0604020202020204" pitchFamily="34" charset="0"/>
                <a:cs typeface="Arial" panose="020B0604020202020204" pitchFamily="34" charset="0"/>
                <a:sym typeface="Symbol" pitchFamily="18" charset="2"/>
              </a:rPr>
              <a:t>s</a:t>
            </a:r>
            <a:r>
              <a:rPr lang="zh-CN" altLang="en-US" dirty="0">
                <a:latin typeface="Arial" panose="020B0604020202020204" pitchFamily="34" charset="0"/>
                <a:cs typeface="Arial" panose="020B0604020202020204" pitchFamily="34" charset="0"/>
                <a:sym typeface="Symbol" pitchFamily="18" charset="2"/>
              </a:rPr>
              <a:t>经</a:t>
            </a:r>
            <a:r>
              <a:rPr lang="en-US" altLang="zh-CN" dirty="0">
                <a:latin typeface="Arial" panose="020B0604020202020204" pitchFamily="34" charset="0"/>
                <a:cs typeface="Arial" panose="020B0604020202020204" pitchFamily="34" charset="0"/>
                <a:sym typeface="Symbol" pitchFamily="18" charset="2"/>
              </a:rPr>
              <a:t>a</a:t>
            </a:r>
            <a:r>
              <a:rPr lang="zh-CN" altLang="en-US" dirty="0">
                <a:latin typeface="Arial" panose="020B0604020202020204" pitchFamily="34" charset="0"/>
                <a:cs typeface="Arial" panose="020B0604020202020204" pitchFamily="34" charset="0"/>
                <a:sym typeface="Symbol" pitchFamily="18" charset="2"/>
              </a:rPr>
              <a:t>弧到达</a:t>
            </a:r>
            <a:r>
              <a:rPr lang="en-US" altLang="zh-CN" dirty="0">
                <a:latin typeface="Arial" panose="020B0604020202020204" pitchFamily="34" charset="0"/>
                <a:cs typeface="Arial" panose="020B0604020202020204" pitchFamily="34" charset="0"/>
                <a:sym typeface="Symbol" pitchFamily="18" charset="2"/>
              </a:rPr>
              <a:t>t, </a:t>
            </a:r>
          </a:p>
          <a:p>
            <a:pPr eaLnBrk="1" hangingPunct="1">
              <a:lnSpc>
                <a:spcPct val="150000"/>
              </a:lnSpc>
              <a:spcBef>
                <a:spcPct val="0"/>
              </a:spcBef>
              <a:buNone/>
            </a:pPr>
            <a:r>
              <a:rPr lang="en-US" altLang="zh-CN" dirty="0">
                <a:latin typeface="Arial" panose="020B0604020202020204" pitchFamily="34" charset="0"/>
                <a:cs typeface="Arial" panose="020B0604020202020204" pitchFamily="34" charset="0"/>
                <a:sym typeface="Symbol" pitchFamily="18" charset="2"/>
              </a:rPr>
              <a:t>         </a:t>
            </a:r>
            <a:r>
              <a:rPr lang="zh-CN" altLang="en-US" dirty="0">
                <a:latin typeface="Arial" panose="020B0604020202020204" pitchFamily="34" charset="0"/>
                <a:cs typeface="Arial" panose="020B0604020202020204" pitchFamily="34" charset="0"/>
                <a:sym typeface="Symbol" pitchFamily="18" charset="2"/>
              </a:rPr>
              <a:t>且</a:t>
            </a:r>
            <a:r>
              <a:rPr lang="en-US" altLang="zh-CN" dirty="0">
                <a:latin typeface="Arial" panose="020B0604020202020204" pitchFamily="34" charset="0"/>
                <a:cs typeface="Arial" panose="020B0604020202020204" pitchFamily="34" charset="0"/>
                <a:sym typeface="Symbol" pitchFamily="18" charset="2"/>
              </a:rPr>
              <a:t>t</a:t>
            </a:r>
            <a:r>
              <a:rPr lang="zh-CN" altLang="en-US" dirty="0">
                <a:latin typeface="Arial" panose="020B0604020202020204" pitchFamily="34" charset="0"/>
                <a:cs typeface="Arial" panose="020B0604020202020204" pitchFamily="34" charset="0"/>
                <a:sym typeface="Symbol" pitchFamily="18" charset="2"/>
              </a:rPr>
              <a:t>与</a:t>
            </a:r>
            <a:r>
              <a:rPr lang="en-US" altLang="zh-CN" dirty="0" err="1">
                <a:latin typeface="Arial" panose="020B0604020202020204" pitchFamily="34" charset="0"/>
                <a:cs typeface="Arial" panose="020B0604020202020204" pitchFamily="34" charset="0"/>
                <a:sym typeface="Symbol" pitchFamily="18" charset="2"/>
              </a:rPr>
              <a:t>t</a:t>
            </a:r>
            <a:r>
              <a:rPr lang="en-US" altLang="zh-CN" baseline="-25000" dirty="0" err="1">
                <a:latin typeface="Arial" panose="020B0604020202020204" pitchFamily="34" charset="0"/>
                <a:cs typeface="Arial" panose="020B0604020202020204" pitchFamily="34" charset="0"/>
                <a:sym typeface="Symbol" pitchFamily="18" charset="2"/>
              </a:rPr>
              <a:t>1</a:t>
            </a:r>
            <a:r>
              <a:rPr lang="zh-CN" altLang="en-US" dirty="0">
                <a:latin typeface="Arial" panose="020B0604020202020204" pitchFamily="34" charset="0"/>
                <a:cs typeface="Arial" panose="020B0604020202020204" pitchFamily="34" charset="0"/>
              </a:rPr>
              <a:t>属于现行</a:t>
            </a:r>
            <a:r>
              <a:rPr lang="zh-CN" altLang="en-US" sz="3600"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中的同一子集</a:t>
            </a:r>
            <a:r>
              <a:rPr lang="en-US" altLang="zh-CN" dirty="0">
                <a:latin typeface="Arial" panose="020B0604020202020204" pitchFamily="34" charset="0"/>
                <a:cs typeface="Arial" panose="020B0604020202020204" pitchFamily="34" charset="0"/>
              </a:rPr>
              <a:t>}</a:t>
            </a:r>
          </a:p>
          <a:p>
            <a:pPr eaLnBrk="1" hangingPunct="1">
              <a:lnSpc>
                <a:spcPct val="150000"/>
              </a:lnSpc>
              <a:buNone/>
            </a:pP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另一半含有</a:t>
            </a:r>
            <a:r>
              <a:rPr lang="en-US" altLang="zh-CN" dirty="0" err="1">
                <a:solidFill>
                  <a:srgbClr val="FF3300"/>
                </a:solidFill>
                <a:latin typeface="Arial" panose="020B0604020202020204" pitchFamily="34" charset="0"/>
                <a:cs typeface="Arial" panose="020B0604020202020204" pitchFamily="34" charset="0"/>
              </a:rPr>
              <a:t>s</a:t>
            </a:r>
            <a:r>
              <a:rPr lang="en-US" altLang="zh-CN" baseline="-25000" dirty="0" err="1">
                <a:solidFill>
                  <a:srgbClr val="FF3300"/>
                </a:solidFill>
                <a:latin typeface="Arial" panose="020B0604020202020204" pitchFamily="34" charset="0"/>
                <a:cs typeface="Arial" panose="020B0604020202020204" pitchFamily="34" charset="0"/>
              </a:rPr>
              <a:t>2</a:t>
            </a:r>
            <a:r>
              <a:rPr lang="en-US" altLang="zh-CN" baseline="-25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i2</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i1</a:t>
            </a:r>
            <a:r>
              <a:rPr lang="en-US" altLang="zh-CN" baseline="30000" dirty="0">
                <a:latin typeface="Arial" panose="020B0604020202020204" pitchFamily="34" charset="0"/>
                <a:cs typeface="Arial" panose="020B0604020202020204" pitchFamily="34" charset="0"/>
              </a:rPr>
              <a:t>)</a:t>
            </a:r>
          </a:p>
          <a:p>
            <a:endParaRPr lang="zh-CN" altLang="en-US" dirty="0"/>
          </a:p>
        </p:txBody>
      </p:sp>
      <p:grpSp>
        <p:nvGrpSpPr>
          <p:cNvPr id="71683" name="Group 17"/>
          <p:cNvGrpSpPr>
            <a:grpSpLocks/>
          </p:cNvGrpSpPr>
          <p:nvPr/>
        </p:nvGrpSpPr>
        <p:grpSpPr bwMode="auto">
          <a:xfrm>
            <a:off x="2360612" y="4591049"/>
            <a:ext cx="4422775" cy="1687513"/>
            <a:chOff x="1203" y="527"/>
            <a:chExt cx="2786" cy="1063"/>
          </a:xfrm>
        </p:grpSpPr>
        <p:sp>
          <p:nvSpPr>
            <p:cNvPr id="71684" name="Oval 3"/>
            <p:cNvSpPr>
              <a:spLocks noChangeArrowheads="1"/>
            </p:cNvSpPr>
            <p:nvPr/>
          </p:nvSpPr>
          <p:spPr bwMode="auto">
            <a:xfrm>
              <a:off x="1203" y="639"/>
              <a:ext cx="383" cy="336"/>
            </a:xfrm>
            <a:prstGeom prst="ellipse">
              <a:avLst/>
            </a:prstGeom>
            <a:noFill/>
            <a:ln w="19050">
              <a:solidFill>
                <a:schemeClr val="tx1"/>
              </a:solidFill>
              <a:round/>
              <a:headEnd/>
              <a:tailEnd/>
            </a:ln>
          </p:spPr>
          <p:txBody>
            <a:bodyPr wrap="none" anchor="ctr"/>
            <a:lstStyle/>
            <a:p>
              <a:pPr algn="ctr"/>
              <a:r>
                <a:rPr lang="en-US" altLang="zh-CN" sz="3200" b="1" dirty="0" err="1">
                  <a:solidFill>
                    <a:srgbClr val="3217BB"/>
                  </a:solidFill>
                </a:rPr>
                <a:t>s</a:t>
              </a:r>
              <a:r>
                <a:rPr lang="en-US" altLang="zh-CN" sz="3200" b="1" baseline="-25000" dirty="0" err="1">
                  <a:solidFill>
                    <a:srgbClr val="3217BB"/>
                  </a:solidFill>
                </a:rPr>
                <a:t>1</a:t>
              </a:r>
              <a:endParaRPr lang="en-US" altLang="zh-CN" sz="3200" b="1" baseline="-25000" dirty="0">
                <a:solidFill>
                  <a:srgbClr val="3217BB"/>
                </a:solidFill>
              </a:endParaRPr>
            </a:p>
          </p:txBody>
        </p:sp>
        <p:sp>
          <p:nvSpPr>
            <p:cNvPr id="71685" name="Oval 4"/>
            <p:cNvSpPr>
              <a:spLocks noChangeArrowheads="1"/>
            </p:cNvSpPr>
            <p:nvPr/>
          </p:nvSpPr>
          <p:spPr bwMode="auto">
            <a:xfrm>
              <a:off x="2403" y="639"/>
              <a:ext cx="383" cy="336"/>
            </a:xfrm>
            <a:prstGeom prst="ellipse">
              <a:avLst/>
            </a:prstGeom>
            <a:noFill/>
            <a:ln w="19050">
              <a:solidFill>
                <a:schemeClr val="tx1"/>
              </a:solidFill>
              <a:round/>
              <a:headEnd/>
              <a:tailEnd/>
            </a:ln>
          </p:spPr>
          <p:txBody>
            <a:bodyPr wrap="none" anchor="ctr"/>
            <a:lstStyle/>
            <a:p>
              <a:pPr algn="ctr"/>
              <a:r>
                <a:rPr lang="en-US" altLang="zh-CN" sz="3200" b="1" dirty="0" err="1">
                  <a:solidFill>
                    <a:srgbClr val="3217BB"/>
                  </a:solidFill>
                </a:rPr>
                <a:t>t</a:t>
              </a:r>
              <a:r>
                <a:rPr lang="en-US" altLang="zh-CN" sz="3200" b="1" baseline="-25000" dirty="0" err="1">
                  <a:solidFill>
                    <a:srgbClr val="3217BB"/>
                  </a:solidFill>
                </a:rPr>
                <a:t>1</a:t>
              </a:r>
              <a:endParaRPr lang="en-US" altLang="zh-CN" sz="3200" b="1" baseline="-25000" dirty="0">
                <a:solidFill>
                  <a:srgbClr val="3217BB"/>
                </a:solidFill>
              </a:endParaRPr>
            </a:p>
          </p:txBody>
        </p:sp>
        <p:sp>
          <p:nvSpPr>
            <p:cNvPr id="71686" name="Line 5"/>
            <p:cNvSpPr>
              <a:spLocks noChangeShapeType="1"/>
            </p:cNvSpPr>
            <p:nvPr/>
          </p:nvSpPr>
          <p:spPr bwMode="auto">
            <a:xfrm>
              <a:off x="1586" y="831"/>
              <a:ext cx="817"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1687" name="Rectangle 6"/>
            <p:cNvSpPr>
              <a:spLocks noChangeArrowheads="1"/>
            </p:cNvSpPr>
            <p:nvPr/>
          </p:nvSpPr>
          <p:spPr bwMode="auto">
            <a:xfrm>
              <a:off x="1723" y="549"/>
              <a:ext cx="528" cy="336"/>
            </a:xfrm>
            <a:prstGeom prst="rect">
              <a:avLst/>
            </a:prstGeom>
            <a:noFill/>
            <a:ln w="19050">
              <a:noFill/>
              <a:miter lim="800000"/>
              <a:headEnd/>
              <a:tailEnd/>
            </a:ln>
          </p:spPr>
          <p:txBody>
            <a:bodyPr wrap="none" anchor="ctr"/>
            <a:lstStyle/>
            <a:p>
              <a:pPr algn="ctr"/>
              <a:r>
                <a:rPr lang="en-US" altLang="zh-CN" sz="2800" b="1">
                  <a:sym typeface="Symbol" pitchFamily="18" charset="2"/>
                </a:rPr>
                <a:t>a</a:t>
              </a:r>
            </a:p>
          </p:txBody>
        </p:sp>
        <p:sp>
          <p:nvSpPr>
            <p:cNvPr id="71688" name="Oval 7"/>
            <p:cNvSpPr>
              <a:spLocks noChangeArrowheads="1"/>
            </p:cNvSpPr>
            <p:nvPr/>
          </p:nvSpPr>
          <p:spPr bwMode="auto">
            <a:xfrm>
              <a:off x="1208" y="1254"/>
              <a:ext cx="383" cy="336"/>
            </a:xfrm>
            <a:prstGeom prst="ellipse">
              <a:avLst/>
            </a:prstGeom>
            <a:noFill/>
            <a:ln w="19050">
              <a:solidFill>
                <a:schemeClr val="tx1"/>
              </a:solidFill>
              <a:round/>
              <a:headEnd/>
              <a:tailEnd/>
            </a:ln>
          </p:spPr>
          <p:txBody>
            <a:bodyPr wrap="none" anchor="ctr"/>
            <a:lstStyle/>
            <a:p>
              <a:pPr algn="ctr"/>
              <a:r>
                <a:rPr lang="en-US" altLang="zh-CN" sz="3200" b="1">
                  <a:solidFill>
                    <a:srgbClr val="FF3300"/>
                  </a:solidFill>
                </a:rPr>
                <a:t>s</a:t>
              </a:r>
              <a:r>
                <a:rPr lang="en-US" altLang="zh-CN" sz="3200" b="1" baseline="-25000">
                  <a:solidFill>
                    <a:srgbClr val="FF3300"/>
                  </a:solidFill>
                </a:rPr>
                <a:t>2</a:t>
              </a:r>
            </a:p>
          </p:txBody>
        </p:sp>
        <p:sp>
          <p:nvSpPr>
            <p:cNvPr id="71689" name="Oval 8"/>
            <p:cNvSpPr>
              <a:spLocks noChangeArrowheads="1"/>
            </p:cNvSpPr>
            <p:nvPr/>
          </p:nvSpPr>
          <p:spPr bwMode="auto">
            <a:xfrm>
              <a:off x="2408" y="1254"/>
              <a:ext cx="383" cy="336"/>
            </a:xfrm>
            <a:prstGeom prst="ellipse">
              <a:avLst/>
            </a:prstGeom>
            <a:noFill/>
            <a:ln w="19050">
              <a:solidFill>
                <a:schemeClr val="tx1"/>
              </a:solidFill>
              <a:round/>
              <a:headEnd/>
              <a:tailEnd/>
            </a:ln>
          </p:spPr>
          <p:txBody>
            <a:bodyPr wrap="none" anchor="ctr"/>
            <a:lstStyle/>
            <a:p>
              <a:pPr algn="ctr"/>
              <a:r>
                <a:rPr lang="en-US" altLang="zh-CN" sz="3200" b="1">
                  <a:solidFill>
                    <a:srgbClr val="FF3300"/>
                  </a:solidFill>
                </a:rPr>
                <a:t>t</a:t>
              </a:r>
              <a:r>
                <a:rPr lang="en-US" altLang="zh-CN" sz="3200" b="1" baseline="-25000">
                  <a:solidFill>
                    <a:srgbClr val="FF3300"/>
                  </a:solidFill>
                </a:rPr>
                <a:t>2</a:t>
              </a:r>
            </a:p>
          </p:txBody>
        </p:sp>
        <p:sp>
          <p:nvSpPr>
            <p:cNvPr id="71690" name="Line 9"/>
            <p:cNvSpPr>
              <a:spLocks noChangeShapeType="1"/>
            </p:cNvSpPr>
            <p:nvPr/>
          </p:nvSpPr>
          <p:spPr bwMode="auto">
            <a:xfrm>
              <a:off x="1591" y="1446"/>
              <a:ext cx="817"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1691" name="Rectangle 10"/>
            <p:cNvSpPr>
              <a:spLocks noChangeArrowheads="1"/>
            </p:cNvSpPr>
            <p:nvPr/>
          </p:nvSpPr>
          <p:spPr bwMode="auto">
            <a:xfrm>
              <a:off x="1728" y="1164"/>
              <a:ext cx="528" cy="336"/>
            </a:xfrm>
            <a:prstGeom prst="rect">
              <a:avLst/>
            </a:prstGeom>
            <a:noFill/>
            <a:ln w="19050">
              <a:noFill/>
              <a:miter lim="800000"/>
              <a:headEnd/>
              <a:tailEnd/>
            </a:ln>
          </p:spPr>
          <p:txBody>
            <a:bodyPr wrap="none" anchor="ctr"/>
            <a:lstStyle/>
            <a:p>
              <a:pPr algn="ctr"/>
              <a:r>
                <a:rPr lang="en-US" altLang="zh-CN" sz="2800" b="1">
                  <a:sym typeface="Symbol" pitchFamily="18" charset="2"/>
                </a:rPr>
                <a:t>a</a:t>
              </a:r>
            </a:p>
          </p:txBody>
        </p:sp>
        <p:sp>
          <p:nvSpPr>
            <p:cNvPr id="71692" name="Rectangle 11"/>
            <p:cNvSpPr>
              <a:spLocks noChangeArrowheads="1"/>
            </p:cNvSpPr>
            <p:nvPr/>
          </p:nvSpPr>
          <p:spPr bwMode="auto">
            <a:xfrm>
              <a:off x="2789" y="527"/>
              <a:ext cx="528" cy="336"/>
            </a:xfrm>
            <a:prstGeom prst="rect">
              <a:avLst/>
            </a:prstGeom>
            <a:noFill/>
            <a:ln w="19050">
              <a:noFill/>
              <a:miter lim="800000"/>
              <a:headEnd/>
              <a:tailEnd/>
            </a:ln>
          </p:spPr>
          <p:txBody>
            <a:bodyPr wrap="none" anchor="ctr"/>
            <a:lstStyle/>
            <a:p>
              <a:pPr algn="ctr"/>
              <a:r>
                <a:rPr lang="en-US" altLang="zh-CN" sz="3200" b="1">
                  <a:sym typeface="Symbol" pitchFamily="18" charset="2"/>
                </a:rPr>
                <a:t></a:t>
              </a:r>
            </a:p>
          </p:txBody>
        </p:sp>
        <p:sp>
          <p:nvSpPr>
            <p:cNvPr id="71693" name="Oval 12"/>
            <p:cNvSpPr>
              <a:spLocks noChangeArrowheads="1"/>
            </p:cNvSpPr>
            <p:nvPr/>
          </p:nvSpPr>
          <p:spPr bwMode="auto">
            <a:xfrm>
              <a:off x="3606" y="618"/>
              <a:ext cx="383" cy="336"/>
            </a:xfrm>
            <a:prstGeom prst="ellipse">
              <a:avLst/>
            </a:prstGeom>
            <a:noFill/>
            <a:ln w="19050">
              <a:solidFill>
                <a:schemeClr val="tx1"/>
              </a:solidFill>
              <a:round/>
              <a:headEnd/>
              <a:tailEnd/>
            </a:ln>
          </p:spPr>
          <p:txBody>
            <a:bodyPr wrap="none" anchor="ctr"/>
            <a:lstStyle/>
            <a:p>
              <a:pPr algn="ctr"/>
              <a:r>
                <a:rPr lang="en-US" altLang="zh-CN" sz="3200" b="1">
                  <a:solidFill>
                    <a:srgbClr val="3217BB"/>
                  </a:solidFill>
                </a:rPr>
                <a:t>i</a:t>
              </a:r>
              <a:endParaRPr lang="en-US" altLang="zh-CN" sz="3200" b="1" baseline="-25000">
                <a:solidFill>
                  <a:srgbClr val="3217BB"/>
                </a:solidFill>
              </a:endParaRPr>
            </a:p>
          </p:txBody>
        </p:sp>
        <p:sp>
          <p:nvSpPr>
            <p:cNvPr id="71694" name="Line 13"/>
            <p:cNvSpPr>
              <a:spLocks noChangeShapeType="1"/>
            </p:cNvSpPr>
            <p:nvPr/>
          </p:nvSpPr>
          <p:spPr bwMode="auto">
            <a:xfrm>
              <a:off x="2789" y="810"/>
              <a:ext cx="817"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1695" name="Rectangle 14"/>
            <p:cNvSpPr>
              <a:spLocks noChangeArrowheads="1"/>
            </p:cNvSpPr>
            <p:nvPr/>
          </p:nvSpPr>
          <p:spPr bwMode="auto">
            <a:xfrm>
              <a:off x="2789" y="1163"/>
              <a:ext cx="528" cy="336"/>
            </a:xfrm>
            <a:prstGeom prst="rect">
              <a:avLst/>
            </a:prstGeom>
            <a:noFill/>
            <a:ln w="19050">
              <a:noFill/>
              <a:miter lim="800000"/>
              <a:headEnd/>
              <a:tailEnd/>
            </a:ln>
          </p:spPr>
          <p:txBody>
            <a:bodyPr wrap="none" anchor="ctr"/>
            <a:lstStyle/>
            <a:p>
              <a:pPr algn="ctr"/>
              <a:r>
                <a:rPr lang="en-US" altLang="zh-CN" sz="3200" b="1">
                  <a:sym typeface="Symbol" pitchFamily="18" charset="2"/>
                </a:rPr>
                <a:t></a:t>
              </a:r>
            </a:p>
          </p:txBody>
        </p:sp>
        <p:sp>
          <p:nvSpPr>
            <p:cNvPr id="71696" name="Oval 15"/>
            <p:cNvSpPr>
              <a:spLocks noChangeArrowheads="1"/>
            </p:cNvSpPr>
            <p:nvPr/>
          </p:nvSpPr>
          <p:spPr bwMode="auto">
            <a:xfrm>
              <a:off x="3606" y="1254"/>
              <a:ext cx="383" cy="336"/>
            </a:xfrm>
            <a:prstGeom prst="ellipse">
              <a:avLst/>
            </a:prstGeom>
            <a:noFill/>
            <a:ln w="50800" cmpd="dbl">
              <a:solidFill>
                <a:schemeClr val="tx1"/>
              </a:solidFill>
              <a:round/>
              <a:headEnd/>
              <a:tailEnd/>
            </a:ln>
          </p:spPr>
          <p:txBody>
            <a:bodyPr wrap="none" anchor="ctr"/>
            <a:lstStyle/>
            <a:p>
              <a:pPr algn="ctr"/>
              <a:r>
                <a:rPr lang="en-US" altLang="zh-CN" sz="3200" b="1">
                  <a:solidFill>
                    <a:srgbClr val="3217BB"/>
                  </a:solidFill>
                </a:rPr>
                <a:t>j</a:t>
              </a:r>
              <a:endParaRPr lang="en-US" altLang="zh-CN" sz="3200" b="1" baseline="-25000">
                <a:solidFill>
                  <a:srgbClr val="3217BB"/>
                </a:solidFill>
              </a:endParaRPr>
            </a:p>
          </p:txBody>
        </p:sp>
        <p:sp>
          <p:nvSpPr>
            <p:cNvPr id="71697" name="Line 16"/>
            <p:cNvSpPr>
              <a:spLocks noChangeShapeType="1"/>
            </p:cNvSpPr>
            <p:nvPr/>
          </p:nvSpPr>
          <p:spPr bwMode="auto">
            <a:xfrm>
              <a:off x="2789" y="1446"/>
              <a:ext cx="817" cy="0"/>
            </a:xfrm>
            <a:prstGeom prst="line">
              <a:avLst/>
            </a:prstGeom>
            <a:noFill/>
            <a:ln w="19050">
              <a:solidFill>
                <a:schemeClr val="tx1"/>
              </a:solidFill>
              <a:round/>
              <a:headEnd/>
              <a:tailEnd type="stealth" w="lg" len="lg"/>
            </a:ln>
          </p:spPr>
          <p:txBody>
            <a:bodyPr wrap="none" anchor="ctr"/>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73481-4006-4117-8C50-7B6B05732A61}"/>
              </a:ext>
            </a:extLst>
          </p:cNvPr>
          <p:cNvSpPr>
            <a:spLocks noGrp="1"/>
          </p:cNvSpPr>
          <p:nvPr>
            <p:ph type="title"/>
          </p:nvPr>
        </p:nvSpPr>
        <p:spPr/>
        <p:txBody>
          <a:bodyPr/>
          <a:lstStyle/>
          <a:p>
            <a:r>
              <a:rPr lang="zh-CN" altLang="en-US" dirty="0"/>
              <a:t>最小化</a:t>
            </a:r>
            <a:r>
              <a:rPr lang="en-US" altLang="zh-CN" dirty="0" err="1"/>
              <a:t>DFA</a:t>
            </a:r>
            <a:endParaRPr lang="zh-CN" altLang="en-US" dirty="0"/>
          </a:p>
        </p:txBody>
      </p:sp>
      <p:sp>
        <p:nvSpPr>
          <p:cNvPr id="62467"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20000"/>
              </a:lnSpc>
              <a:spcBef>
                <a:spcPts val="0"/>
              </a:spcBef>
            </a:pPr>
            <a:r>
              <a:rPr lang="zh-CN" altLang="en-US" dirty="0">
                <a:latin typeface="Arial" panose="020B0604020202020204" pitchFamily="34" charset="0"/>
                <a:cs typeface="Arial" panose="020B0604020202020204" pitchFamily="34" charset="0"/>
              </a:rPr>
              <a:t>一般地，对某个</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，若</a:t>
            </a:r>
            <a:r>
              <a:rPr lang="en-US" altLang="zh-CN" dirty="0" err="1">
                <a:latin typeface="Arial" panose="020B0604020202020204" pitchFamily="34" charset="0"/>
                <a:cs typeface="Arial" panose="020B0604020202020204" pitchFamily="34" charset="0"/>
              </a:rPr>
              <a:t>I</a:t>
            </a:r>
            <a:r>
              <a:rPr lang="en-US" altLang="zh-CN" baseline="-25000" dirty="0" err="1">
                <a:latin typeface="Arial" panose="020B0604020202020204" pitchFamily="34" charset="0"/>
                <a:cs typeface="Arial" panose="020B0604020202020204" pitchFamily="34" charset="0"/>
              </a:rPr>
              <a:t>a</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25000"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落入现行</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 </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个不同子集，则应把</a:t>
            </a:r>
            <a:r>
              <a:rPr lang="en-US" altLang="zh-CN" dirty="0">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en-US" altLang="zh-CN" baseline="30000" dirty="0" err="1">
                <a:latin typeface="Arial" panose="020B0604020202020204" pitchFamily="34" charset="0"/>
                <a:cs typeface="Arial" panose="020B0604020202020204" pitchFamily="34" charset="0"/>
              </a:rPr>
              <a:t>i</a:t>
            </a:r>
            <a:r>
              <a:rPr lang="en-US" altLang="zh-CN" baseline="30000"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划分成</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个不相交的组，使得每个组</a:t>
            </a:r>
            <a:r>
              <a:rPr lang="en-US" altLang="zh-CN" dirty="0">
                <a:latin typeface="Arial" panose="020B0604020202020204" pitchFamily="34" charset="0"/>
                <a:cs typeface="Arial" panose="020B0604020202020204" pitchFamily="34" charset="0"/>
              </a:rPr>
              <a:t>J</a:t>
            </a:r>
            <a:r>
              <a:rPr lang="zh-CN" altLang="en-US" dirty="0">
                <a:latin typeface="Arial" panose="020B0604020202020204" pitchFamily="34" charset="0"/>
                <a:cs typeface="Arial" panose="020B0604020202020204" pitchFamily="34" charset="0"/>
              </a:rPr>
              <a:t>的</a:t>
            </a:r>
            <a:r>
              <a:rPr lang="en-US" altLang="zh-CN" dirty="0">
                <a:latin typeface="Arial" panose="020B0604020202020204" pitchFamily="34" charset="0"/>
                <a:cs typeface="Arial" panose="020B0604020202020204" pitchFamily="34" charset="0"/>
              </a:rPr>
              <a:t>J</a:t>
            </a:r>
            <a:r>
              <a:rPr lang="en-US" altLang="zh-CN" baseline="-25000"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都落入的</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同一子集。这样</a:t>
            </a:r>
            <a:r>
              <a:rPr lang="zh-CN" altLang="en-US" dirty="0">
                <a:solidFill>
                  <a:srgbClr val="FF0000"/>
                </a:solidFill>
                <a:latin typeface="Arial" panose="020B0604020202020204" pitchFamily="34" charset="0"/>
                <a:cs typeface="Arial" panose="020B0604020202020204" pitchFamily="34" charset="0"/>
              </a:rPr>
              <a:t>构成新的划分</a:t>
            </a:r>
            <a:r>
              <a:rPr lang="zh-CN" altLang="en-US" dirty="0">
                <a:latin typeface="Arial" panose="020B0604020202020204" pitchFamily="34" charset="0"/>
                <a:cs typeface="Arial" panose="020B0604020202020204" pitchFamily="34" charset="0"/>
              </a:rPr>
              <a:t>。</a:t>
            </a:r>
          </a:p>
          <a:p>
            <a:pPr eaLnBrk="1" hangingPunct="1">
              <a:lnSpc>
                <a:spcPct val="120000"/>
              </a:lnSpc>
              <a:spcBef>
                <a:spcPts val="0"/>
              </a:spcBef>
            </a:pPr>
            <a:r>
              <a:rPr lang="zh-CN" altLang="en-US" dirty="0">
                <a:latin typeface="Arial" panose="020B0604020202020204" pitchFamily="34" charset="0"/>
                <a:cs typeface="Arial" panose="020B0604020202020204" pitchFamily="34" charset="0"/>
              </a:rPr>
              <a:t>重复上述过程，直到</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所含</a:t>
            </a:r>
            <a:r>
              <a:rPr lang="zh-CN" altLang="en-US" dirty="0">
                <a:solidFill>
                  <a:srgbClr val="FF0000"/>
                </a:solidFill>
                <a:latin typeface="Arial" panose="020B0604020202020204" pitchFamily="34" charset="0"/>
                <a:cs typeface="Arial" panose="020B0604020202020204" pitchFamily="34" charset="0"/>
              </a:rPr>
              <a:t>子集数不再增长</a:t>
            </a:r>
            <a:r>
              <a:rPr lang="zh-CN" altLang="en-US" dirty="0">
                <a:latin typeface="Arial" panose="020B0604020202020204" pitchFamily="34" charset="0"/>
                <a:cs typeface="Arial" panose="020B0604020202020204" pitchFamily="34" charset="0"/>
              </a:rPr>
              <a:t>。</a:t>
            </a:r>
          </a:p>
          <a:p>
            <a:pPr eaLnBrk="1" hangingPunct="1">
              <a:lnSpc>
                <a:spcPct val="120000"/>
              </a:lnSpc>
              <a:spcBef>
                <a:spcPts val="0"/>
              </a:spcBef>
            </a:pPr>
            <a:r>
              <a:rPr lang="zh-CN" altLang="en-US" dirty="0">
                <a:latin typeface="Arial" panose="020B0604020202020204" pitchFamily="34" charset="0"/>
                <a:cs typeface="Arial" panose="020B0604020202020204" pitchFamily="34" charset="0"/>
              </a:rPr>
              <a:t>对于上述最后划分</a:t>
            </a:r>
            <a:r>
              <a:rPr lang="zh-CN" altLang="en-US" dirty="0">
                <a:latin typeface="Arial" panose="020B0604020202020204" pitchFamily="34" charset="0"/>
                <a:cs typeface="Arial" panose="020B0604020202020204" pitchFamily="34" charset="0"/>
                <a:sym typeface="Symbol" pitchFamily="18" charset="2"/>
              </a:rPr>
              <a:t></a:t>
            </a:r>
            <a:r>
              <a:rPr lang="zh-CN" altLang="en-US" dirty="0">
                <a:latin typeface="Arial" panose="020B0604020202020204" pitchFamily="34" charset="0"/>
                <a:cs typeface="Arial" panose="020B0604020202020204" pitchFamily="34" charset="0"/>
              </a:rPr>
              <a:t>中的每个子集，我们选取每个子集</a:t>
            </a:r>
            <a:r>
              <a:rPr lang="en-US" altLang="zh-CN" dirty="0">
                <a:latin typeface="Arial" panose="020B0604020202020204" pitchFamily="34" charset="0"/>
                <a:cs typeface="Arial" panose="020B0604020202020204" pitchFamily="34" charset="0"/>
              </a:rPr>
              <a:t>I</a:t>
            </a:r>
            <a:r>
              <a:rPr lang="zh-CN" altLang="en-US" dirty="0">
                <a:latin typeface="Arial" panose="020B0604020202020204" pitchFamily="34" charset="0"/>
                <a:cs typeface="Arial" panose="020B0604020202020204" pitchFamily="34" charset="0"/>
              </a:rPr>
              <a:t>中的一个状态代表其他状态，则可得到化简后的</a:t>
            </a:r>
            <a:r>
              <a:rPr lang="en-US" altLang="zh-CN" dirty="0">
                <a:latin typeface="Arial" panose="020B0604020202020204" pitchFamily="34" charset="0"/>
                <a:cs typeface="Arial" panose="020B0604020202020204" pitchFamily="34" charset="0"/>
              </a:rPr>
              <a:t>DFA M’</a:t>
            </a:r>
            <a:r>
              <a:rPr lang="zh-CN" altLang="en-US" dirty="0">
                <a:latin typeface="Arial" panose="020B0604020202020204" pitchFamily="34" charset="0"/>
                <a:cs typeface="Arial" panose="020B0604020202020204" pitchFamily="34" charset="0"/>
              </a:rPr>
              <a:t>。</a:t>
            </a:r>
          </a:p>
          <a:p>
            <a:pPr eaLnBrk="1" hangingPunct="1">
              <a:lnSpc>
                <a:spcPct val="120000"/>
              </a:lnSpc>
              <a:spcBef>
                <a:spcPts val="0"/>
              </a:spcBef>
            </a:pPr>
            <a:r>
              <a:rPr lang="zh-CN" altLang="en-US" dirty="0">
                <a:solidFill>
                  <a:srgbClr val="FF0000"/>
                </a:solidFill>
                <a:latin typeface="Arial" panose="020B0604020202020204" pitchFamily="34" charset="0"/>
                <a:cs typeface="Arial" panose="020B0604020202020204" pitchFamily="34" charset="0"/>
              </a:rPr>
              <a:t>若</a:t>
            </a:r>
            <a:r>
              <a:rPr lang="en-US" altLang="zh-CN" dirty="0">
                <a:solidFill>
                  <a:srgbClr val="FF0000"/>
                </a:solidFill>
                <a:latin typeface="Arial" panose="020B0604020202020204" pitchFamily="34" charset="0"/>
                <a:cs typeface="Arial" panose="020B0604020202020204" pitchFamily="34" charset="0"/>
              </a:rPr>
              <a:t>I</a:t>
            </a:r>
            <a:r>
              <a:rPr lang="zh-CN" altLang="en-US" dirty="0">
                <a:solidFill>
                  <a:srgbClr val="FF0000"/>
                </a:solidFill>
                <a:latin typeface="Arial" panose="020B0604020202020204" pitchFamily="34" charset="0"/>
                <a:cs typeface="Arial" panose="020B0604020202020204" pitchFamily="34" charset="0"/>
              </a:rPr>
              <a:t>含有原来的初态，则其代表为新的初态</a:t>
            </a:r>
            <a:r>
              <a:rPr lang="zh-CN" altLang="en-US" dirty="0">
                <a:latin typeface="Arial" panose="020B0604020202020204" pitchFamily="34" charset="0"/>
                <a:cs typeface="Arial" panose="020B0604020202020204" pitchFamily="34" charset="0"/>
              </a:rPr>
              <a:t>，若</a:t>
            </a:r>
            <a:r>
              <a:rPr lang="en-US" altLang="zh-CN" dirty="0">
                <a:latin typeface="Arial" panose="020B0604020202020204" pitchFamily="34" charset="0"/>
                <a:cs typeface="Arial" panose="020B0604020202020204" pitchFamily="34" charset="0"/>
              </a:rPr>
              <a:t>I</a:t>
            </a:r>
            <a:r>
              <a:rPr lang="zh-CN" altLang="en-US" dirty="0">
                <a:solidFill>
                  <a:srgbClr val="FF0000"/>
                </a:solidFill>
                <a:latin typeface="Arial" panose="020B0604020202020204" pitchFamily="34" charset="0"/>
                <a:cs typeface="Arial" panose="020B0604020202020204" pitchFamily="34" charset="0"/>
              </a:rPr>
              <a:t>含有原来的终态，则其代表为新的终态</a:t>
            </a:r>
            <a:r>
              <a:rPr lang="zh-CN" altLang="en-US"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wipe(up)">
                                      <p:cBhvr>
                                        <p:cTn id="7" dur="500"/>
                                        <p:tgtEl>
                                          <p:spTgt spid="62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wipe(up)">
                                      <p:cBhvr>
                                        <p:cTn id="12" dur="500"/>
                                        <p:tgtEl>
                                          <p:spTgt spid="624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animEffect transition="in" filter="wipe(up)">
                                      <p:cBhvr>
                                        <p:cTn id="17"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内容占位符 2">
            <a:extLst>
              <a:ext uri="{FF2B5EF4-FFF2-40B4-BE49-F238E27FC236}">
                <a16:creationId xmlns:a16="http://schemas.microsoft.com/office/drawing/2014/main" id="{D66426AE-876C-4770-91C3-718298296BE6}"/>
              </a:ext>
            </a:extLst>
          </p:cNvPr>
          <p:cNvSpPr txBox="1">
            <a:spLocks/>
          </p:cNvSpPr>
          <p:nvPr/>
        </p:nvSpPr>
        <p:spPr bwMode="auto">
          <a:xfrm>
            <a:off x="251234" y="1268760"/>
            <a:ext cx="8641531" cy="5328593"/>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latin typeface="Arial" panose="020B0604020202020204" pitchFamily="34" charset="0"/>
              <a:cs typeface="Arial" panose="020B0604020202020204" pitchFamily="34" charset="0"/>
            </a:endParaRPr>
          </a:p>
        </p:txBody>
      </p:sp>
      <p:sp>
        <p:nvSpPr>
          <p:cNvPr id="66" name="标题 65"/>
          <p:cNvSpPr>
            <a:spLocks noGrp="1"/>
          </p:cNvSpPr>
          <p:nvPr>
            <p:ph type="title"/>
          </p:nvPr>
        </p:nvSpPr>
        <p:spPr/>
        <p:txBody>
          <a:bodyPr/>
          <a:lstStyle/>
          <a:p>
            <a:r>
              <a:rPr lang="zh-CN" altLang="en-US" dirty="0"/>
              <a:t>示例</a:t>
            </a:r>
            <a:r>
              <a:rPr lang="en-US" altLang="zh-CN" dirty="0"/>
              <a:t>1</a:t>
            </a:r>
            <a:endParaRPr lang="zh-CN" altLang="en-US" dirty="0"/>
          </a:p>
        </p:txBody>
      </p:sp>
      <p:sp>
        <p:nvSpPr>
          <p:cNvPr id="67" name="内容占位符 66"/>
          <p:cNvSpPr>
            <a:spLocks noGrp="1"/>
          </p:cNvSpPr>
          <p:nvPr>
            <p:ph idx="1"/>
          </p:nvPr>
        </p:nvSpPr>
        <p:spPr>
          <a:xfrm>
            <a:off x="467544" y="3933057"/>
            <a:ext cx="5256584" cy="720080"/>
          </a:xfrm>
        </p:spPr>
        <p:txBody>
          <a:bodyPr/>
          <a:lstStyle/>
          <a:p>
            <a:r>
              <a:rPr lang="zh-CN" altLang="en-US" dirty="0">
                <a:latin typeface="Arial" panose="020B0604020202020204" pitchFamily="34" charset="0"/>
                <a:cs typeface="Arial" panose="020B0604020202020204" pitchFamily="34" charset="0"/>
              </a:rPr>
              <a:t>令</a:t>
            </a:r>
            <a:r>
              <a:rPr lang="en-US" altLang="zh-CN" dirty="0">
                <a:latin typeface="Arial" panose="020B0604020202020204" pitchFamily="34" charset="0"/>
                <a:cs typeface="Arial" panose="020B0604020202020204" pitchFamily="34" charset="0"/>
              </a:rPr>
              <a:t>A={1}</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B={2, 3, 4}</a:t>
            </a:r>
            <a:endParaRPr lang="zh-CN" altLang="en-US" dirty="0">
              <a:latin typeface="Arial" panose="020B0604020202020204" pitchFamily="34" charset="0"/>
              <a:cs typeface="Arial" panose="020B0604020202020204" pitchFamily="34" charset="0"/>
            </a:endParaRPr>
          </a:p>
        </p:txBody>
      </p:sp>
      <p:grpSp>
        <p:nvGrpSpPr>
          <p:cNvPr id="35" name="Group 4"/>
          <p:cNvGrpSpPr>
            <a:grpSpLocks/>
          </p:cNvGrpSpPr>
          <p:nvPr/>
        </p:nvGrpSpPr>
        <p:grpSpPr bwMode="auto">
          <a:xfrm>
            <a:off x="971600" y="1412776"/>
            <a:ext cx="7128792" cy="2304256"/>
            <a:chOff x="1080" y="6120"/>
            <a:chExt cx="8640" cy="2925"/>
          </a:xfrm>
          <a:noFill/>
        </p:grpSpPr>
        <p:sp>
          <p:nvSpPr>
            <p:cNvPr id="36" name="Line 5"/>
            <p:cNvSpPr>
              <a:spLocks noChangeShapeType="1"/>
            </p:cNvSpPr>
            <p:nvPr/>
          </p:nvSpPr>
          <p:spPr bwMode="auto">
            <a:xfrm>
              <a:off x="2520" y="7680"/>
              <a:ext cx="900" cy="0"/>
            </a:xfrm>
            <a:prstGeom prst="line">
              <a:avLst/>
            </a:prstGeom>
            <a:grpFill/>
            <a:ln w="9525">
              <a:solidFill>
                <a:srgbClr val="000000"/>
              </a:solidFill>
              <a:round/>
              <a:headEnd/>
              <a:tailEnd type="triangle" w="med" len="med"/>
            </a:ln>
          </p:spPr>
          <p:txBody>
            <a:bodyPr/>
            <a:lstStyle/>
            <a:p>
              <a:endParaRPr lang="zh-CN" altLang="en-US" sz="1400"/>
            </a:p>
          </p:txBody>
        </p:sp>
        <p:grpSp>
          <p:nvGrpSpPr>
            <p:cNvPr id="37" name="Group 6"/>
            <p:cNvGrpSpPr>
              <a:grpSpLocks/>
            </p:cNvGrpSpPr>
            <p:nvPr/>
          </p:nvGrpSpPr>
          <p:grpSpPr bwMode="auto">
            <a:xfrm rot="5189427">
              <a:off x="7158" y="7590"/>
              <a:ext cx="623" cy="179"/>
              <a:chOff x="2149" y="4014"/>
              <a:chExt cx="2978" cy="546"/>
            </a:xfrm>
            <a:grpFill/>
          </p:grpSpPr>
          <p:sp>
            <p:nvSpPr>
              <p:cNvPr id="64" name="Arc 7"/>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400"/>
              </a:p>
            </p:txBody>
          </p:sp>
          <p:sp>
            <p:nvSpPr>
              <p:cNvPr id="65" name="Line 8"/>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400"/>
              </a:p>
            </p:txBody>
          </p:sp>
        </p:grpSp>
        <p:sp>
          <p:nvSpPr>
            <p:cNvPr id="38" name="AutoShape 9"/>
            <p:cNvSpPr>
              <a:spLocks noChangeArrowheads="1"/>
            </p:cNvSpPr>
            <p:nvPr/>
          </p:nvSpPr>
          <p:spPr bwMode="auto">
            <a:xfrm>
              <a:off x="3420" y="7368"/>
              <a:ext cx="252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endParaRPr lang="zh-CN" altLang="en-US" sz="1400"/>
            </a:p>
          </p:txBody>
        </p:sp>
        <p:sp>
          <p:nvSpPr>
            <p:cNvPr id="39" name="Rectangle 10"/>
            <p:cNvSpPr>
              <a:spLocks noChangeArrowheads="1"/>
            </p:cNvSpPr>
            <p:nvPr/>
          </p:nvSpPr>
          <p:spPr bwMode="auto">
            <a:xfrm>
              <a:off x="4484" y="7524"/>
              <a:ext cx="736" cy="241"/>
            </a:xfrm>
            <a:prstGeom prst="rect">
              <a:avLst/>
            </a:prstGeom>
            <a:grpFill/>
            <a:ln w="9525">
              <a:noFill/>
              <a:miter lim="800000"/>
              <a:headEnd/>
              <a:tailEnd/>
            </a:ln>
          </p:spPr>
          <p:txBody>
            <a:bodyPr lIns="0" tIns="0" rIns="0" bIns="0"/>
            <a:lstStyle/>
            <a:p>
              <a:pPr algn="just"/>
              <a:r>
                <a:rPr lang="en-US" altLang="zh-CN" sz="1400" dirty="0"/>
                <a:t>2</a:t>
              </a:r>
            </a:p>
          </p:txBody>
        </p:sp>
        <p:sp>
          <p:nvSpPr>
            <p:cNvPr id="40" name="Line 11"/>
            <p:cNvSpPr>
              <a:spLocks noChangeShapeType="1"/>
            </p:cNvSpPr>
            <p:nvPr/>
          </p:nvSpPr>
          <p:spPr bwMode="auto">
            <a:xfrm>
              <a:off x="1080" y="7680"/>
              <a:ext cx="540" cy="0"/>
            </a:xfrm>
            <a:prstGeom prst="line">
              <a:avLst/>
            </a:prstGeom>
            <a:grpFill/>
            <a:ln w="9525">
              <a:solidFill>
                <a:srgbClr val="000000"/>
              </a:solidFill>
              <a:round/>
              <a:headEnd/>
              <a:tailEnd type="triangle" w="med" len="med"/>
            </a:ln>
          </p:spPr>
          <p:txBody>
            <a:bodyPr/>
            <a:lstStyle/>
            <a:p>
              <a:endParaRPr lang="zh-CN" altLang="en-US" sz="1400"/>
            </a:p>
          </p:txBody>
        </p:sp>
        <p:sp>
          <p:nvSpPr>
            <p:cNvPr id="41" name="Oval 12"/>
            <p:cNvSpPr>
              <a:spLocks noChangeArrowheads="1"/>
            </p:cNvSpPr>
            <p:nvPr/>
          </p:nvSpPr>
          <p:spPr bwMode="auto">
            <a:xfrm>
              <a:off x="1620" y="7368"/>
              <a:ext cx="900" cy="624"/>
            </a:xfrm>
            <a:prstGeom prst="ellipse">
              <a:avLst/>
            </a:prstGeom>
            <a:grpFill/>
            <a:ln w="9525">
              <a:solidFill>
                <a:srgbClr val="000000"/>
              </a:solidFill>
              <a:round/>
              <a:headEnd/>
              <a:tailEnd/>
            </a:ln>
          </p:spPr>
          <p:txBody>
            <a:bodyPr/>
            <a:lstStyle/>
            <a:p>
              <a:pPr algn="just"/>
              <a:r>
                <a:rPr lang="en-US" altLang="zh-CN" sz="1400" noProof="1"/>
                <a:t>   1</a:t>
              </a:r>
              <a:endParaRPr lang="en-US" altLang="zh-CN" sz="1400" dirty="0"/>
            </a:p>
          </p:txBody>
        </p:sp>
        <p:sp>
          <p:nvSpPr>
            <p:cNvPr id="42" name="Rectangle 13"/>
            <p:cNvSpPr>
              <a:spLocks noChangeArrowheads="1"/>
            </p:cNvSpPr>
            <p:nvPr/>
          </p:nvSpPr>
          <p:spPr bwMode="auto">
            <a:xfrm>
              <a:off x="2700" y="7212"/>
              <a:ext cx="540" cy="312"/>
            </a:xfrm>
            <a:prstGeom prst="rect">
              <a:avLst/>
            </a:prstGeom>
            <a:grpFill/>
            <a:ln w="9525">
              <a:noFill/>
              <a:miter lim="800000"/>
              <a:headEnd/>
              <a:tailEnd/>
            </a:ln>
          </p:spPr>
          <p:txBody>
            <a:bodyPr lIns="0" tIns="0" rIns="0" bIns="0"/>
            <a:lstStyle/>
            <a:p>
              <a:pPr algn="just"/>
              <a:r>
                <a:rPr lang="en-US" altLang="zh-CN" sz="1400"/>
                <a:t>letter</a:t>
              </a:r>
            </a:p>
            <a:p>
              <a:pPr algn="l"/>
              <a:endParaRPr lang="en-US" altLang="zh-CN" sz="1400"/>
            </a:p>
          </p:txBody>
        </p:sp>
        <p:sp>
          <p:nvSpPr>
            <p:cNvPr id="43" name="Line 14"/>
            <p:cNvSpPr>
              <a:spLocks noChangeShapeType="1"/>
            </p:cNvSpPr>
            <p:nvPr/>
          </p:nvSpPr>
          <p:spPr bwMode="auto">
            <a:xfrm flipV="1">
              <a:off x="5760" y="7212"/>
              <a:ext cx="1080" cy="312"/>
            </a:xfrm>
            <a:prstGeom prst="line">
              <a:avLst/>
            </a:prstGeom>
            <a:grpFill/>
            <a:ln w="9525">
              <a:solidFill>
                <a:srgbClr val="000000"/>
              </a:solidFill>
              <a:round/>
              <a:headEnd/>
              <a:tailEnd type="triangle" w="med" len="med"/>
            </a:ln>
          </p:spPr>
          <p:txBody>
            <a:bodyPr/>
            <a:lstStyle/>
            <a:p>
              <a:endParaRPr lang="zh-CN" altLang="en-US" sz="1400"/>
            </a:p>
          </p:txBody>
        </p:sp>
        <p:sp>
          <p:nvSpPr>
            <p:cNvPr id="44" name="Line 15"/>
            <p:cNvSpPr>
              <a:spLocks noChangeShapeType="1"/>
            </p:cNvSpPr>
            <p:nvPr/>
          </p:nvSpPr>
          <p:spPr bwMode="auto">
            <a:xfrm>
              <a:off x="5760" y="7836"/>
              <a:ext cx="1080" cy="312"/>
            </a:xfrm>
            <a:prstGeom prst="line">
              <a:avLst/>
            </a:prstGeom>
            <a:grpFill/>
            <a:ln w="9525">
              <a:solidFill>
                <a:srgbClr val="000000"/>
              </a:solidFill>
              <a:round/>
              <a:headEnd/>
              <a:tailEnd type="triangle" w="med" len="med"/>
            </a:ln>
          </p:spPr>
          <p:txBody>
            <a:bodyPr/>
            <a:lstStyle/>
            <a:p>
              <a:endParaRPr lang="zh-CN" altLang="en-US" sz="1400"/>
            </a:p>
          </p:txBody>
        </p:sp>
        <p:sp>
          <p:nvSpPr>
            <p:cNvPr id="45" name="AutoShape 16"/>
            <p:cNvSpPr>
              <a:spLocks noChangeArrowheads="1"/>
            </p:cNvSpPr>
            <p:nvPr/>
          </p:nvSpPr>
          <p:spPr bwMode="auto">
            <a:xfrm>
              <a:off x="6660" y="6744"/>
              <a:ext cx="216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endParaRPr lang="zh-CN" altLang="en-US" sz="1400"/>
            </a:p>
          </p:txBody>
        </p:sp>
        <p:sp>
          <p:nvSpPr>
            <p:cNvPr id="46" name="Rectangle 17"/>
            <p:cNvSpPr>
              <a:spLocks noChangeArrowheads="1"/>
            </p:cNvSpPr>
            <p:nvPr/>
          </p:nvSpPr>
          <p:spPr bwMode="auto">
            <a:xfrm>
              <a:off x="7020" y="6900"/>
              <a:ext cx="1260" cy="312"/>
            </a:xfrm>
            <a:prstGeom prst="rect">
              <a:avLst/>
            </a:prstGeom>
            <a:grpFill/>
            <a:ln w="9525">
              <a:noFill/>
              <a:miter lim="800000"/>
              <a:headEnd/>
              <a:tailEnd/>
            </a:ln>
          </p:spPr>
          <p:txBody>
            <a:bodyPr lIns="0" tIns="0" rIns="0" bIns="0"/>
            <a:lstStyle/>
            <a:p>
              <a:pPr algn="ctr"/>
              <a:r>
                <a:rPr lang="en-US" altLang="zh-CN" sz="1400" dirty="0"/>
                <a:t>3</a:t>
              </a:r>
            </a:p>
          </p:txBody>
        </p:sp>
        <p:sp>
          <p:nvSpPr>
            <p:cNvPr id="47" name="AutoShape 18"/>
            <p:cNvSpPr>
              <a:spLocks noChangeArrowheads="1"/>
            </p:cNvSpPr>
            <p:nvPr/>
          </p:nvSpPr>
          <p:spPr bwMode="auto">
            <a:xfrm>
              <a:off x="6660" y="7992"/>
              <a:ext cx="234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grpFill/>
            <a:ln w="9525">
              <a:solidFill>
                <a:srgbClr val="000000"/>
              </a:solidFill>
              <a:round/>
              <a:headEnd/>
              <a:tailEnd/>
            </a:ln>
          </p:spPr>
          <p:txBody>
            <a:bodyPr/>
            <a:lstStyle/>
            <a:p>
              <a:endParaRPr lang="zh-CN" altLang="en-US" sz="1400"/>
            </a:p>
          </p:txBody>
        </p:sp>
        <p:sp>
          <p:nvSpPr>
            <p:cNvPr id="48" name="Rectangle 19"/>
            <p:cNvSpPr>
              <a:spLocks noChangeArrowheads="1"/>
            </p:cNvSpPr>
            <p:nvPr/>
          </p:nvSpPr>
          <p:spPr bwMode="auto">
            <a:xfrm>
              <a:off x="7020" y="8148"/>
              <a:ext cx="1260" cy="312"/>
            </a:xfrm>
            <a:prstGeom prst="rect">
              <a:avLst/>
            </a:prstGeom>
            <a:grpFill/>
            <a:ln w="9525">
              <a:noFill/>
              <a:miter lim="800000"/>
              <a:headEnd/>
              <a:tailEnd/>
            </a:ln>
          </p:spPr>
          <p:txBody>
            <a:bodyPr lIns="0" tIns="0" rIns="0" bIns="0"/>
            <a:lstStyle/>
            <a:p>
              <a:pPr algn="ctr"/>
              <a:r>
                <a:rPr lang="en-US" altLang="zh-CN" sz="1400" dirty="0"/>
                <a:t>4</a:t>
              </a:r>
            </a:p>
          </p:txBody>
        </p:sp>
        <p:sp>
          <p:nvSpPr>
            <p:cNvPr id="49" name="Rectangle 20"/>
            <p:cNvSpPr>
              <a:spLocks noChangeArrowheads="1"/>
            </p:cNvSpPr>
            <p:nvPr/>
          </p:nvSpPr>
          <p:spPr bwMode="auto">
            <a:xfrm>
              <a:off x="5760" y="6900"/>
              <a:ext cx="540" cy="312"/>
            </a:xfrm>
            <a:prstGeom prst="rect">
              <a:avLst/>
            </a:prstGeom>
            <a:grpFill/>
            <a:ln w="9525">
              <a:noFill/>
              <a:miter lim="800000"/>
              <a:headEnd/>
              <a:tailEnd/>
            </a:ln>
          </p:spPr>
          <p:txBody>
            <a:bodyPr lIns="0" tIns="0" rIns="0" bIns="0"/>
            <a:lstStyle/>
            <a:p>
              <a:pPr algn="just"/>
              <a:r>
                <a:rPr lang="en-US" altLang="zh-CN" sz="1400"/>
                <a:t>letter</a:t>
              </a:r>
            </a:p>
            <a:p>
              <a:pPr algn="l"/>
              <a:endParaRPr lang="en-US" altLang="zh-CN" sz="1400"/>
            </a:p>
          </p:txBody>
        </p:sp>
        <p:sp>
          <p:nvSpPr>
            <p:cNvPr id="50" name="Rectangle 21"/>
            <p:cNvSpPr>
              <a:spLocks noChangeArrowheads="1"/>
            </p:cNvSpPr>
            <p:nvPr/>
          </p:nvSpPr>
          <p:spPr bwMode="auto">
            <a:xfrm>
              <a:off x="5760" y="8148"/>
              <a:ext cx="540" cy="312"/>
            </a:xfrm>
            <a:prstGeom prst="rect">
              <a:avLst/>
            </a:prstGeom>
            <a:grpFill/>
            <a:ln w="9525">
              <a:noFill/>
              <a:miter lim="800000"/>
              <a:headEnd/>
              <a:tailEnd/>
            </a:ln>
          </p:spPr>
          <p:txBody>
            <a:bodyPr lIns="0" tIns="0" rIns="0" bIns="0"/>
            <a:lstStyle/>
            <a:p>
              <a:pPr algn="just"/>
              <a:r>
                <a:rPr lang="en-US" altLang="zh-CN" sz="1400"/>
                <a:t>digit</a:t>
              </a:r>
            </a:p>
            <a:p>
              <a:pPr algn="l"/>
              <a:endParaRPr lang="en-US" altLang="zh-CN" sz="1400"/>
            </a:p>
          </p:txBody>
        </p:sp>
        <p:grpSp>
          <p:nvGrpSpPr>
            <p:cNvPr id="51" name="Group 22"/>
            <p:cNvGrpSpPr>
              <a:grpSpLocks/>
            </p:cNvGrpSpPr>
            <p:nvPr/>
          </p:nvGrpSpPr>
          <p:grpSpPr bwMode="auto">
            <a:xfrm rot="16200000">
              <a:off x="7698" y="7590"/>
              <a:ext cx="623" cy="179"/>
              <a:chOff x="2149" y="4014"/>
              <a:chExt cx="2978" cy="546"/>
            </a:xfrm>
            <a:grpFill/>
          </p:grpSpPr>
          <p:sp>
            <p:nvSpPr>
              <p:cNvPr id="62" name="Arc 23"/>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400"/>
              </a:p>
            </p:txBody>
          </p:sp>
          <p:sp>
            <p:nvSpPr>
              <p:cNvPr id="63" name="Line 24"/>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400"/>
              </a:p>
            </p:txBody>
          </p:sp>
        </p:grpSp>
        <p:sp>
          <p:nvSpPr>
            <p:cNvPr id="52" name="Rectangle 25"/>
            <p:cNvSpPr>
              <a:spLocks noChangeArrowheads="1"/>
            </p:cNvSpPr>
            <p:nvPr/>
          </p:nvSpPr>
          <p:spPr bwMode="auto">
            <a:xfrm>
              <a:off x="8280" y="7524"/>
              <a:ext cx="540" cy="312"/>
            </a:xfrm>
            <a:prstGeom prst="rect">
              <a:avLst/>
            </a:prstGeom>
            <a:grpFill/>
            <a:ln w="9525">
              <a:noFill/>
              <a:miter lim="800000"/>
              <a:headEnd/>
              <a:tailEnd/>
            </a:ln>
          </p:spPr>
          <p:txBody>
            <a:bodyPr lIns="0" tIns="0" rIns="0" bIns="0"/>
            <a:lstStyle/>
            <a:p>
              <a:pPr algn="just"/>
              <a:r>
                <a:rPr lang="en-US" altLang="zh-CN" sz="1400"/>
                <a:t>letter</a:t>
              </a:r>
            </a:p>
            <a:p>
              <a:pPr algn="l"/>
              <a:endParaRPr lang="en-US" altLang="zh-CN" sz="1400"/>
            </a:p>
          </p:txBody>
        </p:sp>
        <p:sp>
          <p:nvSpPr>
            <p:cNvPr id="53" name="Rectangle 26"/>
            <p:cNvSpPr>
              <a:spLocks noChangeArrowheads="1"/>
            </p:cNvSpPr>
            <p:nvPr/>
          </p:nvSpPr>
          <p:spPr bwMode="auto">
            <a:xfrm>
              <a:off x="6660" y="7524"/>
              <a:ext cx="540" cy="312"/>
            </a:xfrm>
            <a:prstGeom prst="rect">
              <a:avLst/>
            </a:prstGeom>
            <a:grpFill/>
            <a:ln w="9525">
              <a:noFill/>
              <a:miter lim="800000"/>
              <a:headEnd/>
              <a:tailEnd/>
            </a:ln>
          </p:spPr>
          <p:txBody>
            <a:bodyPr lIns="0" tIns="0" rIns="0" bIns="0"/>
            <a:lstStyle/>
            <a:p>
              <a:pPr algn="just"/>
              <a:r>
                <a:rPr lang="en-US" altLang="zh-CN" sz="1400"/>
                <a:t>digit</a:t>
              </a:r>
            </a:p>
            <a:p>
              <a:pPr algn="l"/>
              <a:endParaRPr lang="en-US" altLang="zh-CN" sz="1400"/>
            </a:p>
          </p:txBody>
        </p:sp>
        <p:grpSp>
          <p:nvGrpSpPr>
            <p:cNvPr id="54" name="Group 27"/>
            <p:cNvGrpSpPr>
              <a:grpSpLocks/>
            </p:cNvGrpSpPr>
            <p:nvPr/>
          </p:nvGrpSpPr>
          <p:grpSpPr bwMode="auto">
            <a:xfrm rot="3134284">
              <a:off x="8123" y="6253"/>
              <a:ext cx="540" cy="585"/>
              <a:chOff x="4500" y="6003"/>
              <a:chExt cx="540" cy="585"/>
            </a:xfrm>
            <a:grpFill/>
          </p:grpSpPr>
          <p:sp>
            <p:nvSpPr>
              <p:cNvPr id="60" name="Line 28"/>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400"/>
              </a:p>
            </p:txBody>
          </p:sp>
          <p:sp>
            <p:nvSpPr>
              <p:cNvPr id="61" name="Arc 29"/>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400"/>
              </a:p>
            </p:txBody>
          </p:sp>
        </p:grpSp>
        <p:grpSp>
          <p:nvGrpSpPr>
            <p:cNvPr id="55" name="Group 30"/>
            <p:cNvGrpSpPr>
              <a:grpSpLocks/>
            </p:cNvGrpSpPr>
            <p:nvPr/>
          </p:nvGrpSpPr>
          <p:grpSpPr bwMode="auto">
            <a:xfrm rot="12536021">
              <a:off x="8460" y="8460"/>
              <a:ext cx="540" cy="585"/>
              <a:chOff x="4500" y="6003"/>
              <a:chExt cx="540" cy="585"/>
            </a:xfrm>
            <a:grpFill/>
          </p:grpSpPr>
          <p:sp>
            <p:nvSpPr>
              <p:cNvPr id="58" name="Line 31"/>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400"/>
              </a:p>
            </p:txBody>
          </p:sp>
          <p:sp>
            <p:nvSpPr>
              <p:cNvPr id="59" name="Arc 3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400"/>
              </a:p>
            </p:txBody>
          </p:sp>
        </p:grpSp>
        <p:sp>
          <p:nvSpPr>
            <p:cNvPr id="56" name="Rectangle 33"/>
            <p:cNvSpPr>
              <a:spLocks noChangeArrowheads="1"/>
            </p:cNvSpPr>
            <p:nvPr/>
          </p:nvSpPr>
          <p:spPr bwMode="auto">
            <a:xfrm>
              <a:off x="8820" y="6120"/>
              <a:ext cx="540" cy="312"/>
            </a:xfrm>
            <a:prstGeom prst="rect">
              <a:avLst/>
            </a:prstGeom>
            <a:grpFill/>
            <a:ln w="9525">
              <a:noFill/>
              <a:miter lim="800000"/>
              <a:headEnd/>
              <a:tailEnd/>
            </a:ln>
          </p:spPr>
          <p:txBody>
            <a:bodyPr lIns="0" tIns="0" rIns="0" bIns="0"/>
            <a:lstStyle/>
            <a:p>
              <a:pPr algn="just"/>
              <a:r>
                <a:rPr lang="en-US" altLang="zh-CN" sz="1400"/>
                <a:t>letter</a:t>
              </a:r>
            </a:p>
            <a:p>
              <a:pPr algn="l"/>
              <a:endParaRPr lang="en-US" altLang="zh-CN" sz="1400"/>
            </a:p>
          </p:txBody>
        </p:sp>
        <p:sp>
          <p:nvSpPr>
            <p:cNvPr id="57" name="Rectangle 34"/>
            <p:cNvSpPr>
              <a:spLocks noChangeArrowheads="1"/>
            </p:cNvSpPr>
            <p:nvPr/>
          </p:nvSpPr>
          <p:spPr bwMode="auto">
            <a:xfrm>
              <a:off x="9180" y="8460"/>
              <a:ext cx="540" cy="312"/>
            </a:xfrm>
            <a:prstGeom prst="rect">
              <a:avLst/>
            </a:prstGeom>
            <a:grpFill/>
            <a:ln w="9525">
              <a:noFill/>
              <a:miter lim="800000"/>
              <a:headEnd/>
              <a:tailEnd/>
            </a:ln>
          </p:spPr>
          <p:txBody>
            <a:bodyPr lIns="0" tIns="0" rIns="0" bIns="0"/>
            <a:lstStyle/>
            <a:p>
              <a:pPr algn="just"/>
              <a:r>
                <a:rPr lang="en-US" altLang="zh-CN" sz="1400"/>
                <a:t>digit</a:t>
              </a:r>
            </a:p>
            <a:p>
              <a:pPr algn="l"/>
              <a:endParaRPr lang="en-US" altLang="zh-CN" sz="1400"/>
            </a:p>
          </p:txBody>
        </p:sp>
      </p:grpSp>
      <p:graphicFrame>
        <p:nvGraphicFramePr>
          <p:cNvPr id="68" name="表格 67"/>
          <p:cNvGraphicFramePr>
            <a:graphicFrameLocks noGrp="1"/>
          </p:cNvGraphicFramePr>
          <p:nvPr>
            <p:extLst>
              <p:ext uri="{D42A27DB-BD31-4B8C-83A1-F6EECF244321}">
                <p14:modId xmlns:p14="http://schemas.microsoft.com/office/powerpoint/2010/main" val="2776142210"/>
              </p:ext>
            </p:extLst>
          </p:nvPr>
        </p:nvGraphicFramePr>
        <p:xfrm>
          <a:off x="827584" y="4653134"/>
          <a:ext cx="3888432" cy="1422090"/>
        </p:xfrm>
        <a:graphic>
          <a:graphicData uri="http://schemas.openxmlformats.org/drawingml/2006/table">
            <a:tbl>
              <a:tblPr firstRow="1" bandRow="1">
                <a:tableStyleId>{C4B1156A-380E-4F78-BDF5-A606A8083BF9}</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474030">
                <a:tc>
                  <a:txBody>
                    <a:bodyPr/>
                    <a:lstStyle/>
                    <a:p>
                      <a:pPr algn="ct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dirty="0"/>
                        <a:t>letter</a:t>
                      </a: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dirty="0"/>
                        <a:t>digit</a:t>
                      </a: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extLst>
                  <a:ext uri="{0D108BD9-81ED-4DB2-BD59-A6C34878D82A}">
                    <a16:rowId xmlns:a16="http://schemas.microsoft.com/office/drawing/2014/main" val="10000"/>
                  </a:ext>
                </a:extLst>
              </a:tr>
              <a:tr h="474030">
                <a:tc>
                  <a:txBody>
                    <a:bodyPr/>
                    <a:lstStyle/>
                    <a:p>
                      <a:pPr algn="ctr"/>
                      <a:r>
                        <a:rPr lang="en-US" altLang="zh-CN" sz="2000" b="1" dirty="0"/>
                        <a:t>A</a:t>
                      </a:r>
                      <a:endParaRPr lang="zh-CN" altLang="en-US" sz="2000" b="1"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b="1" dirty="0"/>
                        <a:t>B</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tc>
                  <a:txBody>
                    <a:bodyPr/>
                    <a:lstStyle/>
                    <a:p>
                      <a:pPr algn="ctr"/>
                      <a:r>
                        <a:rPr lang="en-US" altLang="zh-CN" sz="2000" b="1" dirty="0"/>
                        <a:t>Ø</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extLst>
                  <a:ext uri="{0D108BD9-81ED-4DB2-BD59-A6C34878D82A}">
                    <a16:rowId xmlns:a16="http://schemas.microsoft.com/office/drawing/2014/main" val="10001"/>
                  </a:ext>
                </a:extLst>
              </a:tr>
              <a:tr h="474030">
                <a:tc>
                  <a:txBody>
                    <a:bodyPr/>
                    <a:lstStyle/>
                    <a:p>
                      <a:pPr algn="ctr"/>
                      <a:r>
                        <a:rPr lang="en-US" altLang="zh-CN" sz="2000" b="1" dirty="0"/>
                        <a:t>B</a:t>
                      </a:r>
                      <a:endParaRPr lang="zh-CN" altLang="en-US" sz="2000" b="1"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b="1" dirty="0"/>
                        <a:t>B</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tc>
                  <a:txBody>
                    <a:bodyPr/>
                    <a:lstStyle/>
                    <a:p>
                      <a:pPr algn="ctr"/>
                      <a:r>
                        <a:rPr lang="en-US" altLang="zh-CN" sz="2000" b="1" dirty="0"/>
                        <a:t>B</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extLst>
                  <a:ext uri="{0D108BD9-81ED-4DB2-BD59-A6C34878D82A}">
                    <a16:rowId xmlns:a16="http://schemas.microsoft.com/office/drawing/2014/main" val="10002"/>
                  </a:ext>
                </a:extLst>
              </a:tr>
            </a:tbl>
          </a:graphicData>
        </a:graphic>
      </p:graphicFrame>
      <p:grpSp>
        <p:nvGrpSpPr>
          <p:cNvPr id="69" name="Group 67"/>
          <p:cNvGrpSpPr>
            <a:grpSpLocks/>
          </p:cNvGrpSpPr>
          <p:nvPr/>
        </p:nvGrpSpPr>
        <p:grpSpPr bwMode="auto">
          <a:xfrm>
            <a:off x="5436096" y="4653136"/>
            <a:ext cx="2808312" cy="1388169"/>
            <a:chOff x="5220" y="4404"/>
            <a:chExt cx="3780" cy="1734"/>
          </a:xfrm>
          <a:noFill/>
        </p:grpSpPr>
        <p:sp>
          <p:nvSpPr>
            <p:cNvPr id="70" name="AutoShape 68"/>
            <p:cNvSpPr>
              <a:spLocks noChangeArrowheads="1"/>
            </p:cNvSpPr>
            <p:nvPr/>
          </p:nvSpPr>
          <p:spPr bwMode="auto">
            <a:xfrm>
              <a:off x="7560" y="5028"/>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400"/>
            </a:p>
          </p:txBody>
        </p:sp>
        <p:grpSp>
          <p:nvGrpSpPr>
            <p:cNvPr id="71" name="Group 69"/>
            <p:cNvGrpSpPr>
              <a:grpSpLocks/>
            </p:cNvGrpSpPr>
            <p:nvPr/>
          </p:nvGrpSpPr>
          <p:grpSpPr bwMode="auto">
            <a:xfrm rot="1515499">
              <a:off x="7740" y="4560"/>
              <a:ext cx="649" cy="634"/>
              <a:chOff x="5680" y="3755"/>
              <a:chExt cx="649" cy="634"/>
            </a:xfrm>
            <a:grpFill/>
          </p:grpSpPr>
          <p:sp>
            <p:nvSpPr>
              <p:cNvPr id="82" name="Arc 70"/>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400"/>
              </a:p>
            </p:txBody>
          </p:sp>
          <p:sp>
            <p:nvSpPr>
              <p:cNvPr id="83" name="Line 71"/>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400"/>
              </a:p>
            </p:txBody>
          </p:sp>
        </p:grpSp>
        <p:sp>
          <p:nvSpPr>
            <p:cNvPr id="72" name="Line 72"/>
            <p:cNvSpPr>
              <a:spLocks noChangeShapeType="1"/>
            </p:cNvSpPr>
            <p:nvPr/>
          </p:nvSpPr>
          <p:spPr bwMode="auto">
            <a:xfrm>
              <a:off x="6480" y="5340"/>
              <a:ext cx="1080" cy="0"/>
            </a:xfrm>
            <a:prstGeom prst="line">
              <a:avLst/>
            </a:prstGeom>
            <a:grpFill/>
            <a:ln w="9525">
              <a:solidFill>
                <a:srgbClr val="000000"/>
              </a:solidFill>
              <a:round/>
              <a:headEnd/>
              <a:tailEnd type="triangle" w="med" len="med"/>
            </a:ln>
          </p:spPr>
          <p:txBody>
            <a:bodyPr/>
            <a:lstStyle/>
            <a:p>
              <a:endParaRPr lang="zh-CN" altLang="en-US" sz="1400"/>
            </a:p>
          </p:txBody>
        </p:sp>
        <p:sp>
          <p:nvSpPr>
            <p:cNvPr id="73" name="Rectangle 73"/>
            <p:cNvSpPr>
              <a:spLocks noChangeArrowheads="1"/>
            </p:cNvSpPr>
            <p:nvPr/>
          </p:nvSpPr>
          <p:spPr bwMode="auto">
            <a:xfrm>
              <a:off x="8460" y="4404"/>
              <a:ext cx="540" cy="312"/>
            </a:xfrm>
            <a:prstGeom prst="rect">
              <a:avLst/>
            </a:prstGeom>
            <a:grpFill/>
            <a:ln w="9525">
              <a:noFill/>
              <a:miter lim="800000"/>
              <a:headEnd/>
              <a:tailEnd/>
            </a:ln>
          </p:spPr>
          <p:txBody>
            <a:bodyPr lIns="0" tIns="0" rIns="0" bIns="0"/>
            <a:lstStyle/>
            <a:p>
              <a:pPr algn="just"/>
              <a:r>
                <a:rPr lang="en-US" altLang="zh-CN" sz="1400"/>
                <a:t>letter</a:t>
              </a:r>
            </a:p>
          </p:txBody>
        </p:sp>
        <p:grpSp>
          <p:nvGrpSpPr>
            <p:cNvPr id="74" name="Group 74"/>
            <p:cNvGrpSpPr>
              <a:grpSpLocks/>
            </p:cNvGrpSpPr>
            <p:nvPr/>
          </p:nvGrpSpPr>
          <p:grpSpPr bwMode="auto">
            <a:xfrm rot="8705858">
              <a:off x="7732" y="5504"/>
              <a:ext cx="649" cy="634"/>
              <a:chOff x="5680" y="3755"/>
              <a:chExt cx="649" cy="634"/>
            </a:xfrm>
            <a:grpFill/>
          </p:grpSpPr>
          <p:sp>
            <p:nvSpPr>
              <p:cNvPr id="80" name="Arc 75"/>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1"/>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grpFill/>
              <a:ln w="9525">
                <a:solidFill>
                  <a:srgbClr val="000000"/>
                </a:solidFill>
                <a:round/>
                <a:headEnd/>
                <a:tailEnd/>
              </a:ln>
            </p:spPr>
            <p:txBody>
              <a:bodyPr/>
              <a:lstStyle/>
              <a:p>
                <a:endParaRPr lang="zh-CN" altLang="en-US" sz="1400"/>
              </a:p>
            </p:txBody>
          </p:sp>
          <p:sp>
            <p:nvSpPr>
              <p:cNvPr id="81" name="Line 76"/>
              <p:cNvSpPr>
                <a:spLocks noChangeShapeType="1"/>
              </p:cNvSpPr>
              <p:nvPr/>
            </p:nvSpPr>
            <p:spPr bwMode="auto">
              <a:xfrm rot="20582887" flipH="1">
                <a:off x="6120" y="4248"/>
                <a:ext cx="209" cy="141"/>
              </a:xfrm>
              <a:prstGeom prst="line">
                <a:avLst/>
              </a:prstGeom>
              <a:grpFill/>
              <a:ln w="9525">
                <a:solidFill>
                  <a:srgbClr val="000000"/>
                </a:solidFill>
                <a:round/>
                <a:headEnd/>
                <a:tailEnd type="triangle" w="med" len="med"/>
              </a:ln>
            </p:spPr>
            <p:txBody>
              <a:bodyPr/>
              <a:lstStyle/>
              <a:p>
                <a:endParaRPr lang="zh-CN" altLang="en-US" sz="1400"/>
              </a:p>
            </p:txBody>
          </p:sp>
        </p:grpSp>
        <p:sp>
          <p:nvSpPr>
            <p:cNvPr id="75" name="Rectangle 77"/>
            <p:cNvSpPr>
              <a:spLocks noChangeArrowheads="1"/>
            </p:cNvSpPr>
            <p:nvPr/>
          </p:nvSpPr>
          <p:spPr bwMode="auto">
            <a:xfrm>
              <a:off x="8460" y="5496"/>
              <a:ext cx="540" cy="312"/>
            </a:xfrm>
            <a:prstGeom prst="rect">
              <a:avLst/>
            </a:prstGeom>
            <a:grpFill/>
            <a:ln w="9525">
              <a:noFill/>
              <a:miter lim="800000"/>
              <a:headEnd/>
              <a:tailEnd/>
            </a:ln>
          </p:spPr>
          <p:txBody>
            <a:bodyPr lIns="0" tIns="0" rIns="0" bIns="0"/>
            <a:lstStyle/>
            <a:p>
              <a:pPr algn="just"/>
              <a:r>
                <a:rPr lang="en-US" altLang="zh-CN" sz="1400"/>
                <a:t>digit</a:t>
              </a:r>
            </a:p>
          </p:txBody>
        </p:sp>
        <p:sp>
          <p:nvSpPr>
            <p:cNvPr id="76" name="Rectangle 78"/>
            <p:cNvSpPr>
              <a:spLocks noChangeArrowheads="1"/>
            </p:cNvSpPr>
            <p:nvPr/>
          </p:nvSpPr>
          <p:spPr bwMode="auto">
            <a:xfrm>
              <a:off x="7740" y="5184"/>
              <a:ext cx="180" cy="312"/>
            </a:xfrm>
            <a:prstGeom prst="rect">
              <a:avLst/>
            </a:prstGeom>
            <a:grpFill/>
            <a:ln w="9525">
              <a:noFill/>
              <a:miter lim="800000"/>
              <a:headEnd/>
              <a:tailEnd/>
            </a:ln>
          </p:spPr>
          <p:txBody>
            <a:bodyPr lIns="0" tIns="0" rIns="0" bIns="0"/>
            <a:lstStyle/>
            <a:p>
              <a:pPr algn="just"/>
              <a:r>
                <a:rPr lang="en-US" altLang="zh-CN" sz="1400" dirty="0"/>
                <a:t>B</a:t>
              </a:r>
            </a:p>
          </p:txBody>
        </p:sp>
        <p:sp>
          <p:nvSpPr>
            <p:cNvPr id="77" name="Rectangle 79"/>
            <p:cNvSpPr>
              <a:spLocks noChangeArrowheads="1"/>
            </p:cNvSpPr>
            <p:nvPr/>
          </p:nvSpPr>
          <p:spPr bwMode="auto">
            <a:xfrm>
              <a:off x="6840" y="4872"/>
              <a:ext cx="540" cy="312"/>
            </a:xfrm>
            <a:prstGeom prst="rect">
              <a:avLst/>
            </a:prstGeom>
            <a:grpFill/>
            <a:ln w="9525">
              <a:noFill/>
              <a:miter lim="800000"/>
              <a:headEnd/>
              <a:tailEnd/>
            </a:ln>
          </p:spPr>
          <p:txBody>
            <a:bodyPr lIns="0" tIns="0" rIns="0" bIns="0"/>
            <a:lstStyle/>
            <a:p>
              <a:pPr algn="just"/>
              <a:r>
                <a:rPr lang="en-US" altLang="zh-CN" sz="1400"/>
                <a:t>letter</a:t>
              </a:r>
            </a:p>
          </p:txBody>
        </p:sp>
        <p:sp>
          <p:nvSpPr>
            <p:cNvPr id="78" name="Oval 80"/>
            <p:cNvSpPr>
              <a:spLocks noChangeArrowheads="1"/>
            </p:cNvSpPr>
            <p:nvPr/>
          </p:nvSpPr>
          <p:spPr bwMode="auto">
            <a:xfrm>
              <a:off x="5940" y="5028"/>
              <a:ext cx="540" cy="624"/>
            </a:xfrm>
            <a:prstGeom prst="ellipse">
              <a:avLst/>
            </a:prstGeom>
            <a:grpFill/>
            <a:ln w="9525">
              <a:solidFill>
                <a:srgbClr val="000000"/>
              </a:solidFill>
              <a:round/>
              <a:headEnd/>
              <a:tailEnd/>
            </a:ln>
          </p:spPr>
          <p:txBody>
            <a:bodyPr/>
            <a:lstStyle/>
            <a:p>
              <a:pPr algn="just"/>
              <a:r>
                <a:rPr lang="en-US" altLang="zh-CN" sz="1400" dirty="0"/>
                <a:t>A</a:t>
              </a:r>
            </a:p>
          </p:txBody>
        </p:sp>
        <p:sp>
          <p:nvSpPr>
            <p:cNvPr id="79" name="Line 81"/>
            <p:cNvSpPr>
              <a:spLocks noChangeShapeType="1"/>
            </p:cNvSpPr>
            <p:nvPr/>
          </p:nvSpPr>
          <p:spPr bwMode="auto">
            <a:xfrm>
              <a:off x="5220" y="5340"/>
              <a:ext cx="720" cy="0"/>
            </a:xfrm>
            <a:prstGeom prst="line">
              <a:avLst/>
            </a:prstGeom>
            <a:grpFill/>
            <a:ln w="9525">
              <a:solidFill>
                <a:srgbClr val="000000"/>
              </a:solidFill>
              <a:round/>
              <a:headEnd/>
              <a:tailEnd type="triangle" w="med" len="med"/>
            </a:ln>
          </p:spPr>
          <p:txBody>
            <a:bodyPr/>
            <a:lstStyle/>
            <a:p>
              <a:endParaRPr lang="zh-CN" altLang="en-US" sz="1400"/>
            </a:p>
          </p:txBody>
        </p:sp>
      </p:grpSp>
      <p:sp>
        <p:nvSpPr>
          <p:cNvPr id="2" name="矩形: 圆角 1">
            <a:extLst>
              <a:ext uri="{FF2B5EF4-FFF2-40B4-BE49-F238E27FC236}">
                <a16:creationId xmlns:a16="http://schemas.microsoft.com/office/drawing/2014/main" id="{E7E194BF-A132-4D06-B9EB-F276242228BB}"/>
              </a:ext>
            </a:extLst>
          </p:cNvPr>
          <p:cNvSpPr/>
          <p:nvPr/>
        </p:nvSpPr>
        <p:spPr bwMode="auto">
          <a:xfrm>
            <a:off x="2483768" y="5196543"/>
            <a:ext cx="576064" cy="374661"/>
          </a:xfrm>
          <a:prstGeom prst="roundRect">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5" name="矩形: 圆角 84">
            <a:extLst>
              <a:ext uri="{FF2B5EF4-FFF2-40B4-BE49-F238E27FC236}">
                <a16:creationId xmlns:a16="http://schemas.microsoft.com/office/drawing/2014/main" id="{4B0C4AF9-5B29-400C-B726-A6DBEDA2094A}"/>
              </a:ext>
            </a:extLst>
          </p:cNvPr>
          <p:cNvSpPr/>
          <p:nvPr/>
        </p:nvSpPr>
        <p:spPr bwMode="auto">
          <a:xfrm>
            <a:off x="2483768" y="5638698"/>
            <a:ext cx="576064" cy="382590"/>
          </a:xfrm>
          <a:prstGeom prst="roundRect">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黑体" pitchFamily="2" charset="-122"/>
            </a:endParaRPr>
          </a:p>
        </p:txBody>
      </p:sp>
      <p:sp>
        <p:nvSpPr>
          <p:cNvPr id="86" name="矩形: 圆角 85">
            <a:extLst>
              <a:ext uri="{FF2B5EF4-FFF2-40B4-BE49-F238E27FC236}">
                <a16:creationId xmlns:a16="http://schemas.microsoft.com/office/drawing/2014/main" id="{FC137534-5239-4FE5-B536-D6283B8B9B14}"/>
              </a:ext>
            </a:extLst>
          </p:cNvPr>
          <p:cNvSpPr/>
          <p:nvPr/>
        </p:nvSpPr>
        <p:spPr bwMode="auto">
          <a:xfrm>
            <a:off x="3795813" y="5646627"/>
            <a:ext cx="576064" cy="374661"/>
          </a:xfrm>
          <a:prstGeom prst="roundRect">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87" name="矩形: 圆角 86">
            <a:extLst>
              <a:ext uri="{FF2B5EF4-FFF2-40B4-BE49-F238E27FC236}">
                <a16:creationId xmlns:a16="http://schemas.microsoft.com/office/drawing/2014/main" id="{EEAA1AE2-82C3-4790-82DE-7E907A31F6EF}"/>
              </a:ext>
            </a:extLst>
          </p:cNvPr>
          <p:cNvSpPr/>
          <p:nvPr/>
        </p:nvSpPr>
        <p:spPr bwMode="auto">
          <a:xfrm>
            <a:off x="3788582" y="5188533"/>
            <a:ext cx="576064" cy="374661"/>
          </a:xfrm>
          <a:prstGeom prst="roundRect">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blinds(horizontal)">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linds(horizontal)">
                                      <p:cBhvr>
                                        <p:cTn id="12" dur="500"/>
                                        <p:tgtEl>
                                          <p:spTgt spid="6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blinds(horizontal)">
                                      <p:cBhvr>
                                        <p:cTn id="18" dur="500"/>
                                        <p:tgtEl>
                                          <p:spTgt spid="8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blinds(horizontal)">
                                      <p:cBhvr>
                                        <p:cTn id="21" dur="500"/>
                                        <p:tgtEl>
                                          <p:spTgt spid="8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blinds(horizontal)">
                                      <p:cBhvr>
                                        <p:cTn id="24" dur="500"/>
                                        <p:tgtEl>
                                          <p:spTgt spid="8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87"/>
                                        </p:tgtEl>
                                        <p:attrNameLst>
                                          <p:attrName>ppt_x</p:attrName>
                                        </p:attrNameLst>
                                      </p:cBhvr>
                                      <p:tavLst>
                                        <p:tav tm="0">
                                          <p:val>
                                            <p:strVal val="ppt_x"/>
                                          </p:val>
                                        </p:tav>
                                        <p:tav tm="100000">
                                          <p:val>
                                            <p:strVal val="ppt_x"/>
                                          </p:val>
                                        </p:tav>
                                      </p:tavLst>
                                    </p:anim>
                                    <p:anim calcmode="lin" valueType="num">
                                      <p:cBhvr additive="base">
                                        <p:cTn id="35" dur="500"/>
                                        <p:tgtEl>
                                          <p:spTgt spid="87"/>
                                        </p:tgtEl>
                                        <p:attrNameLst>
                                          <p:attrName>ppt_y</p:attrName>
                                        </p:attrNameLst>
                                      </p:cBhvr>
                                      <p:tavLst>
                                        <p:tav tm="0">
                                          <p:val>
                                            <p:strVal val="ppt_y"/>
                                          </p:val>
                                        </p:tav>
                                        <p:tav tm="100000">
                                          <p:val>
                                            <p:strVal val="1+ppt_h/2"/>
                                          </p:val>
                                        </p:tav>
                                      </p:tavLst>
                                    </p:anim>
                                    <p:set>
                                      <p:cBhvr>
                                        <p:cTn id="36" dur="1" fill="hold">
                                          <p:stCondLst>
                                            <p:cond delay="499"/>
                                          </p:stCondLst>
                                        </p:cTn>
                                        <p:tgtEl>
                                          <p:spTgt spid="8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85"/>
                                        </p:tgtEl>
                                        <p:attrNameLst>
                                          <p:attrName>ppt_x</p:attrName>
                                        </p:attrNameLst>
                                      </p:cBhvr>
                                      <p:tavLst>
                                        <p:tav tm="0">
                                          <p:val>
                                            <p:strVal val="ppt_x"/>
                                          </p:val>
                                        </p:tav>
                                        <p:tav tm="100000">
                                          <p:val>
                                            <p:strVal val="ppt_x"/>
                                          </p:val>
                                        </p:tav>
                                      </p:tavLst>
                                    </p:anim>
                                    <p:anim calcmode="lin" valueType="num">
                                      <p:cBhvr additive="base">
                                        <p:cTn id="41" dur="500"/>
                                        <p:tgtEl>
                                          <p:spTgt spid="85"/>
                                        </p:tgtEl>
                                        <p:attrNameLst>
                                          <p:attrName>ppt_y</p:attrName>
                                        </p:attrNameLst>
                                      </p:cBhvr>
                                      <p:tavLst>
                                        <p:tav tm="0">
                                          <p:val>
                                            <p:strVal val="ppt_y"/>
                                          </p:val>
                                        </p:tav>
                                        <p:tav tm="100000">
                                          <p:val>
                                            <p:strVal val="1+ppt_h/2"/>
                                          </p:val>
                                        </p:tav>
                                      </p:tavLst>
                                    </p:anim>
                                    <p:set>
                                      <p:cBhvr>
                                        <p:cTn id="42" dur="1" fill="hold">
                                          <p:stCondLst>
                                            <p:cond delay="499"/>
                                          </p:stCondLst>
                                        </p:cTn>
                                        <p:tgtEl>
                                          <p:spTgt spid="8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86"/>
                                        </p:tgtEl>
                                        <p:attrNameLst>
                                          <p:attrName>ppt_x</p:attrName>
                                        </p:attrNameLst>
                                      </p:cBhvr>
                                      <p:tavLst>
                                        <p:tav tm="0">
                                          <p:val>
                                            <p:strVal val="ppt_x"/>
                                          </p:val>
                                        </p:tav>
                                        <p:tav tm="100000">
                                          <p:val>
                                            <p:strVal val="ppt_x"/>
                                          </p:val>
                                        </p:tav>
                                      </p:tavLst>
                                    </p:anim>
                                    <p:anim calcmode="lin" valueType="num">
                                      <p:cBhvr additive="base">
                                        <p:cTn id="47" dur="500"/>
                                        <p:tgtEl>
                                          <p:spTgt spid="86"/>
                                        </p:tgtEl>
                                        <p:attrNameLst>
                                          <p:attrName>ppt_y</p:attrName>
                                        </p:attrNameLst>
                                      </p:cBhvr>
                                      <p:tavLst>
                                        <p:tav tm="0">
                                          <p:val>
                                            <p:strVal val="ppt_y"/>
                                          </p:val>
                                        </p:tav>
                                        <p:tav tm="100000">
                                          <p:val>
                                            <p:strVal val="1+ppt_h/2"/>
                                          </p:val>
                                        </p:tav>
                                      </p:tavLst>
                                    </p:anim>
                                    <p:set>
                                      <p:cBhvr>
                                        <p:cTn id="48" dur="1" fill="hold">
                                          <p:stCondLst>
                                            <p:cond delay="499"/>
                                          </p:stCondLst>
                                        </p:cTn>
                                        <p:tgtEl>
                                          <p:spTgt spid="8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blinds(horizontal)">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2" grpId="0" animBg="1"/>
      <p:bldP spid="2" grpId="1" animBg="1"/>
      <p:bldP spid="85" grpId="0" animBg="1"/>
      <p:bldP spid="85" grpId="1" animBg="1"/>
      <p:bldP spid="86" grpId="0" animBg="1"/>
      <p:bldP spid="86" grpId="1" animBg="1"/>
      <p:bldP spid="87" grpId="0" animBg="1"/>
      <p:bldP spid="8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body" idx="1"/>
          </p:nvPr>
        </p:nvSpPr>
        <p:spPr>
          <a:xfrm>
            <a:off x="446856" y="1340768"/>
            <a:ext cx="8229600" cy="5137150"/>
          </a:xfrm>
          <a:solidFill>
            <a:schemeClr val="bg1"/>
          </a:solidFill>
          <a:ln w="28575">
            <a:solidFill>
              <a:srgbClr val="9999FF"/>
            </a:solidFill>
          </a:ln>
        </p:spPr>
        <p:txBody>
          <a:bodyPr/>
          <a:lstStyle/>
          <a:p>
            <a:pPr>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1: </a:t>
            </a:r>
            <a:r>
              <a:rPr lang="zh-CN" altLang="en-US" dirty="0">
                <a:latin typeface="Arial" panose="020B0604020202020204" pitchFamily="34" charset="0"/>
                <a:cs typeface="Arial" panose="020B0604020202020204" pitchFamily="34" charset="0"/>
              </a:rPr>
              <a:t>只含一个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的串构造</a:t>
            </a:r>
            <a:r>
              <a:rPr lang="en-US" altLang="zh-CN" dirty="0" err="1">
                <a:latin typeface="Arial" panose="020B0604020202020204" pitchFamily="34" charset="0"/>
                <a:cs typeface="Arial" panose="020B0604020202020204" pitchFamily="34" charset="0"/>
              </a:rPr>
              <a:t>DFA</a:t>
            </a:r>
            <a:endParaRPr lang="en-US" altLang="zh-CN" dirty="0">
              <a:latin typeface="Arial" panose="020B0604020202020204" pitchFamily="34" charset="0"/>
              <a:cs typeface="Arial" panose="020B0604020202020204" pitchFamily="34" charset="0"/>
            </a:endParaRPr>
          </a:p>
          <a:p>
            <a:pPr>
              <a:lnSpc>
                <a:spcPct val="150000"/>
              </a:lnSpc>
              <a:buFontTx/>
              <a:buNone/>
            </a:pPr>
            <a:endParaRPr lang="zh-CN" altLang="en-US" dirty="0">
              <a:latin typeface="Arial" panose="020B0604020202020204" pitchFamily="34" charset="0"/>
              <a:cs typeface="Arial" panose="020B0604020202020204" pitchFamily="34" charset="0"/>
            </a:endParaRPr>
          </a:p>
          <a:p>
            <a:pPr>
              <a:lnSpc>
                <a:spcPct val="150000"/>
              </a:lnSpc>
            </a:pPr>
            <a:endParaRPr lang="zh-CN" altLang="en-US" dirty="0">
              <a:latin typeface="Arial" panose="020B0604020202020204" pitchFamily="34" charset="0"/>
              <a:cs typeface="Arial" panose="020B0604020202020204" pitchFamily="34" charset="0"/>
            </a:endParaRPr>
          </a:p>
          <a:p>
            <a:pPr>
              <a:lnSpc>
                <a:spcPct val="150000"/>
              </a:lnSpc>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2: </a:t>
            </a:r>
            <a:r>
              <a:rPr lang="zh-CN" altLang="en-US" dirty="0">
                <a:latin typeface="Arial" panose="020B0604020202020204" pitchFamily="34" charset="0"/>
                <a:cs typeface="Arial" panose="020B0604020202020204" pitchFamily="34" charset="0"/>
              </a:rPr>
              <a:t>最多含一个</a:t>
            </a:r>
            <a:r>
              <a:rPr lang="en-US" altLang="zh-CN" dirty="0">
                <a:latin typeface="Arial" panose="020B0604020202020204" pitchFamily="34" charset="0"/>
                <a:cs typeface="Arial" panose="020B0604020202020204" pitchFamily="34" charset="0"/>
              </a:rPr>
              <a:t>b</a:t>
            </a:r>
            <a:r>
              <a:rPr lang="zh-CN" altLang="en-US" dirty="0">
                <a:latin typeface="Arial" panose="020B0604020202020204" pitchFamily="34" charset="0"/>
                <a:cs typeface="Arial" panose="020B0604020202020204" pitchFamily="34" charset="0"/>
              </a:rPr>
              <a:t>的串构造</a:t>
            </a:r>
            <a:r>
              <a:rPr lang="en-US" altLang="zh-CN" dirty="0" err="1">
                <a:latin typeface="Arial" panose="020B0604020202020204" pitchFamily="34" charset="0"/>
                <a:cs typeface="Arial" panose="020B0604020202020204" pitchFamily="34" charset="0"/>
              </a:rPr>
              <a:t>DFA</a:t>
            </a:r>
            <a:endParaRPr lang="zh-CN" altLang="en-US" dirty="0">
              <a:latin typeface="Arial" panose="020B0604020202020204" pitchFamily="34" charset="0"/>
              <a:cs typeface="Arial" panose="020B0604020202020204" pitchFamily="34" charset="0"/>
            </a:endParaRPr>
          </a:p>
          <a:p>
            <a:pPr>
              <a:lnSpc>
                <a:spcPct val="150000"/>
              </a:lnSpc>
              <a:buFontTx/>
              <a:buNone/>
            </a:pPr>
            <a:endParaRPr lang="zh-CN" altLang="en-US" dirty="0">
              <a:latin typeface="Arial" panose="020B0604020202020204" pitchFamily="34" charset="0"/>
              <a:cs typeface="Arial" panose="020B0604020202020204" pitchFamily="34" charset="0"/>
            </a:endParaRPr>
          </a:p>
        </p:txBody>
      </p:sp>
      <p:sp>
        <p:nvSpPr>
          <p:cNvPr id="203778" name="Rectangle 2"/>
          <p:cNvSpPr>
            <a:spLocks noGrp="1" noChangeArrowheads="1"/>
          </p:cNvSpPr>
          <p:nvPr>
            <p:ph type="title"/>
          </p:nvPr>
        </p:nvSpPr>
        <p:spPr/>
        <p:txBody>
          <a:bodyPr/>
          <a:lstStyle/>
          <a:p>
            <a:r>
              <a:rPr lang="en-US" altLang="zh-CN" dirty="0" err="1"/>
              <a:t>DFA</a:t>
            </a:r>
            <a:r>
              <a:rPr lang="zh-CN" altLang="en-US" dirty="0"/>
              <a:t>示例</a:t>
            </a:r>
            <a:endParaRPr lang="en-US" altLang="zh-CN" dirty="0"/>
          </a:p>
        </p:txBody>
      </p:sp>
      <p:grpSp>
        <p:nvGrpSpPr>
          <p:cNvPr id="11" name="组合 10">
            <a:extLst>
              <a:ext uri="{FF2B5EF4-FFF2-40B4-BE49-F238E27FC236}">
                <a16:creationId xmlns:a16="http://schemas.microsoft.com/office/drawing/2014/main" id="{48DFF3A1-55DE-46DF-A952-CFF72792CEB0}"/>
              </a:ext>
            </a:extLst>
          </p:cNvPr>
          <p:cNvGrpSpPr/>
          <p:nvPr/>
        </p:nvGrpSpPr>
        <p:grpSpPr>
          <a:xfrm>
            <a:off x="2093457" y="2053530"/>
            <a:ext cx="3846695" cy="1663502"/>
            <a:chOff x="2093457" y="2053530"/>
            <a:chExt cx="3846695" cy="1663502"/>
          </a:xfrm>
        </p:grpSpPr>
        <p:grpSp>
          <p:nvGrpSpPr>
            <p:cNvPr id="2" name="Group 4"/>
            <p:cNvGrpSpPr>
              <a:grpSpLocks/>
            </p:cNvGrpSpPr>
            <p:nvPr/>
          </p:nvGrpSpPr>
          <p:grpSpPr bwMode="auto">
            <a:xfrm>
              <a:off x="2093457" y="2053530"/>
              <a:ext cx="3846695" cy="1663502"/>
              <a:chOff x="3060" y="2376"/>
              <a:chExt cx="3960" cy="1713"/>
            </a:xfrm>
            <a:noFill/>
          </p:grpSpPr>
          <p:grpSp>
            <p:nvGrpSpPr>
              <p:cNvPr id="3" name="Group 5"/>
              <p:cNvGrpSpPr>
                <a:grpSpLocks/>
              </p:cNvGrpSpPr>
              <p:nvPr/>
            </p:nvGrpSpPr>
            <p:grpSpPr bwMode="auto">
              <a:xfrm>
                <a:off x="5220" y="3000"/>
                <a:ext cx="720" cy="711"/>
                <a:chOff x="4320" y="5097"/>
                <a:chExt cx="720" cy="711"/>
              </a:xfrm>
              <a:grpFill/>
            </p:grpSpPr>
            <p:sp>
              <p:nvSpPr>
                <p:cNvPr id="203782" name="Oval 6"/>
                <p:cNvSpPr>
                  <a:spLocks noChangeArrowheads="1"/>
                </p:cNvSpPr>
                <p:nvPr/>
              </p:nvSpPr>
              <p:spPr bwMode="auto">
                <a:xfrm>
                  <a:off x="4320" y="5097"/>
                  <a:ext cx="720" cy="711"/>
                </a:xfrm>
                <a:prstGeom prst="ellipse">
                  <a:avLst/>
                </a:prstGeom>
                <a:grpFill/>
                <a:ln w="9525">
                  <a:solidFill>
                    <a:srgbClr val="000000"/>
                  </a:solidFill>
                  <a:round/>
                  <a:headEnd/>
                  <a:tailEnd/>
                </a:ln>
              </p:spPr>
              <p:txBody>
                <a:bodyPr/>
                <a:lstStyle/>
                <a:p>
                  <a:endParaRPr lang="zh-CN" altLang="en-US" sz="1600"/>
                </a:p>
              </p:txBody>
            </p:sp>
            <p:sp>
              <p:nvSpPr>
                <p:cNvPr id="203783" name="Oval 7"/>
                <p:cNvSpPr>
                  <a:spLocks noChangeArrowheads="1"/>
                </p:cNvSpPr>
                <p:nvPr/>
              </p:nvSpPr>
              <p:spPr bwMode="auto">
                <a:xfrm>
                  <a:off x="4395" y="5199"/>
                  <a:ext cx="570" cy="513"/>
                </a:xfrm>
                <a:prstGeom prst="ellipse">
                  <a:avLst/>
                </a:prstGeom>
                <a:grpFill/>
                <a:ln w="9525">
                  <a:solidFill>
                    <a:srgbClr val="000000"/>
                  </a:solidFill>
                  <a:round/>
                  <a:headEnd/>
                  <a:tailEnd/>
                </a:ln>
              </p:spPr>
              <p:txBody>
                <a:bodyPr/>
                <a:lstStyle/>
                <a:p>
                  <a:endParaRPr lang="zh-CN" altLang="en-US" sz="1600"/>
                </a:p>
              </p:txBody>
            </p:sp>
          </p:grpSp>
          <p:sp>
            <p:nvSpPr>
              <p:cNvPr id="203784" name="Line 8"/>
              <p:cNvSpPr>
                <a:spLocks noChangeShapeType="1"/>
              </p:cNvSpPr>
              <p:nvPr/>
            </p:nvSpPr>
            <p:spPr bwMode="auto">
              <a:xfrm>
                <a:off x="4320" y="3465"/>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3785" name="Oval 9"/>
              <p:cNvSpPr>
                <a:spLocks noChangeArrowheads="1"/>
              </p:cNvSpPr>
              <p:nvPr/>
            </p:nvSpPr>
            <p:spPr bwMode="auto">
              <a:xfrm>
                <a:off x="3600" y="3153"/>
                <a:ext cx="720" cy="624"/>
              </a:xfrm>
              <a:prstGeom prst="ellipse">
                <a:avLst/>
              </a:prstGeom>
              <a:grpFill/>
              <a:ln w="9525">
                <a:solidFill>
                  <a:srgbClr val="000000"/>
                </a:solidFill>
                <a:round/>
                <a:headEnd/>
                <a:tailEnd/>
              </a:ln>
            </p:spPr>
            <p:txBody>
              <a:bodyPr/>
              <a:lstStyle/>
              <a:p>
                <a:endParaRPr lang="zh-CN" altLang="en-US" sz="1600"/>
              </a:p>
            </p:txBody>
          </p:sp>
          <p:sp>
            <p:nvSpPr>
              <p:cNvPr id="203786" name="Line 10"/>
              <p:cNvSpPr>
                <a:spLocks noChangeShapeType="1"/>
              </p:cNvSpPr>
              <p:nvPr/>
            </p:nvSpPr>
            <p:spPr bwMode="auto">
              <a:xfrm>
                <a:off x="3060" y="3465"/>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3787" name="Rectangle 11"/>
              <p:cNvSpPr>
                <a:spLocks noChangeArrowheads="1"/>
              </p:cNvSpPr>
              <p:nvPr/>
            </p:nvSpPr>
            <p:spPr bwMode="auto">
              <a:xfrm>
                <a:off x="4500" y="3621"/>
                <a:ext cx="360" cy="468"/>
              </a:xfrm>
              <a:prstGeom prst="rect">
                <a:avLst/>
              </a:prstGeom>
              <a:grpFill/>
              <a:ln w="9525">
                <a:noFill/>
                <a:miter lim="800000"/>
                <a:headEnd/>
                <a:tailEnd/>
              </a:ln>
            </p:spPr>
            <p:txBody>
              <a:bodyPr lIns="0" tIns="0" rIns="0" bIns="0"/>
              <a:lstStyle/>
              <a:p>
                <a:pPr algn="just"/>
                <a:r>
                  <a:rPr lang="en-US" altLang="zh-CN" sz="1600" dirty="0"/>
                  <a:t>b</a:t>
                </a:r>
              </a:p>
            </p:txBody>
          </p:sp>
          <p:sp>
            <p:nvSpPr>
              <p:cNvPr id="203788" name="Rectangle 12"/>
              <p:cNvSpPr>
                <a:spLocks noChangeArrowheads="1"/>
              </p:cNvSpPr>
              <p:nvPr/>
            </p:nvSpPr>
            <p:spPr bwMode="auto">
              <a:xfrm>
                <a:off x="6480" y="2841"/>
                <a:ext cx="540" cy="312"/>
              </a:xfrm>
              <a:prstGeom prst="rect">
                <a:avLst/>
              </a:prstGeom>
              <a:grpFill/>
              <a:ln w="9525">
                <a:noFill/>
                <a:miter lim="800000"/>
                <a:headEnd/>
                <a:tailEnd/>
              </a:ln>
            </p:spPr>
            <p:txBody>
              <a:bodyPr lIns="0" tIns="0" rIns="0" bIns="0"/>
              <a:lstStyle/>
              <a:p>
                <a:pPr algn="just"/>
                <a:r>
                  <a:rPr lang="en-US" altLang="zh-CN" sz="1600" dirty="0"/>
                  <a:t>Not b</a:t>
                </a:r>
              </a:p>
            </p:txBody>
          </p:sp>
          <p:sp>
            <p:nvSpPr>
              <p:cNvPr id="203789" name="Rectangle 13"/>
              <p:cNvSpPr>
                <a:spLocks noChangeArrowheads="1"/>
              </p:cNvSpPr>
              <p:nvPr/>
            </p:nvSpPr>
            <p:spPr bwMode="auto">
              <a:xfrm>
                <a:off x="4140" y="2376"/>
                <a:ext cx="540" cy="312"/>
              </a:xfrm>
              <a:prstGeom prst="rect">
                <a:avLst/>
              </a:prstGeom>
              <a:grpFill/>
              <a:ln w="9525">
                <a:noFill/>
                <a:miter lim="800000"/>
                <a:headEnd/>
                <a:tailEnd/>
              </a:ln>
            </p:spPr>
            <p:txBody>
              <a:bodyPr lIns="0" tIns="0" rIns="0" bIns="0"/>
              <a:lstStyle/>
              <a:p>
                <a:pPr algn="just"/>
                <a:r>
                  <a:rPr lang="en-US" altLang="zh-CN" sz="1600"/>
                  <a:t>Not b</a:t>
                </a:r>
              </a:p>
            </p:txBody>
          </p:sp>
          <p:grpSp>
            <p:nvGrpSpPr>
              <p:cNvPr id="4" name="Group 14"/>
              <p:cNvGrpSpPr>
                <a:grpSpLocks/>
              </p:cNvGrpSpPr>
              <p:nvPr/>
            </p:nvGrpSpPr>
            <p:grpSpPr bwMode="auto">
              <a:xfrm rot="3421565">
                <a:off x="3983" y="2665"/>
                <a:ext cx="540" cy="585"/>
                <a:chOff x="4500" y="6003"/>
                <a:chExt cx="540" cy="585"/>
              </a:xfrm>
              <a:grpFill/>
            </p:grpSpPr>
            <p:sp>
              <p:nvSpPr>
                <p:cNvPr id="203791" name="Line 15"/>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3792" name="Arc 16"/>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grpSp>
            <p:nvGrpSpPr>
              <p:cNvPr id="5" name="Group 17"/>
              <p:cNvGrpSpPr>
                <a:grpSpLocks/>
              </p:cNvGrpSpPr>
              <p:nvPr/>
            </p:nvGrpSpPr>
            <p:grpSpPr bwMode="auto">
              <a:xfrm rot="3421565">
                <a:off x="5603" y="2509"/>
                <a:ext cx="540" cy="585"/>
                <a:chOff x="4500" y="6003"/>
                <a:chExt cx="540" cy="585"/>
              </a:xfrm>
              <a:grpFill/>
            </p:grpSpPr>
            <p:sp>
              <p:nvSpPr>
                <p:cNvPr id="203794" name="Line 18"/>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3795" name="Arc 19"/>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grpSp>
        <mc:AlternateContent xmlns:mc="http://schemas.openxmlformats.org/markup-compatibility/2006" xmlns:p14="http://schemas.microsoft.com/office/powerpoint/2010/main">
          <mc:Choice Requires="p14">
            <p:contentPart p14:bwMode="auto" r:id="rId2">
              <p14:nvContentPartPr>
                <p14:cNvPr id="19" name="墨迹 18">
                  <a:extLst>
                    <a:ext uri="{FF2B5EF4-FFF2-40B4-BE49-F238E27FC236}">
                      <a16:creationId xmlns:a16="http://schemas.microsoft.com/office/drawing/2014/main" id="{888E1249-A934-4CB4-ABFA-36EBB09BE9A6}"/>
                    </a:ext>
                  </a:extLst>
                </p14:cNvPr>
                <p14:cNvContentPartPr/>
                <p14:nvPr/>
              </p14:nvContentPartPr>
              <p14:xfrm>
                <a:off x="2889879" y="3019212"/>
                <a:ext cx="98280" cy="255600"/>
              </p14:xfrm>
            </p:contentPart>
          </mc:Choice>
          <mc:Fallback xmlns="">
            <p:pic>
              <p:nvPicPr>
                <p:cNvPr id="19" name="墨迹 18">
                  <a:extLst>
                    <a:ext uri="{FF2B5EF4-FFF2-40B4-BE49-F238E27FC236}">
                      <a16:creationId xmlns:a16="http://schemas.microsoft.com/office/drawing/2014/main" id="{888E1249-A934-4CB4-ABFA-36EBB09BE9A6}"/>
                    </a:ext>
                  </a:extLst>
                </p:cNvPr>
                <p:cNvPicPr/>
                <p:nvPr/>
              </p:nvPicPr>
              <p:blipFill>
                <a:blip r:embed="rId3"/>
                <a:stretch>
                  <a:fillRect/>
                </a:stretch>
              </p:blipFill>
              <p:spPr>
                <a:xfrm>
                  <a:off x="2880879" y="3010212"/>
                  <a:ext cx="1159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墨迹 19">
                  <a:extLst>
                    <a:ext uri="{FF2B5EF4-FFF2-40B4-BE49-F238E27FC236}">
                      <a16:creationId xmlns:a16="http://schemas.microsoft.com/office/drawing/2014/main" id="{35937292-A55A-4373-84DD-F53CBD34EE9B}"/>
                    </a:ext>
                  </a:extLst>
                </p14:cNvPr>
                <p14:cNvContentPartPr/>
                <p14:nvPr/>
              </p14:nvContentPartPr>
              <p14:xfrm>
                <a:off x="4434279" y="2916972"/>
                <a:ext cx="213120" cy="241200"/>
              </p14:xfrm>
            </p:contentPart>
          </mc:Choice>
          <mc:Fallback xmlns="">
            <p:pic>
              <p:nvPicPr>
                <p:cNvPr id="20" name="墨迹 19">
                  <a:extLst>
                    <a:ext uri="{FF2B5EF4-FFF2-40B4-BE49-F238E27FC236}">
                      <a16:creationId xmlns:a16="http://schemas.microsoft.com/office/drawing/2014/main" id="{35937292-A55A-4373-84DD-F53CBD34EE9B}"/>
                    </a:ext>
                  </a:extLst>
                </p:cNvPr>
                <p:cNvPicPr/>
                <p:nvPr/>
              </p:nvPicPr>
              <p:blipFill>
                <a:blip r:embed="rId5"/>
                <a:stretch>
                  <a:fillRect/>
                </a:stretch>
              </p:blipFill>
              <p:spPr>
                <a:xfrm>
                  <a:off x="4425279" y="2907972"/>
                  <a:ext cx="230760" cy="258840"/>
                </a:xfrm>
                <a:prstGeom prst="rect">
                  <a:avLst/>
                </a:prstGeom>
              </p:spPr>
            </p:pic>
          </mc:Fallback>
        </mc:AlternateContent>
      </p:grpSp>
      <p:grpSp>
        <p:nvGrpSpPr>
          <p:cNvPr id="12" name="组合 11">
            <a:extLst>
              <a:ext uri="{FF2B5EF4-FFF2-40B4-BE49-F238E27FC236}">
                <a16:creationId xmlns:a16="http://schemas.microsoft.com/office/drawing/2014/main" id="{6B3840FC-85E1-433B-A7BD-2AFC67B4E110}"/>
              </a:ext>
            </a:extLst>
          </p:cNvPr>
          <p:cNvGrpSpPr/>
          <p:nvPr/>
        </p:nvGrpSpPr>
        <p:grpSpPr>
          <a:xfrm>
            <a:off x="1907704" y="4509120"/>
            <a:ext cx="4075704" cy="1736229"/>
            <a:chOff x="1907704" y="4509120"/>
            <a:chExt cx="4075704" cy="1736229"/>
          </a:xfrm>
        </p:grpSpPr>
        <p:grpSp>
          <p:nvGrpSpPr>
            <p:cNvPr id="6" name="Group 20"/>
            <p:cNvGrpSpPr>
              <a:grpSpLocks/>
            </p:cNvGrpSpPr>
            <p:nvPr/>
          </p:nvGrpSpPr>
          <p:grpSpPr bwMode="auto">
            <a:xfrm>
              <a:off x="1907704" y="4509120"/>
              <a:ext cx="4075704" cy="1736229"/>
              <a:chOff x="3420" y="2590"/>
              <a:chExt cx="4020" cy="1713"/>
            </a:xfrm>
            <a:noFill/>
          </p:grpSpPr>
          <p:sp>
            <p:nvSpPr>
              <p:cNvPr id="203797" name="Rectangle 21"/>
              <p:cNvSpPr>
                <a:spLocks noChangeArrowheads="1"/>
              </p:cNvSpPr>
              <p:nvPr/>
            </p:nvSpPr>
            <p:spPr bwMode="auto">
              <a:xfrm>
                <a:off x="4560" y="2590"/>
                <a:ext cx="540" cy="312"/>
              </a:xfrm>
              <a:prstGeom prst="rect">
                <a:avLst/>
              </a:prstGeom>
              <a:grpFill/>
              <a:ln w="9525">
                <a:noFill/>
                <a:miter lim="800000"/>
                <a:headEnd/>
                <a:tailEnd/>
              </a:ln>
            </p:spPr>
            <p:txBody>
              <a:bodyPr lIns="0" tIns="0" rIns="0" bIns="0"/>
              <a:lstStyle/>
              <a:p>
                <a:pPr algn="just"/>
                <a:r>
                  <a:rPr lang="en-US" altLang="zh-CN" sz="1600" dirty="0"/>
                  <a:t>not b</a:t>
                </a:r>
              </a:p>
            </p:txBody>
          </p:sp>
          <p:grpSp>
            <p:nvGrpSpPr>
              <p:cNvPr id="7" name="Group 22"/>
              <p:cNvGrpSpPr>
                <a:grpSpLocks/>
              </p:cNvGrpSpPr>
              <p:nvPr/>
            </p:nvGrpSpPr>
            <p:grpSpPr bwMode="auto">
              <a:xfrm>
                <a:off x="5580" y="3468"/>
                <a:ext cx="720" cy="711"/>
                <a:chOff x="4320" y="5097"/>
                <a:chExt cx="720" cy="711"/>
              </a:xfrm>
              <a:grpFill/>
            </p:grpSpPr>
            <p:sp>
              <p:nvSpPr>
                <p:cNvPr id="203799" name="Oval 23"/>
                <p:cNvSpPr>
                  <a:spLocks noChangeArrowheads="1"/>
                </p:cNvSpPr>
                <p:nvPr/>
              </p:nvSpPr>
              <p:spPr bwMode="auto">
                <a:xfrm>
                  <a:off x="4320" y="5097"/>
                  <a:ext cx="720" cy="711"/>
                </a:xfrm>
                <a:prstGeom prst="ellipse">
                  <a:avLst/>
                </a:prstGeom>
                <a:grpFill/>
                <a:ln w="9525">
                  <a:solidFill>
                    <a:srgbClr val="000000"/>
                  </a:solidFill>
                  <a:round/>
                  <a:headEnd/>
                  <a:tailEnd/>
                </a:ln>
              </p:spPr>
              <p:txBody>
                <a:bodyPr/>
                <a:lstStyle/>
                <a:p>
                  <a:endParaRPr lang="zh-CN" altLang="en-US" sz="1600"/>
                </a:p>
              </p:txBody>
            </p:sp>
            <p:sp>
              <p:nvSpPr>
                <p:cNvPr id="203800" name="Oval 24"/>
                <p:cNvSpPr>
                  <a:spLocks noChangeArrowheads="1"/>
                </p:cNvSpPr>
                <p:nvPr/>
              </p:nvSpPr>
              <p:spPr bwMode="auto">
                <a:xfrm>
                  <a:off x="4395" y="5199"/>
                  <a:ext cx="570" cy="513"/>
                </a:xfrm>
                <a:prstGeom prst="ellipse">
                  <a:avLst/>
                </a:prstGeom>
                <a:grpFill/>
                <a:ln w="9525">
                  <a:solidFill>
                    <a:srgbClr val="000000"/>
                  </a:solidFill>
                  <a:round/>
                  <a:headEnd/>
                  <a:tailEnd/>
                </a:ln>
              </p:spPr>
              <p:txBody>
                <a:bodyPr/>
                <a:lstStyle/>
                <a:p>
                  <a:endParaRPr lang="zh-CN" altLang="en-US" sz="1600"/>
                </a:p>
              </p:txBody>
            </p:sp>
          </p:grpSp>
          <p:sp>
            <p:nvSpPr>
              <p:cNvPr id="203801" name="Line 25"/>
              <p:cNvSpPr>
                <a:spLocks noChangeShapeType="1"/>
              </p:cNvSpPr>
              <p:nvPr/>
            </p:nvSpPr>
            <p:spPr bwMode="auto">
              <a:xfrm>
                <a:off x="4680" y="3780"/>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3802" name="Line 26"/>
              <p:cNvSpPr>
                <a:spLocks noChangeShapeType="1"/>
              </p:cNvSpPr>
              <p:nvPr/>
            </p:nvSpPr>
            <p:spPr bwMode="auto">
              <a:xfrm>
                <a:off x="3420" y="3780"/>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3803" name="Rectangle 27"/>
              <p:cNvSpPr>
                <a:spLocks noChangeArrowheads="1"/>
              </p:cNvSpPr>
              <p:nvPr/>
            </p:nvSpPr>
            <p:spPr bwMode="auto">
              <a:xfrm>
                <a:off x="4920" y="3835"/>
                <a:ext cx="360" cy="468"/>
              </a:xfrm>
              <a:prstGeom prst="rect">
                <a:avLst/>
              </a:prstGeom>
              <a:grpFill/>
              <a:ln w="9525">
                <a:noFill/>
                <a:miter lim="800000"/>
                <a:headEnd/>
                <a:tailEnd/>
              </a:ln>
            </p:spPr>
            <p:txBody>
              <a:bodyPr lIns="0" tIns="0" rIns="0" bIns="0"/>
              <a:lstStyle/>
              <a:p>
                <a:pPr algn="just"/>
                <a:r>
                  <a:rPr lang="en-US" altLang="zh-CN" sz="1600" dirty="0"/>
                  <a:t>b</a:t>
                </a:r>
              </a:p>
            </p:txBody>
          </p:sp>
          <p:sp>
            <p:nvSpPr>
              <p:cNvPr id="203804" name="Rectangle 28"/>
              <p:cNvSpPr>
                <a:spLocks noChangeArrowheads="1"/>
              </p:cNvSpPr>
              <p:nvPr/>
            </p:nvSpPr>
            <p:spPr bwMode="auto">
              <a:xfrm>
                <a:off x="6900" y="3055"/>
                <a:ext cx="540" cy="312"/>
              </a:xfrm>
              <a:prstGeom prst="rect">
                <a:avLst/>
              </a:prstGeom>
              <a:grpFill/>
              <a:ln w="9525">
                <a:noFill/>
                <a:miter lim="800000"/>
                <a:headEnd/>
                <a:tailEnd/>
              </a:ln>
            </p:spPr>
            <p:txBody>
              <a:bodyPr lIns="0" tIns="0" rIns="0" bIns="0"/>
              <a:lstStyle/>
              <a:p>
                <a:pPr algn="just"/>
                <a:r>
                  <a:rPr lang="en-US" altLang="zh-CN" sz="1600"/>
                  <a:t>not b</a:t>
                </a:r>
              </a:p>
            </p:txBody>
          </p:sp>
          <p:grpSp>
            <p:nvGrpSpPr>
              <p:cNvPr id="8" name="Group 29"/>
              <p:cNvGrpSpPr>
                <a:grpSpLocks/>
              </p:cNvGrpSpPr>
              <p:nvPr/>
            </p:nvGrpSpPr>
            <p:grpSpPr bwMode="auto">
              <a:xfrm>
                <a:off x="3960" y="3468"/>
                <a:ext cx="720" cy="711"/>
                <a:chOff x="4320" y="5097"/>
                <a:chExt cx="720" cy="711"/>
              </a:xfrm>
              <a:grpFill/>
            </p:grpSpPr>
            <p:sp>
              <p:nvSpPr>
                <p:cNvPr id="203806" name="Oval 30"/>
                <p:cNvSpPr>
                  <a:spLocks noChangeArrowheads="1"/>
                </p:cNvSpPr>
                <p:nvPr/>
              </p:nvSpPr>
              <p:spPr bwMode="auto">
                <a:xfrm>
                  <a:off x="4320" y="5097"/>
                  <a:ext cx="720" cy="711"/>
                </a:xfrm>
                <a:prstGeom prst="ellipse">
                  <a:avLst/>
                </a:prstGeom>
                <a:grpFill/>
                <a:ln w="9525">
                  <a:solidFill>
                    <a:srgbClr val="000000"/>
                  </a:solidFill>
                  <a:round/>
                  <a:headEnd/>
                  <a:tailEnd/>
                </a:ln>
              </p:spPr>
              <p:txBody>
                <a:bodyPr/>
                <a:lstStyle/>
                <a:p>
                  <a:endParaRPr lang="zh-CN" altLang="en-US" sz="1600"/>
                </a:p>
              </p:txBody>
            </p:sp>
            <p:sp>
              <p:nvSpPr>
                <p:cNvPr id="203807" name="Oval 31"/>
                <p:cNvSpPr>
                  <a:spLocks noChangeArrowheads="1"/>
                </p:cNvSpPr>
                <p:nvPr/>
              </p:nvSpPr>
              <p:spPr bwMode="auto">
                <a:xfrm>
                  <a:off x="4395" y="5199"/>
                  <a:ext cx="570" cy="513"/>
                </a:xfrm>
                <a:prstGeom prst="ellipse">
                  <a:avLst/>
                </a:prstGeom>
                <a:grpFill/>
                <a:ln w="9525">
                  <a:solidFill>
                    <a:srgbClr val="000000"/>
                  </a:solidFill>
                  <a:round/>
                  <a:headEnd/>
                  <a:tailEnd/>
                </a:ln>
              </p:spPr>
              <p:txBody>
                <a:bodyPr/>
                <a:lstStyle/>
                <a:p>
                  <a:endParaRPr lang="zh-CN" altLang="en-US" sz="1600"/>
                </a:p>
              </p:txBody>
            </p:sp>
          </p:grpSp>
          <p:grpSp>
            <p:nvGrpSpPr>
              <p:cNvPr id="9" name="Group 32"/>
              <p:cNvGrpSpPr>
                <a:grpSpLocks/>
              </p:cNvGrpSpPr>
              <p:nvPr/>
            </p:nvGrpSpPr>
            <p:grpSpPr bwMode="auto">
              <a:xfrm rot="3980033">
                <a:off x="4343" y="2977"/>
                <a:ext cx="540" cy="585"/>
                <a:chOff x="4500" y="6003"/>
                <a:chExt cx="540" cy="585"/>
              </a:xfrm>
              <a:grpFill/>
            </p:grpSpPr>
            <p:sp>
              <p:nvSpPr>
                <p:cNvPr id="203809" name="Line 33"/>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3810" name="Arc 34"/>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grpSp>
            <p:nvGrpSpPr>
              <p:cNvPr id="10" name="Group 35"/>
              <p:cNvGrpSpPr>
                <a:grpSpLocks/>
              </p:cNvGrpSpPr>
              <p:nvPr/>
            </p:nvGrpSpPr>
            <p:grpSpPr bwMode="auto">
              <a:xfrm rot="6840005">
                <a:off x="6323" y="3445"/>
                <a:ext cx="540" cy="585"/>
                <a:chOff x="4500" y="6003"/>
                <a:chExt cx="540" cy="585"/>
              </a:xfrm>
              <a:grpFill/>
            </p:grpSpPr>
            <p:sp>
              <p:nvSpPr>
                <p:cNvPr id="203812" name="Line 36"/>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3813" name="Arc 37"/>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grpSp>
        <mc:AlternateContent xmlns:mc="http://schemas.openxmlformats.org/markup-compatibility/2006" xmlns:p14="http://schemas.microsoft.com/office/powerpoint/2010/main">
          <mc:Choice Requires="p14">
            <p:contentPart p14:bwMode="auto" r:id="rId6">
              <p14:nvContentPartPr>
                <p14:cNvPr id="15" name="墨迹 14">
                  <a:extLst>
                    <a:ext uri="{FF2B5EF4-FFF2-40B4-BE49-F238E27FC236}">
                      <a16:creationId xmlns:a16="http://schemas.microsoft.com/office/drawing/2014/main" id="{04640BFD-36C9-4E3F-818D-916DA6F27989}"/>
                    </a:ext>
                  </a:extLst>
                </p14:cNvPr>
                <p14:cNvContentPartPr/>
                <p14:nvPr/>
              </p14:nvContentPartPr>
              <p14:xfrm>
                <a:off x="2785119" y="5681412"/>
                <a:ext cx="54360" cy="241200"/>
              </p14:xfrm>
            </p:contentPart>
          </mc:Choice>
          <mc:Fallback xmlns="">
            <p:pic>
              <p:nvPicPr>
                <p:cNvPr id="15" name="墨迹 14">
                  <a:extLst>
                    <a:ext uri="{FF2B5EF4-FFF2-40B4-BE49-F238E27FC236}">
                      <a16:creationId xmlns:a16="http://schemas.microsoft.com/office/drawing/2014/main" id="{04640BFD-36C9-4E3F-818D-916DA6F27989}"/>
                    </a:ext>
                  </a:extLst>
                </p:cNvPr>
                <p:cNvPicPr/>
                <p:nvPr/>
              </p:nvPicPr>
              <p:blipFill>
                <a:blip r:embed="rId7"/>
                <a:stretch>
                  <a:fillRect/>
                </a:stretch>
              </p:blipFill>
              <p:spPr>
                <a:xfrm>
                  <a:off x="2776119" y="5672412"/>
                  <a:ext cx="720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墨迹 20">
                  <a:extLst>
                    <a:ext uri="{FF2B5EF4-FFF2-40B4-BE49-F238E27FC236}">
                      <a16:creationId xmlns:a16="http://schemas.microsoft.com/office/drawing/2014/main" id="{0EFFDA47-40E8-49F0-882C-3DC8F6013879}"/>
                    </a:ext>
                  </a:extLst>
                </p14:cNvPr>
                <p14:cNvContentPartPr/>
                <p14:nvPr/>
              </p14:nvContentPartPr>
              <p14:xfrm>
                <a:off x="4366959" y="5692932"/>
                <a:ext cx="193320" cy="202680"/>
              </p14:xfrm>
            </p:contentPart>
          </mc:Choice>
          <mc:Fallback xmlns="">
            <p:pic>
              <p:nvPicPr>
                <p:cNvPr id="21" name="墨迹 20">
                  <a:extLst>
                    <a:ext uri="{FF2B5EF4-FFF2-40B4-BE49-F238E27FC236}">
                      <a16:creationId xmlns:a16="http://schemas.microsoft.com/office/drawing/2014/main" id="{0EFFDA47-40E8-49F0-882C-3DC8F6013879}"/>
                    </a:ext>
                  </a:extLst>
                </p:cNvPr>
                <p:cNvPicPr/>
                <p:nvPr/>
              </p:nvPicPr>
              <p:blipFill>
                <a:blip r:embed="rId9"/>
                <a:stretch>
                  <a:fillRect/>
                </a:stretch>
              </p:blipFill>
              <p:spPr>
                <a:xfrm>
                  <a:off x="4357959" y="5683932"/>
                  <a:ext cx="210960" cy="2203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03779">
                                            <p:txEl>
                                              <p:pRg st="3" end="3"/>
                                            </p:txEl>
                                          </p:spTgt>
                                        </p:tgtEl>
                                        <p:attrNameLst>
                                          <p:attrName>style.visibility</p:attrName>
                                        </p:attrNameLst>
                                      </p:cBhvr>
                                      <p:to>
                                        <p:strVal val="visible"/>
                                      </p:to>
                                    </p:set>
                                    <p:anim calcmode="lin" valueType="num">
                                      <p:cBhvr additive="base">
                                        <p:cTn id="14" dur="500" fill="hold"/>
                                        <p:tgtEl>
                                          <p:spTgt spid="203779">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03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内容占位符 2">
            <a:extLst>
              <a:ext uri="{FF2B5EF4-FFF2-40B4-BE49-F238E27FC236}">
                <a16:creationId xmlns:a16="http://schemas.microsoft.com/office/drawing/2014/main" id="{4E0AB702-4640-48CC-AF5A-EEBB4D91324B}"/>
              </a:ext>
            </a:extLst>
          </p:cNvPr>
          <p:cNvSpPr txBox="1">
            <a:spLocks/>
          </p:cNvSpPr>
          <p:nvPr/>
        </p:nvSpPr>
        <p:spPr bwMode="auto">
          <a:xfrm>
            <a:off x="251520" y="1322317"/>
            <a:ext cx="8709964" cy="5203027"/>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latin typeface="Arial" panose="020B0604020202020204" pitchFamily="34" charset="0"/>
              <a:cs typeface="Arial" panose="020B0604020202020204" pitchFamily="34" charset="0"/>
            </a:endParaRPr>
          </a:p>
        </p:txBody>
      </p:sp>
      <p:grpSp>
        <p:nvGrpSpPr>
          <p:cNvPr id="2" name="Group 91"/>
          <p:cNvGrpSpPr>
            <a:grpSpLocks/>
          </p:cNvGrpSpPr>
          <p:nvPr/>
        </p:nvGrpSpPr>
        <p:grpSpPr bwMode="auto">
          <a:xfrm>
            <a:off x="467544" y="1484784"/>
            <a:ext cx="3083504" cy="2372585"/>
            <a:chOff x="4140" y="12516"/>
            <a:chExt cx="3600" cy="2769"/>
          </a:xfrm>
          <a:noFill/>
        </p:grpSpPr>
        <p:sp>
          <p:nvSpPr>
            <p:cNvPr id="3" name="Rectangle 92"/>
            <p:cNvSpPr>
              <a:spLocks noChangeArrowheads="1"/>
            </p:cNvSpPr>
            <p:nvPr/>
          </p:nvSpPr>
          <p:spPr bwMode="auto">
            <a:xfrm>
              <a:off x="6480" y="12516"/>
              <a:ext cx="180" cy="312"/>
            </a:xfrm>
            <a:prstGeom prst="rect">
              <a:avLst/>
            </a:prstGeom>
            <a:grpFill/>
            <a:ln w="9525">
              <a:noFill/>
              <a:miter lim="800000"/>
              <a:headEnd/>
              <a:tailEnd/>
            </a:ln>
          </p:spPr>
          <p:txBody>
            <a:bodyPr lIns="0" tIns="0" rIns="0" bIns="0"/>
            <a:lstStyle/>
            <a:p>
              <a:pPr algn="just"/>
              <a:r>
                <a:rPr lang="en-US" altLang="zh-CN" sz="1600"/>
                <a:t>a</a:t>
              </a:r>
            </a:p>
          </p:txBody>
        </p:sp>
        <p:grpSp>
          <p:nvGrpSpPr>
            <p:cNvPr id="4" name="Group 93"/>
            <p:cNvGrpSpPr>
              <a:grpSpLocks/>
            </p:cNvGrpSpPr>
            <p:nvPr/>
          </p:nvGrpSpPr>
          <p:grpSpPr bwMode="auto">
            <a:xfrm rot="10335521">
              <a:off x="6480" y="14700"/>
              <a:ext cx="540" cy="585"/>
              <a:chOff x="4500" y="6003"/>
              <a:chExt cx="540" cy="585"/>
            </a:xfrm>
            <a:grpFill/>
          </p:grpSpPr>
          <p:sp>
            <p:nvSpPr>
              <p:cNvPr id="18" name="Line 94"/>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19" name="Arc 95"/>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5" name="Line 96"/>
            <p:cNvSpPr>
              <a:spLocks noChangeShapeType="1"/>
            </p:cNvSpPr>
            <p:nvPr/>
          </p:nvSpPr>
          <p:spPr bwMode="auto">
            <a:xfrm>
              <a:off x="4140" y="12984"/>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6" name="Line 97"/>
            <p:cNvSpPr>
              <a:spLocks noChangeShapeType="1"/>
            </p:cNvSpPr>
            <p:nvPr/>
          </p:nvSpPr>
          <p:spPr bwMode="auto">
            <a:xfrm>
              <a:off x="5940" y="12984"/>
              <a:ext cx="1260" cy="0"/>
            </a:xfrm>
            <a:prstGeom prst="line">
              <a:avLst/>
            </a:prstGeom>
            <a:grpFill/>
            <a:ln w="9525">
              <a:solidFill>
                <a:srgbClr val="000000"/>
              </a:solidFill>
              <a:round/>
              <a:headEnd/>
              <a:tailEnd type="triangle" w="med" len="med"/>
            </a:ln>
          </p:spPr>
          <p:txBody>
            <a:bodyPr/>
            <a:lstStyle/>
            <a:p>
              <a:endParaRPr lang="zh-CN" altLang="en-US" sz="1600"/>
            </a:p>
          </p:txBody>
        </p:sp>
        <p:sp>
          <p:nvSpPr>
            <p:cNvPr id="7" name="AutoShape 98"/>
            <p:cNvSpPr>
              <a:spLocks noChangeArrowheads="1"/>
            </p:cNvSpPr>
            <p:nvPr/>
          </p:nvSpPr>
          <p:spPr bwMode="auto">
            <a:xfrm>
              <a:off x="72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600"/>
            </a:p>
          </p:txBody>
        </p:sp>
        <p:sp>
          <p:nvSpPr>
            <p:cNvPr id="8" name="Rectangle 99"/>
            <p:cNvSpPr>
              <a:spLocks noChangeArrowheads="1"/>
            </p:cNvSpPr>
            <p:nvPr/>
          </p:nvSpPr>
          <p:spPr bwMode="auto">
            <a:xfrm>
              <a:off x="7380" y="12828"/>
              <a:ext cx="180" cy="312"/>
            </a:xfrm>
            <a:prstGeom prst="rect">
              <a:avLst/>
            </a:prstGeom>
            <a:grpFill/>
            <a:ln w="9525">
              <a:noFill/>
              <a:miter lim="800000"/>
              <a:headEnd/>
              <a:tailEnd/>
            </a:ln>
          </p:spPr>
          <p:txBody>
            <a:bodyPr lIns="0" tIns="0" rIns="0" bIns="0"/>
            <a:lstStyle/>
            <a:p>
              <a:pPr algn="just"/>
              <a:r>
                <a:rPr lang="en-US" altLang="zh-CN" sz="1600"/>
                <a:t>2</a:t>
              </a:r>
            </a:p>
            <a:p>
              <a:pPr algn="l"/>
              <a:endParaRPr lang="en-US" altLang="zh-CN" sz="1600"/>
            </a:p>
          </p:txBody>
        </p:sp>
        <p:sp>
          <p:nvSpPr>
            <p:cNvPr id="9" name="AutoShape 100"/>
            <p:cNvSpPr>
              <a:spLocks noChangeArrowheads="1"/>
            </p:cNvSpPr>
            <p:nvPr/>
          </p:nvSpPr>
          <p:spPr bwMode="auto">
            <a:xfrm>
              <a:off x="54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600"/>
            </a:p>
          </p:txBody>
        </p:sp>
        <p:sp>
          <p:nvSpPr>
            <p:cNvPr id="10" name="Line 101"/>
            <p:cNvSpPr>
              <a:spLocks noChangeShapeType="1"/>
            </p:cNvSpPr>
            <p:nvPr/>
          </p:nvSpPr>
          <p:spPr bwMode="auto">
            <a:xfrm>
              <a:off x="5760" y="13296"/>
              <a:ext cx="540" cy="936"/>
            </a:xfrm>
            <a:prstGeom prst="line">
              <a:avLst/>
            </a:prstGeom>
            <a:grpFill/>
            <a:ln w="9525">
              <a:solidFill>
                <a:srgbClr val="000000"/>
              </a:solidFill>
              <a:round/>
              <a:headEnd/>
              <a:tailEnd type="triangle" w="med" len="med"/>
            </a:ln>
          </p:spPr>
          <p:txBody>
            <a:bodyPr/>
            <a:lstStyle/>
            <a:p>
              <a:endParaRPr lang="zh-CN" altLang="en-US" sz="1600"/>
            </a:p>
          </p:txBody>
        </p:sp>
        <p:sp>
          <p:nvSpPr>
            <p:cNvPr id="11" name="Line 102"/>
            <p:cNvSpPr>
              <a:spLocks noChangeShapeType="1"/>
            </p:cNvSpPr>
            <p:nvPr/>
          </p:nvSpPr>
          <p:spPr bwMode="auto">
            <a:xfrm flipH="1">
              <a:off x="6480" y="13296"/>
              <a:ext cx="900" cy="936"/>
            </a:xfrm>
            <a:prstGeom prst="line">
              <a:avLst/>
            </a:prstGeom>
            <a:grpFill/>
            <a:ln w="9525">
              <a:solidFill>
                <a:srgbClr val="000000"/>
              </a:solidFill>
              <a:round/>
              <a:headEnd/>
              <a:tailEnd type="triangle" w="med" len="med"/>
            </a:ln>
          </p:spPr>
          <p:txBody>
            <a:bodyPr/>
            <a:lstStyle/>
            <a:p>
              <a:endParaRPr lang="zh-CN" altLang="en-US" sz="1600"/>
            </a:p>
          </p:txBody>
        </p:sp>
        <p:sp>
          <p:nvSpPr>
            <p:cNvPr id="12" name="AutoShape 103"/>
            <p:cNvSpPr>
              <a:spLocks noChangeArrowheads="1"/>
            </p:cNvSpPr>
            <p:nvPr/>
          </p:nvSpPr>
          <p:spPr bwMode="auto">
            <a:xfrm>
              <a:off x="6120" y="1423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grpFill/>
            <a:ln w="9525">
              <a:solidFill>
                <a:srgbClr val="000000"/>
              </a:solidFill>
              <a:round/>
              <a:headEnd/>
              <a:tailEnd/>
            </a:ln>
          </p:spPr>
          <p:txBody>
            <a:bodyPr/>
            <a:lstStyle/>
            <a:p>
              <a:endParaRPr lang="zh-CN" altLang="en-US" sz="1600"/>
            </a:p>
          </p:txBody>
        </p:sp>
        <p:sp>
          <p:nvSpPr>
            <p:cNvPr id="13" name="Rectangle 104"/>
            <p:cNvSpPr>
              <a:spLocks noChangeArrowheads="1"/>
            </p:cNvSpPr>
            <p:nvPr/>
          </p:nvSpPr>
          <p:spPr bwMode="auto">
            <a:xfrm>
              <a:off x="5580" y="13608"/>
              <a:ext cx="180" cy="312"/>
            </a:xfrm>
            <a:prstGeom prst="rect">
              <a:avLst/>
            </a:prstGeom>
            <a:grpFill/>
            <a:ln w="9525">
              <a:noFill/>
              <a:miter lim="800000"/>
              <a:headEnd/>
              <a:tailEnd/>
            </a:ln>
          </p:spPr>
          <p:txBody>
            <a:bodyPr lIns="0" tIns="0" rIns="0" bIns="0"/>
            <a:lstStyle/>
            <a:p>
              <a:pPr algn="just"/>
              <a:r>
                <a:rPr lang="en-US" altLang="zh-CN" sz="1600"/>
                <a:t>b</a:t>
              </a:r>
            </a:p>
          </p:txBody>
        </p:sp>
        <p:sp>
          <p:nvSpPr>
            <p:cNvPr id="14" name="Rectangle 105"/>
            <p:cNvSpPr>
              <a:spLocks noChangeArrowheads="1"/>
            </p:cNvSpPr>
            <p:nvPr/>
          </p:nvSpPr>
          <p:spPr bwMode="auto">
            <a:xfrm>
              <a:off x="7380" y="13608"/>
              <a:ext cx="180" cy="312"/>
            </a:xfrm>
            <a:prstGeom prst="rect">
              <a:avLst/>
            </a:prstGeom>
            <a:grpFill/>
            <a:ln w="9525">
              <a:noFill/>
              <a:miter lim="800000"/>
              <a:headEnd/>
              <a:tailEnd/>
            </a:ln>
          </p:spPr>
          <p:txBody>
            <a:bodyPr lIns="0" tIns="0" rIns="0" bIns="0"/>
            <a:lstStyle/>
            <a:p>
              <a:pPr algn="just"/>
              <a:r>
                <a:rPr lang="en-US" altLang="zh-CN" sz="1600"/>
                <a:t>b</a:t>
              </a:r>
            </a:p>
          </p:txBody>
        </p:sp>
        <p:sp>
          <p:nvSpPr>
            <p:cNvPr id="15" name="Rectangle 106"/>
            <p:cNvSpPr>
              <a:spLocks noChangeArrowheads="1"/>
            </p:cNvSpPr>
            <p:nvPr/>
          </p:nvSpPr>
          <p:spPr bwMode="auto">
            <a:xfrm>
              <a:off x="7200" y="14700"/>
              <a:ext cx="180" cy="312"/>
            </a:xfrm>
            <a:prstGeom prst="rect">
              <a:avLst/>
            </a:prstGeom>
            <a:grpFill/>
            <a:ln w="9525">
              <a:noFill/>
              <a:miter lim="800000"/>
              <a:headEnd/>
              <a:tailEnd/>
            </a:ln>
          </p:spPr>
          <p:txBody>
            <a:bodyPr lIns="0" tIns="0" rIns="0" bIns="0"/>
            <a:lstStyle/>
            <a:p>
              <a:pPr algn="just"/>
              <a:r>
                <a:rPr lang="en-US" altLang="zh-CN" sz="1600"/>
                <a:t>b</a:t>
              </a:r>
            </a:p>
          </p:txBody>
        </p:sp>
        <p:sp>
          <p:nvSpPr>
            <p:cNvPr id="16" name="Rectangle 107"/>
            <p:cNvSpPr>
              <a:spLocks noChangeArrowheads="1"/>
            </p:cNvSpPr>
            <p:nvPr/>
          </p:nvSpPr>
          <p:spPr bwMode="auto">
            <a:xfrm>
              <a:off x="5580" y="12828"/>
              <a:ext cx="180" cy="312"/>
            </a:xfrm>
            <a:prstGeom prst="rect">
              <a:avLst/>
            </a:prstGeom>
            <a:grpFill/>
            <a:ln w="9525">
              <a:noFill/>
              <a:miter lim="800000"/>
              <a:headEnd/>
              <a:tailEnd/>
            </a:ln>
          </p:spPr>
          <p:txBody>
            <a:bodyPr lIns="0" tIns="0" rIns="0" bIns="0"/>
            <a:lstStyle/>
            <a:p>
              <a:pPr algn="just"/>
              <a:r>
                <a:rPr lang="en-US" altLang="zh-CN" sz="1600" dirty="0"/>
                <a:t>1</a:t>
              </a:r>
            </a:p>
            <a:p>
              <a:pPr algn="l"/>
              <a:endParaRPr lang="en-US" altLang="zh-CN" sz="1600" dirty="0"/>
            </a:p>
          </p:txBody>
        </p:sp>
        <p:sp>
          <p:nvSpPr>
            <p:cNvPr id="17" name="Rectangle 108"/>
            <p:cNvSpPr>
              <a:spLocks noChangeArrowheads="1"/>
            </p:cNvSpPr>
            <p:nvPr/>
          </p:nvSpPr>
          <p:spPr bwMode="auto">
            <a:xfrm>
              <a:off x="6300" y="14388"/>
              <a:ext cx="180" cy="312"/>
            </a:xfrm>
            <a:prstGeom prst="rect">
              <a:avLst/>
            </a:prstGeom>
            <a:grpFill/>
            <a:ln w="9525">
              <a:noFill/>
              <a:miter lim="800000"/>
              <a:headEnd/>
              <a:tailEnd/>
            </a:ln>
          </p:spPr>
          <p:txBody>
            <a:bodyPr lIns="0" tIns="0" rIns="0" bIns="0"/>
            <a:lstStyle/>
            <a:p>
              <a:pPr algn="just"/>
              <a:r>
                <a:rPr lang="en-US" altLang="zh-CN" sz="1600"/>
                <a:t>3</a:t>
              </a:r>
            </a:p>
            <a:p>
              <a:pPr algn="l"/>
              <a:endParaRPr lang="en-US" altLang="zh-CN" sz="1600"/>
            </a:p>
          </p:txBody>
        </p:sp>
      </p:grpSp>
      <p:grpSp>
        <p:nvGrpSpPr>
          <p:cNvPr id="20" name="Group 109"/>
          <p:cNvGrpSpPr>
            <a:grpSpLocks/>
          </p:cNvGrpSpPr>
          <p:nvPr/>
        </p:nvGrpSpPr>
        <p:grpSpPr bwMode="auto">
          <a:xfrm>
            <a:off x="5004048" y="4581128"/>
            <a:ext cx="3812849" cy="935757"/>
            <a:chOff x="4680" y="10956"/>
            <a:chExt cx="5040" cy="1092"/>
          </a:xfrm>
          <a:noFill/>
        </p:grpSpPr>
        <p:grpSp>
          <p:nvGrpSpPr>
            <p:cNvPr id="21" name="Group 110"/>
            <p:cNvGrpSpPr>
              <a:grpSpLocks/>
            </p:cNvGrpSpPr>
            <p:nvPr/>
          </p:nvGrpSpPr>
          <p:grpSpPr bwMode="auto">
            <a:xfrm rot="5400000">
              <a:off x="8843" y="11089"/>
              <a:ext cx="540" cy="585"/>
              <a:chOff x="4500" y="6003"/>
              <a:chExt cx="540" cy="585"/>
            </a:xfrm>
            <a:grpFill/>
          </p:grpSpPr>
          <p:sp>
            <p:nvSpPr>
              <p:cNvPr id="38" name="Line 111"/>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a:p>
            </p:txBody>
          </p:sp>
          <p:sp>
            <p:nvSpPr>
              <p:cNvPr id="39" name="Arc 11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a:p>
            </p:txBody>
          </p:sp>
        </p:grpSp>
        <p:sp>
          <p:nvSpPr>
            <p:cNvPr id="22" name="Rectangle 113"/>
            <p:cNvSpPr>
              <a:spLocks noChangeArrowheads="1"/>
            </p:cNvSpPr>
            <p:nvPr/>
          </p:nvSpPr>
          <p:spPr bwMode="auto">
            <a:xfrm>
              <a:off x="9540" y="10956"/>
              <a:ext cx="180" cy="312"/>
            </a:xfrm>
            <a:prstGeom prst="rect">
              <a:avLst/>
            </a:prstGeom>
            <a:grpFill/>
            <a:ln w="9525">
              <a:noFill/>
              <a:miter lim="800000"/>
              <a:headEnd/>
              <a:tailEnd/>
            </a:ln>
          </p:spPr>
          <p:txBody>
            <a:bodyPr lIns="0" tIns="0" rIns="0" bIns="0"/>
            <a:lstStyle/>
            <a:p>
              <a:pPr algn="just"/>
              <a:r>
                <a:rPr lang="en-US" altLang="zh-CN"/>
                <a:t>b</a:t>
              </a:r>
            </a:p>
          </p:txBody>
        </p:sp>
        <p:grpSp>
          <p:nvGrpSpPr>
            <p:cNvPr id="23" name="Group 114"/>
            <p:cNvGrpSpPr>
              <a:grpSpLocks/>
            </p:cNvGrpSpPr>
            <p:nvPr/>
          </p:nvGrpSpPr>
          <p:grpSpPr bwMode="auto">
            <a:xfrm>
              <a:off x="8100" y="11424"/>
              <a:ext cx="900" cy="624"/>
              <a:chOff x="7740" y="11424"/>
              <a:chExt cx="900" cy="624"/>
            </a:xfrm>
            <a:grpFill/>
          </p:grpSpPr>
          <p:sp>
            <p:nvSpPr>
              <p:cNvPr id="36" name="AutoShape 115"/>
              <p:cNvSpPr>
                <a:spLocks noChangeArrowheads="1"/>
              </p:cNvSpPr>
              <p:nvPr/>
            </p:nvSpPr>
            <p:spPr bwMode="auto">
              <a:xfrm>
                <a:off x="7740" y="11424"/>
                <a:ext cx="900" cy="624"/>
              </a:xfrm>
              <a:custGeom>
                <a:avLst/>
                <a:gdLst>
                  <a:gd name="G0" fmla="+- 1695 0 0"/>
                  <a:gd name="G1" fmla="+- 21600 0 1695"/>
                  <a:gd name="G2" fmla="+- 21600 0 169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5" y="10800"/>
                    </a:moveTo>
                    <a:cubicBezTo>
                      <a:pt x="1695" y="15829"/>
                      <a:pt x="5771" y="19905"/>
                      <a:pt x="10800" y="19905"/>
                    </a:cubicBezTo>
                    <a:cubicBezTo>
                      <a:pt x="15829" y="19905"/>
                      <a:pt x="19905" y="15829"/>
                      <a:pt x="19905" y="10800"/>
                    </a:cubicBezTo>
                    <a:cubicBezTo>
                      <a:pt x="19905" y="5771"/>
                      <a:pt x="15829" y="1695"/>
                      <a:pt x="10800" y="1695"/>
                    </a:cubicBezTo>
                    <a:cubicBezTo>
                      <a:pt x="5771" y="1695"/>
                      <a:pt x="1695" y="5771"/>
                      <a:pt x="1695" y="10800"/>
                    </a:cubicBezTo>
                    <a:close/>
                  </a:path>
                </a:pathLst>
              </a:custGeom>
              <a:grpFill/>
              <a:ln w="9525">
                <a:solidFill>
                  <a:srgbClr val="000000"/>
                </a:solidFill>
                <a:round/>
                <a:headEnd/>
                <a:tailEnd/>
              </a:ln>
            </p:spPr>
            <p:txBody>
              <a:bodyPr/>
              <a:lstStyle/>
              <a:p>
                <a:endParaRPr lang="zh-CN" altLang="en-US"/>
              </a:p>
            </p:txBody>
          </p:sp>
          <p:sp>
            <p:nvSpPr>
              <p:cNvPr id="37" name="Rectangle 116"/>
              <p:cNvSpPr>
                <a:spLocks noChangeArrowheads="1"/>
              </p:cNvSpPr>
              <p:nvPr/>
            </p:nvSpPr>
            <p:spPr bwMode="auto">
              <a:xfrm>
                <a:off x="7920" y="11580"/>
                <a:ext cx="540" cy="312"/>
              </a:xfrm>
              <a:prstGeom prst="rect">
                <a:avLst/>
              </a:prstGeom>
              <a:grpFill/>
              <a:ln w="9525">
                <a:noFill/>
                <a:miter lim="800000"/>
                <a:headEnd/>
                <a:tailEnd/>
              </a:ln>
            </p:spPr>
            <p:txBody>
              <a:bodyPr lIns="0" tIns="0" rIns="0" bIns="0"/>
              <a:lstStyle/>
              <a:p>
                <a:pPr algn="ctr"/>
                <a:r>
                  <a:rPr lang="en-US" altLang="zh-CN" dirty="0"/>
                  <a:t>B</a:t>
                </a:r>
              </a:p>
            </p:txBody>
          </p:sp>
        </p:grpSp>
        <p:sp>
          <p:nvSpPr>
            <p:cNvPr id="24" name="Line 117"/>
            <p:cNvSpPr>
              <a:spLocks noChangeShapeType="1"/>
            </p:cNvSpPr>
            <p:nvPr/>
          </p:nvSpPr>
          <p:spPr bwMode="auto">
            <a:xfrm>
              <a:off x="4680" y="11736"/>
              <a:ext cx="1260" cy="0"/>
            </a:xfrm>
            <a:prstGeom prst="line">
              <a:avLst/>
            </a:prstGeom>
            <a:grpFill/>
            <a:ln w="9525">
              <a:solidFill>
                <a:srgbClr val="000000"/>
              </a:solidFill>
              <a:round/>
              <a:headEnd/>
              <a:tailEnd type="triangle" w="med" len="med"/>
            </a:ln>
          </p:spPr>
          <p:txBody>
            <a:bodyPr/>
            <a:lstStyle/>
            <a:p>
              <a:endParaRPr lang="zh-CN" altLang="en-US"/>
            </a:p>
          </p:txBody>
        </p:sp>
        <p:grpSp>
          <p:nvGrpSpPr>
            <p:cNvPr id="25" name="Group 118"/>
            <p:cNvGrpSpPr>
              <a:grpSpLocks/>
            </p:cNvGrpSpPr>
            <p:nvPr/>
          </p:nvGrpSpPr>
          <p:grpSpPr bwMode="auto">
            <a:xfrm>
              <a:off x="6660" y="11892"/>
              <a:ext cx="1620" cy="156"/>
              <a:chOff x="2149" y="4014"/>
              <a:chExt cx="2978" cy="546"/>
            </a:xfrm>
            <a:grpFill/>
          </p:grpSpPr>
          <p:sp>
            <p:nvSpPr>
              <p:cNvPr id="34" name="Arc 119"/>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a:p>
            </p:txBody>
          </p:sp>
          <p:sp>
            <p:nvSpPr>
              <p:cNvPr id="35" name="Line 120"/>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a:p>
            </p:txBody>
          </p:sp>
        </p:grpSp>
        <p:grpSp>
          <p:nvGrpSpPr>
            <p:cNvPr id="26" name="Group 121"/>
            <p:cNvGrpSpPr>
              <a:grpSpLocks/>
            </p:cNvGrpSpPr>
            <p:nvPr/>
          </p:nvGrpSpPr>
          <p:grpSpPr bwMode="auto">
            <a:xfrm rot="10800000" flipH="1">
              <a:off x="6660" y="11424"/>
              <a:ext cx="1620" cy="156"/>
              <a:chOff x="2149" y="4014"/>
              <a:chExt cx="2978" cy="546"/>
            </a:xfrm>
            <a:grpFill/>
          </p:grpSpPr>
          <p:sp>
            <p:nvSpPr>
              <p:cNvPr id="32" name="Arc 122"/>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a:p>
            </p:txBody>
          </p:sp>
          <p:sp>
            <p:nvSpPr>
              <p:cNvPr id="33" name="Line 123"/>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a:p>
            </p:txBody>
          </p:sp>
        </p:grpSp>
        <p:grpSp>
          <p:nvGrpSpPr>
            <p:cNvPr id="27" name="Group 124"/>
            <p:cNvGrpSpPr>
              <a:grpSpLocks/>
            </p:cNvGrpSpPr>
            <p:nvPr/>
          </p:nvGrpSpPr>
          <p:grpSpPr bwMode="auto">
            <a:xfrm>
              <a:off x="5940" y="11424"/>
              <a:ext cx="900" cy="624"/>
              <a:chOff x="5940" y="11424"/>
              <a:chExt cx="900" cy="624"/>
            </a:xfrm>
            <a:grpFill/>
          </p:grpSpPr>
          <p:sp>
            <p:nvSpPr>
              <p:cNvPr id="30" name="Rectangle 125"/>
              <p:cNvSpPr>
                <a:spLocks noChangeArrowheads="1"/>
              </p:cNvSpPr>
              <p:nvPr/>
            </p:nvSpPr>
            <p:spPr bwMode="auto">
              <a:xfrm>
                <a:off x="6120" y="11580"/>
                <a:ext cx="494" cy="216"/>
              </a:xfrm>
              <a:prstGeom prst="rect">
                <a:avLst/>
              </a:prstGeom>
              <a:grpFill/>
              <a:ln w="9525">
                <a:noFill/>
                <a:miter lim="800000"/>
                <a:headEnd/>
                <a:tailEnd/>
              </a:ln>
            </p:spPr>
            <p:txBody>
              <a:bodyPr lIns="0" tIns="0" rIns="0" bIns="0"/>
              <a:lstStyle/>
              <a:p>
                <a:pPr algn="ctr"/>
                <a:r>
                  <a:rPr lang="en-US" altLang="zh-CN" dirty="0"/>
                  <a:t>A</a:t>
                </a:r>
              </a:p>
            </p:txBody>
          </p:sp>
          <p:sp>
            <p:nvSpPr>
              <p:cNvPr id="31" name="AutoShape 126"/>
              <p:cNvSpPr>
                <a:spLocks noChangeArrowheads="1"/>
              </p:cNvSpPr>
              <p:nvPr/>
            </p:nvSpPr>
            <p:spPr bwMode="auto">
              <a:xfrm>
                <a:off x="5940" y="11424"/>
                <a:ext cx="900" cy="624"/>
              </a:xfrm>
              <a:custGeom>
                <a:avLst/>
                <a:gdLst>
                  <a:gd name="G0" fmla="+- 1695 0 0"/>
                  <a:gd name="G1" fmla="+- 21600 0 1695"/>
                  <a:gd name="G2" fmla="+- 21600 0 169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5" y="10800"/>
                    </a:moveTo>
                    <a:cubicBezTo>
                      <a:pt x="1695" y="15829"/>
                      <a:pt x="5771" y="19905"/>
                      <a:pt x="10800" y="19905"/>
                    </a:cubicBezTo>
                    <a:cubicBezTo>
                      <a:pt x="15829" y="19905"/>
                      <a:pt x="19905" y="15829"/>
                      <a:pt x="19905" y="10800"/>
                    </a:cubicBezTo>
                    <a:cubicBezTo>
                      <a:pt x="19905" y="5771"/>
                      <a:pt x="15829" y="1695"/>
                      <a:pt x="10800" y="1695"/>
                    </a:cubicBezTo>
                    <a:cubicBezTo>
                      <a:pt x="5771" y="1695"/>
                      <a:pt x="1695" y="5771"/>
                      <a:pt x="1695" y="10800"/>
                    </a:cubicBezTo>
                    <a:close/>
                  </a:path>
                </a:pathLst>
              </a:custGeom>
              <a:grpFill/>
              <a:ln w="9525">
                <a:solidFill>
                  <a:srgbClr val="000000"/>
                </a:solidFill>
                <a:round/>
                <a:headEnd/>
                <a:tailEnd/>
              </a:ln>
            </p:spPr>
            <p:txBody>
              <a:bodyPr/>
              <a:lstStyle/>
              <a:p>
                <a:endParaRPr lang="zh-CN" altLang="en-US"/>
              </a:p>
            </p:txBody>
          </p:sp>
        </p:grpSp>
        <p:sp>
          <p:nvSpPr>
            <p:cNvPr id="28" name="Rectangle 127"/>
            <p:cNvSpPr>
              <a:spLocks noChangeArrowheads="1"/>
            </p:cNvSpPr>
            <p:nvPr/>
          </p:nvSpPr>
          <p:spPr bwMode="auto">
            <a:xfrm>
              <a:off x="7380" y="11580"/>
              <a:ext cx="180" cy="312"/>
            </a:xfrm>
            <a:prstGeom prst="rect">
              <a:avLst/>
            </a:prstGeom>
            <a:grpFill/>
            <a:ln w="9525">
              <a:noFill/>
              <a:miter lim="800000"/>
              <a:headEnd/>
              <a:tailEnd/>
            </a:ln>
          </p:spPr>
          <p:txBody>
            <a:bodyPr lIns="0" tIns="0" rIns="0" bIns="0"/>
            <a:lstStyle/>
            <a:p>
              <a:pPr algn="just"/>
              <a:r>
                <a:rPr lang="en-US" altLang="zh-CN" dirty="0"/>
                <a:t>b</a:t>
              </a:r>
            </a:p>
          </p:txBody>
        </p:sp>
        <p:sp>
          <p:nvSpPr>
            <p:cNvPr id="29" name="Rectangle 128"/>
            <p:cNvSpPr>
              <a:spLocks noChangeArrowheads="1"/>
            </p:cNvSpPr>
            <p:nvPr/>
          </p:nvSpPr>
          <p:spPr bwMode="auto">
            <a:xfrm>
              <a:off x="7380" y="10956"/>
              <a:ext cx="180" cy="312"/>
            </a:xfrm>
            <a:prstGeom prst="rect">
              <a:avLst/>
            </a:prstGeom>
            <a:grpFill/>
            <a:ln w="9525">
              <a:noFill/>
              <a:miter lim="800000"/>
              <a:headEnd/>
              <a:tailEnd/>
            </a:ln>
          </p:spPr>
          <p:txBody>
            <a:bodyPr lIns="0" tIns="0" rIns="0" bIns="0"/>
            <a:lstStyle/>
            <a:p>
              <a:pPr algn="just"/>
              <a:r>
                <a:rPr lang="en-US" altLang="zh-CN"/>
                <a:t>a</a:t>
              </a:r>
            </a:p>
          </p:txBody>
        </p:sp>
      </p:grpSp>
      <p:sp>
        <p:nvSpPr>
          <p:cNvPr id="40" name="TextBox 39"/>
          <p:cNvSpPr txBox="1"/>
          <p:nvPr/>
        </p:nvSpPr>
        <p:spPr>
          <a:xfrm>
            <a:off x="539551" y="4509120"/>
            <a:ext cx="3888432" cy="523220"/>
          </a:xfrm>
          <a:prstGeom prst="rect">
            <a:avLst/>
          </a:prstGeom>
          <a:noFill/>
          <a:ln w="28575">
            <a:solidFill>
              <a:srgbClr val="9999FF"/>
            </a:solidFill>
          </a:ln>
        </p:spPr>
        <p:txBody>
          <a:bodyPr wrap="square" rtlCol="0">
            <a:spAutoFit/>
          </a:bodyPr>
          <a:lstStyle/>
          <a:p>
            <a:r>
              <a:rPr lang="zh-CN" altLang="en-US" sz="2800" b="1" dirty="0">
                <a:latin typeface="Arial" panose="020B0604020202020204" pitchFamily="34" charset="0"/>
                <a:ea typeface="+mn-ea"/>
                <a:cs typeface="Arial" panose="020B0604020202020204" pitchFamily="34" charset="0"/>
              </a:rPr>
              <a:t>令</a:t>
            </a:r>
            <a:r>
              <a:rPr lang="en-US" altLang="zh-CN" sz="2800" b="1" dirty="0">
                <a:latin typeface="Arial" panose="020B0604020202020204" pitchFamily="34" charset="0"/>
                <a:ea typeface="+mn-ea"/>
                <a:cs typeface="Arial" panose="020B0604020202020204" pitchFamily="34" charset="0"/>
              </a:rPr>
              <a:t>A={1</a:t>
            </a:r>
            <a:r>
              <a:rPr lang="zh-CN" altLang="en-US" sz="2800" b="1" dirty="0">
                <a:latin typeface="Arial" panose="020B0604020202020204" pitchFamily="34" charset="0"/>
                <a:ea typeface="+mn-ea"/>
                <a:cs typeface="Arial" panose="020B0604020202020204" pitchFamily="34" charset="0"/>
              </a:rPr>
              <a:t>， </a:t>
            </a:r>
            <a:r>
              <a:rPr lang="en-US" altLang="zh-CN" sz="2800" b="1" dirty="0">
                <a:latin typeface="Arial" panose="020B0604020202020204" pitchFamily="34" charset="0"/>
                <a:ea typeface="+mn-ea"/>
                <a:cs typeface="Arial" panose="020B0604020202020204" pitchFamily="34" charset="0"/>
              </a:rPr>
              <a:t>2</a:t>
            </a:r>
            <a:r>
              <a:rPr lang="zh-CN" altLang="en-US" sz="2800" b="1" dirty="0">
                <a:latin typeface="Arial" panose="020B0604020202020204" pitchFamily="34" charset="0"/>
                <a:ea typeface="+mn-ea"/>
                <a:cs typeface="Arial" panose="020B0604020202020204" pitchFamily="34" charset="0"/>
              </a:rPr>
              <a:t>， </a:t>
            </a:r>
            <a:r>
              <a:rPr lang="en-US" altLang="zh-CN" sz="2800" b="1" dirty="0">
                <a:latin typeface="Arial" panose="020B0604020202020204" pitchFamily="34" charset="0"/>
                <a:ea typeface="+mn-ea"/>
                <a:cs typeface="Arial" panose="020B0604020202020204" pitchFamily="34" charset="0"/>
              </a:rPr>
              <a:t>3}</a:t>
            </a:r>
            <a:endParaRPr lang="zh-CN" altLang="en-US" sz="2800" b="1" dirty="0">
              <a:latin typeface="Arial" panose="020B0604020202020204" pitchFamily="34" charset="0"/>
              <a:ea typeface="+mn-ea"/>
              <a:cs typeface="Arial" panose="020B0604020202020204" pitchFamily="34" charset="0"/>
            </a:endParaRPr>
          </a:p>
        </p:txBody>
      </p:sp>
      <p:graphicFrame>
        <p:nvGraphicFramePr>
          <p:cNvPr id="41" name="表格 40"/>
          <p:cNvGraphicFramePr>
            <a:graphicFrameLocks noGrp="1"/>
          </p:cNvGraphicFramePr>
          <p:nvPr>
            <p:extLst>
              <p:ext uri="{D42A27DB-BD31-4B8C-83A1-F6EECF244321}">
                <p14:modId xmlns:p14="http://schemas.microsoft.com/office/powerpoint/2010/main" val="907135785"/>
              </p:ext>
            </p:extLst>
          </p:nvPr>
        </p:nvGraphicFramePr>
        <p:xfrm>
          <a:off x="539551" y="5193194"/>
          <a:ext cx="3888432" cy="941032"/>
        </p:xfrm>
        <a:graphic>
          <a:graphicData uri="http://schemas.openxmlformats.org/drawingml/2006/table">
            <a:tbl>
              <a:tblPr firstRow="1" bandRow="1">
                <a:tableStyleId>{C4B1156A-380E-4F78-BDF5-A606A8083BF9}</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470516">
                <a:tc>
                  <a:txBody>
                    <a:bodyPr/>
                    <a:lstStyle/>
                    <a:p>
                      <a:pPr algn="ct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a</a:t>
                      </a: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b</a:t>
                      </a:r>
                      <a:endParaRPr lang="zh-CN" altLang="en-US" sz="2000" dirty="0">
                        <a:latin typeface="Arial" panose="020B0604020202020204" pitchFamily="34" charset="0"/>
                        <a:cs typeface="Arial" panose="020B0604020202020204" pitchFamily="34" charset="0"/>
                      </a:endParaRPr>
                    </a:p>
                  </a:txBody>
                  <a:tcPr anchor="ctr" anchorCtr="1">
                    <a:solidFill>
                      <a:srgbClr val="FFC000"/>
                    </a:solidFill>
                  </a:tcPr>
                </a:tc>
                <a:extLst>
                  <a:ext uri="{0D108BD9-81ED-4DB2-BD59-A6C34878D82A}">
                    <a16:rowId xmlns:a16="http://schemas.microsoft.com/office/drawing/2014/main" val="10000"/>
                  </a:ext>
                </a:extLst>
              </a:tr>
              <a:tr h="470516">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nchorCtr="1">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Arial" panose="020B0604020202020204" pitchFamily="34" charset="0"/>
                          <a:cs typeface="Arial" panose="020B0604020202020204" pitchFamily="34" charset="0"/>
                        </a:rPr>
                        <a:t>AØ</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nchor="ctr" anchorCtr="1">
                    <a:solidFill>
                      <a:srgbClr val="FFFF99"/>
                    </a:solidFill>
                  </a:tcPr>
                </a:tc>
                <a:extLst>
                  <a:ext uri="{0D108BD9-81ED-4DB2-BD59-A6C34878D82A}">
                    <a16:rowId xmlns:a16="http://schemas.microsoft.com/office/drawing/2014/main" val="10001"/>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2096601228"/>
              </p:ext>
            </p:extLst>
          </p:nvPr>
        </p:nvGraphicFramePr>
        <p:xfrm>
          <a:off x="4716016" y="2525526"/>
          <a:ext cx="3888432" cy="1188720"/>
        </p:xfrm>
        <a:graphic>
          <a:graphicData uri="http://schemas.openxmlformats.org/drawingml/2006/table">
            <a:tbl>
              <a:tblPr firstRow="1" bandRow="1">
                <a:tableStyleId>{C4B1156A-380E-4F78-BDF5-A606A8083BF9}</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a</a:t>
                      </a: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b</a:t>
                      </a:r>
                      <a:endParaRPr lang="zh-CN" altLang="en-US" sz="2000" dirty="0">
                        <a:latin typeface="Arial" panose="020B0604020202020204" pitchFamily="34" charset="0"/>
                        <a:cs typeface="Arial" panose="020B0604020202020204" pitchFamily="34"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1"/>
                  </a:ext>
                </a:extLst>
              </a:tr>
              <a:tr h="370840">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Ø</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2"/>
                  </a:ext>
                </a:extLst>
              </a:tr>
            </a:tbl>
          </a:graphicData>
        </a:graphic>
      </p:graphicFrame>
      <p:sp>
        <p:nvSpPr>
          <p:cNvPr id="43" name="TextBox 42"/>
          <p:cNvSpPr txBox="1"/>
          <p:nvPr/>
        </p:nvSpPr>
        <p:spPr>
          <a:xfrm>
            <a:off x="4716016" y="1772816"/>
            <a:ext cx="3888432" cy="523220"/>
          </a:xfrm>
          <a:prstGeom prst="rect">
            <a:avLst/>
          </a:prstGeom>
          <a:noFill/>
          <a:ln w="28575">
            <a:solidFill>
              <a:srgbClr val="9999FF"/>
            </a:solidFill>
          </a:ln>
        </p:spPr>
        <p:txBody>
          <a:bodyPr wrap="square" rtlCol="0">
            <a:spAutoFit/>
          </a:bodyPr>
          <a:lstStyle/>
          <a:p>
            <a:r>
              <a:rPr lang="zh-CN" altLang="en-US" sz="2800" b="1" dirty="0">
                <a:latin typeface="Arial" panose="020B0604020202020204" pitchFamily="34" charset="0"/>
                <a:ea typeface="+mn-ea"/>
                <a:cs typeface="Arial" panose="020B0604020202020204" pitchFamily="34" charset="0"/>
              </a:rPr>
              <a:t>令</a:t>
            </a:r>
            <a:r>
              <a:rPr lang="en-US" altLang="zh-CN" sz="2800" b="1" dirty="0">
                <a:latin typeface="Arial" panose="020B0604020202020204" pitchFamily="34" charset="0"/>
                <a:ea typeface="+mn-ea"/>
                <a:cs typeface="Arial" panose="020B0604020202020204" pitchFamily="34" charset="0"/>
              </a:rPr>
              <a:t>A={1},B={2</a:t>
            </a:r>
            <a:r>
              <a:rPr lang="zh-CN" altLang="en-US" sz="2800" b="1" dirty="0">
                <a:latin typeface="Arial" panose="020B0604020202020204" pitchFamily="34" charset="0"/>
                <a:ea typeface="+mn-ea"/>
                <a:cs typeface="Arial" panose="020B0604020202020204" pitchFamily="34" charset="0"/>
              </a:rPr>
              <a:t>， </a:t>
            </a:r>
            <a:r>
              <a:rPr lang="en-US" altLang="zh-CN" sz="2800" b="1" dirty="0">
                <a:latin typeface="Arial" panose="020B0604020202020204" pitchFamily="34" charset="0"/>
                <a:ea typeface="+mn-ea"/>
                <a:cs typeface="Arial" panose="020B0604020202020204" pitchFamily="34" charset="0"/>
              </a:rPr>
              <a:t>3}</a:t>
            </a:r>
            <a:endParaRPr lang="zh-CN" altLang="en-US" sz="2800" b="1" dirty="0">
              <a:latin typeface="Arial" panose="020B0604020202020204" pitchFamily="34" charset="0"/>
              <a:ea typeface="+mn-ea"/>
              <a:cs typeface="Arial" panose="020B0604020202020204" pitchFamily="34" charset="0"/>
            </a:endParaRPr>
          </a:p>
        </p:txBody>
      </p:sp>
      <p:sp>
        <p:nvSpPr>
          <p:cNvPr id="44" name="标题 43"/>
          <p:cNvSpPr>
            <a:spLocks noGrp="1"/>
          </p:cNvSpPr>
          <p:nvPr>
            <p:ph type="title"/>
          </p:nvPr>
        </p:nvSpPr>
        <p:spPr/>
        <p:txBody>
          <a:bodyPr/>
          <a:lstStyle/>
          <a:p>
            <a:r>
              <a:rPr lang="zh-CN" altLang="en-US" dirty="0"/>
              <a:t>示例</a:t>
            </a:r>
            <a:r>
              <a:rPr lang="en-US" altLang="zh-CN" dirty="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linds(horizontal)">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 calcmode="lin" valueType="num">
                                      <p:cBhvr additive="base">
                                        <p:cTn id="18" dur="500" fill="hold"/>
                                        <p:tgtEl>
                                          <p:spTgt spid="43"/>
                                        </p:tgtEl>
                                        <p:attrNameLst>
                                          <p:attrName>ppt_x</p:attrName>
                                        </p:attrNameLst>
                                      </p:cBhvr>
                                      <p:tavLst>
                                        <p:tav tm="0">
                                          <p:val>
                                            <p:strVal val="#ppt_x"/>
                                          </p:val>
                                        </p:tav>
                                        <p:tav tm="100000">
                                          <p:val>
                                            <p:strVal val="#ppt_x"/>
                                          </p:val>
                                        </p:tav>
                                      </p:tavLst>
                                    </p:anim>
                                    <p:anim calcmode="lin" valueType="num">
                                      <p:cBhvr additive="base">
                                        <p:cTn id="19"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linds(horizontal)">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内容占位符 2">
            <a:extLst>
              <a:ext uri="{FF2B5EF4-FFF2-40B4-BE49-F238E27FC236}">
                <a16:creationId xmlns:a16="http://schemas.microsoft.com/office/drawing/2014/main" id="{EB6F4535-E07A-4473-B93D-47A258E3BAD3}"/>
              </a:ext>
            </a:extLst>
          </p:cNvPr>
          <p:cNvSpPr txBox="1">
            <a:spLocks/>
          </p:cNvSpPr>
          <p:nvPr/>
        </p:nvSpPr>
        <p:spPr bwMode="auto">
          <a:xfrm>
            <a:off x="106933" y="1196751"/>
            <a:ext cx="8929117" cy="5602723"/>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grpSp>
        <p:nvGrpSpPr>
          <p:cNvPr id="2" name="Group 2"/>
          <p:cNvGrpSpPr>
            <a:grpSpLocks/>
          </p:cNvGrpSpPr>
          <p:nvPr/>
        </p:nvGrpSpPr>
        <p:grpSpPr bwMode="auto">
          <a:xfrm>
            <a:off x="323528" y="1340768"/>
            <a:ext cx="5184577" cy="2304256"/>
            <a:chOff x="816" y="2208"/>
            <a:chExt cx="3696" cy="1880"/>
          </a:xfrm>
        </p:grpSpPr>
        <p:sp>
          <p:nvSpPr>
            <p:cNvPr id="73737" name="Oval 3"/>
            <p:cNvSpPr>
              <a:spLocks noChangeArrowheads="1"/>
            </p:cNvSpPr>
            <p:nvPr/>
          </p:nvSpPr>
          <p:spPr bwMode="auto">
            <a:xfrm>
              <a:off x="816" y="3024"/>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0</a:t>
              </a:r>
            </a:p>
          </p:txBody>
        </p:sp>
        <p:sp>
          <p:nvSpPr>
            <p:cNvPr id="73738" name="Oval 4"/>
            <p:cNvSpPr>
              <a:spLocks noChangeArrowheads="1"/>
            </p:cNvSpPr>
            <p:nvPr/>
          </p:nvSpPr>
          <p:spPr bwMode="auto">
            <a:xfrm>
              <a:off x="1680" y="2592"/>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1</a:t>
              </a:r>
            </a:p>
          </p:txBody>
        </p:sp>
        <p:sp>
          <p:nvSpPr>
            <p:cNvPr id="73739" name="Oval 5"/>
            <p:cNvSpPr>
              <a:spLocks noChangeArrowheads="1"/>
            </p:cNvSpPr>
            <p:nvPr/>
          </p:nvSpPr>
          <p:spPr bwMode="auto">
            <a:xfrm>
              <a:off x="1680" y="3408"/>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2</a:t>
              </a:r>
            </a:p>
          </p:txBody>
        </p:sp>
        <p:sp>
          <p:nvSpPr>
            <p:cNvPr id="73740" name="Oval 6"/>
            <p:cNvSpPr>
              <a:spLocks noChangeArrowheads="1"/>
            </p:cNvSpPr>
            <p:nvPr/>
          </p:nvSpPr>
          <p:spPr bwMode="auto">
            <a:xfrm>
              <a:off x="2880" y="2592"/>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3</a:t>
              </a:r>
            </a:p>
          </p:txBody>
        </p:sp>
        <p:sp>
          <p:nvSpPr>
            <p:cNvPr id="73741" name="Oval 7"/>
            <p:cNvSpPr>
              <a:spLocks noChangeArrowheads="1"/>
            </p:cNvSpPr>
            <p:nvPr/>
          </p:nvSpPr>
          <p:spPr bwMode="auto">
            <a:xfrm>
              <a:off x="2880" y="3408"/>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5</a:t>
              </a:r>
            </a:p>
          </p:txBody>
        </p:sp>
        <p:sp>
          <p:nvSpPr>
            <p:cNvPr id="73742" name="Oval 8"/>
            <p:cNvSpPr>
              <a:spLocks noChangeArrowheads="1"/>
            </p:cNvSpPr>
            <p:nvPr/>
          </p:nvSpPr>
          <p:spPr bwMode="auto">
            <a:xfrm>
              <a:off x="3984" y="2592"/>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dirty="0">
                  <a:latin typeface="Times New Roman" pitchFamily="18" charset="0"/>
                </a:rPr>
                <a:t>4</a:t>
              </a:r>
            </a:p>
          </p:txBody>
        </p:sp>
        <p:sp>
          <p:nvSpPr>
            <p:cNvPr id="73743" name="Oval 9"/>
            <p:cNvSpPr>
              <a:spLocks noChangeArrowheads="1"/>
            </p:cNvSpPr>
            <p:nvPr/>
          </p:nvSpPr>
          <p:spPr bwMode="auto">
            <a:xfrm>
              <a:off x="3984" y="3408"/>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a:latin typeface="Times New Roman" pitchFamily="18" charset="0"/>
                </a:rPr>
                <a:t>6</a:t>
              </a:r>
            </a:p>
          </p:txBody>
        </p:sp>
        <p:sp>
          <p:nvSpPr>
            <p:cNvPr id="73744" name="Line 10"/>
            <p:cNvSpPr>
              <a:spLocks noChangeShapeType="1"/>
            </p:cNvSpPr>
            <p:nvPr/>
          </p:nvSpPr>
          <p:spPr bwMode="auto">
            <a:xfrm flipV="1">
              <a:off x="1152" y="2784"/>
              <a:ext cx="528" cy="33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45" name="Line 11"/>
            <p:cNvSpPr>
              <a:spLocks noChangeShapeType="1"/>
            </p:cNvSpPr>
            <p:nvPr/>
          </p:nvSpPr>
          <p:spPr bwMode="auto">
            <a:xfrm>
              <a:off x="2064" y="2784"/>
              <a:ext cx="816"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46" name="Line 12"/>
            <p:cNvSpPr>
              <a:spLocks noChangeShapeType="1"/>
            </p:cNvSpPr>
            <p:nvPr/>
          </p:nvSpPr>
          <p:spPr bwMode="auto">
            <a:xfrm>
              <a:off x="3264" y="2784"/>
              <a:ext cx="720"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47" name="Line 13"/>
            <p:cNvSpPr>
              <a:spLocks noChangeShapeType="1"/>
            </p:cNvSpPr>
            <p:nvPr/>
          </p:nvSpPr>
          <p:spPr bwMode="auto">
            <a:xfrm>
              <a:off x="1152" y="3360"/>
              <a:ext cx="528" cy="24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48" name="Line 14"/>
            <p:cNvSpPr>
              <a:spLocks noChangeShapeType="1"/>
            </p:cNvSpPr>
            <p:nvPr/>
          </p:nvSpPr>
          <p:spPr bwMode="auto">
            <a:xfrm>
              <a:off x="2064" y="3600"/>
              <a:ext cx="816"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49" name="Line 15"/>
            <p:cNvSpPr>
              <a:spLocks noChangeShapeType="1"/>
            </p:cNvSpPr>
            <p:nvPr/>
          </p:nvSpPr>
          <p:spPr bwMode="auto">
            <a:xfrm>
              <a:off x="3264" y="3600"/>
              <a:ext cx="720"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0" name="Line 16"/>
            <p:cNvSpPr>
              <a:spLocks noChangeShapeType="1"/>
            </p:cNvSpPr>
            <p:nvPr/>
          </p:nvSpPr>
          <p:spPr bwMode="auto">
            <a:xfrm>
              <a:off x="1920"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1" name="Line 17"/>
            <p:cNvSpPr>
              <a:spLocks noChangeShapeType="1"/>
            </p:cNvSpPr>
            <p:nvPr/>
          </p:nvSpPr>
          <p:spPr bwMode="auto">
            <a:xfrm flipV="1">
              <a:off x="1776"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2" name="Line 18"/>
            <p:cNvSpPr>
              <a:spLocks noChangeShapeType="1"/>
            </p:cNvSpPr>
            <p:nvPr/>
          </p:nvSpPr>
          <p:spPr bwMode="auto">
            <a:xfrm flipV="1">
              <a:off x="4128"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3" name="Line 19"/>
            <p:cNvSpPr>
              <a:spLocks noChangeShapeType="1"/>
            </p:cNvSpPr>
            <p:nvPr/>
          </p:nvSpPr>
          <p:spPr bwMode="auto">
            <a:xfrm>
              <a:off x="4272"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4" name="Line 20"/>
            <p:cNvSpPr>
              <a:spLocks noChangeShapeType="1"/>
            </p:cNvSpPr>
            <p:nvPr/>
          </p:nvSpPr>
          <p:spPr bwMode="auto">
            <a:xfrm flipH="1">
              <a:off x="3216" y="2928"/>
              <a:ext cx="816" cy="57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5" name="Line 21"/>
            <p:cNvSpPr>
              <a:spLocks noChangeShapeType="1"/>
            </p:cNvSpPr>
            <p:nvPr/>
          </p:nvSpPr>
          <p:spPr bwMode="auto">
            <a:xfrm flipH="1" flipV="1">
              <a:off x="3216" y="2880"/>
              <a:ext cx="816" cy="57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3756" name="Rectangle 22"/>
            <p:cNvSpPr>
              <a:spLocks noChangeArrowheads="1"/>
            </p:cNvSpPr>
            <p:nvPr/>
          </p:nvSpPr>
          <p:spPr bwMode="auto">
            <a:xfrm>
              <a:off x="1104" y="268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57" name="Rectangle 23"/>
            <p:cNvSpPr>
              <a:spLocks noChangeArrowheads="1"/>
            </p:cNvSpPr>
            <p:nvPr/>
          </p:nvSpPr>
          <p:spPr bwMode="auto">
            <a:xfrm>
              <a:off x="2256" y="254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58" name="Rectangle 24"/>
            <p:cNvSpPr>
              <a:spLocks noChangeArrowheads="1"/>
            </p:cNvSpPr>
            <p:nvPr/>
          </p:nvSpPr>
          <p:spPr bwMode="auto">
            <a:xfrm>
              <a:off x="3456" y="254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sp>
          <p:nvSpPr>
            <p:cNvPr id="73759" name="Rectangle 25"/>
            <p:cNvSpPr>
              <a:spLocks noChangeArrowheads="1"/>
            </p:cNvSpPr>
            <p:nvPr/>
          </p:nvSpPr>
          <p:spPr bwMode="auto">
            <a:xfrm>
              <a:off x="1200" y="340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sp>
          <p:nvSpPr>
            <p:cNvPr id="73760" name="Rectangle 26"/>
            <p:cNvSpPr>
              <a:spLocks noChangeArrowheads="1"/>
            </p:cNvSpPr>
            <p:nvPr/>
          </p:nvSpPr>
          <p:spPr bwMode="auto">
            <a:xfrm>
              <a:off x="2256" y="355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sp>
          <p:nvSpPr>
            <p:cNvPr id="73761" name="Rectangle 27"/>
            <p:cNvSpPr>
              <a:spLocks noChangeArrowheads="1"/>
            </p:cNvSpPr>
            <p:nvPr/>
          </p:nvSpPr>
          <p:spPr bwMode="auto">
            <a:xfrm>
              <a:off x="3408" y="350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62" name="Rectangle 28"/>
            <p:cNvSpPr>
              <a:spLocks noChangeArrowheads="1"/>
            </p:cNvSpPr>
            <p:nvPr/>
          </p:nvSpPr>
          <p:spPr bwMode="auto">
            <a:xfrm>
              <a:off x="1824" y="2976"/>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sp>
          <p:nvSpPr>
            <p:cNvPr id="73763" name="Rectangle 29"/>
            <p:cNvSpPr>
              <a:spLocks noChangeArrowheads="1"/>
            </p:cNvSpPr>
            <p:nvPr/>
          </p:nvSpPr>
          <p:spPr bwMode="auto">
            <a:xfrm>
              <a:off x="1536" y="307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64" name="Rectangle 30"/>
            <p:cNvSpPr>
              <a:spLocks noChangeArrowheads="1"/>
            </p:cNvSpPr>
            <p:nvPr/>
          </p:nvSpPr>
          <p:spPr bwMode="auto">
            <a:xfrm>
              <a:off x="4176" y="302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65" name="Rectangle 31"/>
            <p:cNvSpPr>
              <a:spLocks noChangeArrowheads="1"/>
            </p:cNvSpPr>
            <p:nvPr/>
          </p:nvSpPr>
          <p:spPr bwMode="auto">
            <a:xfrm>
              <a:off x="3888" y="307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sp>
          <p:nvSpPr>
            <p:cNvPr id="73766" name="Rectangle 32"/>
            <p:cNvSpPr>
              <a:spLocks noChangeArrowheads="1"/>
            </p:cNvSpPr>
            <p:nvPr/>
          </p:nvSpPr>
          <p:spPr bwMode="auto">
            <a:xfrm>
              <a:off x="3168" y="2880"/>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67" name="Rectangle 33"/>
            <p:cNvSpPr>
              <a:spLocks noChangeArrowheads="1"/>
            </p:cNvSpPr>
            <p:nvPr/>
          </p:nvSpPr>
          <p:spPr bwMode="auto">
            <a:xfrm>
              <a:off x="3168" y="316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dirty="0">
                  <a:latin typeface="Times New Roman" pitchFamily="18" charset="0"/>
                </a:rPr>
                <a:t>b</a:t>
              </a:r>
              <a:endParaRPr kumimoji="1" lang="en-US" altLang="zh-CN" dirty="0">
                <a:latin typeface="Times New Roman" pitchFamily="18" charset="0"/>
              </a:endParaRPr>
            </a:p>
          </p:txBody>
        </p:sp>
        <p:sp>
          <p:nvSpPr>
            <p:cNvPr id="73768" name="Freeform 34"/>
            <p:cNvSpPr>
              <a:spLocks/>
            </p:cNvSpPr>
            <p:nvPr/>
          </p:nvSpPr>
          <p:spPr bwMode="auto">
            <a:xfrm>
              <a:off x="2928" y="2256"/>
              <a:ext cx="288" cy="384"/>
            </a:xfrm>
            <a:custGeom>
              <a:avLst/>
              <a:gdLst>
                <a:gd name="T0" fmla="*/ 288 w 288"/>
                <a:gd name="T1" fmla="*/ 384 h 384"/>
                <a:gd name="T2" fmla="*/ 144 w 288"/>
                <a:gd name="T3" fmla="*/ 0 h 384"/>
                <a:gd name="T4" fmla="*/ 0 w 288"/>
                <a:gd name="T5" fmla="*/ 384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73769" name="Freeform 35"/>
            <p:cNvSpPr>
              <a:spLocks/>
            </p:cNvSpPr>
            <p:nvPr/>
          </p:nvSpPr>
          <p:spPr bwMode="auto">
            <a:xfrm>
              <a:off x="2928" y="3624"/>
              <a:ext cx="360" cy="464"/>
            </a:xfrm>
            <a:custGeom>
              <a:avLst/>
              <a:gdLst>
                <a:gd name="T0" fmla="*/ 336 w 360"/>
                <a:gd name="T1" fmla="*/ 24 h 464"/>
                <a:gd name="T2" fmla="*/ 336 w 360"/>
                <a:gd name="T3" fmla="*/ 72 h 464"/>
                <a:gd name="T4" fmla="*/ 192 w 360"/>
                <a:gd name="T5" fmla="*/ 456 h 464"/>
                <a:gd name="T6" fmla="*/ 0 w 360"/>
                <a:gd name="T7" fmla="*/ 120 h 464"/>
                <a:gd name="T8" fmla="*/ 0 60000 65536"/>
                <a:gd name="T9" fmla="*/ 0 60000 65536"/>
                <a:gd name="T10" fmla="*/ 0 60000 65536"/>
                <a:gd name="T11" fmla="*/ 0 60000 65536"/>
                <a:gd name="T12" fmla="*/ 0 w 360"/>
                <a:gd name="T13" fmla="*/ 0 h 464"/>
                <a:gd name="T14" fmla="*/ 360 w 360"/>
                <a:gd name="T15" fmla="*/ 464 h 464"/>
              </a:gdLst>
              <a:ahLst/>
              <a:cxnLst>
                <a:cxn ang="T8">
                  <a:pos x="T0" y="T1"/>
                </a:cxn>
                <a:cxn ang="T9">
                  <a:pos x="T2" y="T3"/>
                </a:cxn>
                <a:cxn ang="T10">
                  <a:pos x="T4" y="T5"/>
                </a:cxn>
                <a:cxn ang="T11">
                  <a:pos x="T6" y="T7"/>
                </a:cxn>
              </a:cxnLst>
              <a:rect l="T12" t="T13" r="T14" b="T15"/>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73770" name="Rectangle 36"/>
            <p:cNvSpPr>
              <a:spLocks noChangeArrowheads="1"/>
            </p:cNvSpPr>
            <p:nvPr/>
          </p:nvSpPr>
          <p:spPr bwMode="auto">
            <a:xfrm>
              <a:off x="2736" y="220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a</a:t>
              </a:r>
              <a:endParaRPr kumimoji="1" lang="en-US" altLang="zh-CN">
                <a:latin typeface="Times New Roman" pitchFamily="18" charset="0"/>
              </a:endParaRPr>
            </a:p>
          </p:txBody>
        </p:sp>
        <p:sp>
          <p:nvSpPr>
            <p:cNvPr id="73771" name="Rectangle 37"/>
            <p:cNvSpPr>
              <a:spLocks noChangeArrowheads="1"/>
            </p:cNvSpPr>
            <p:nvPr/>
          </p:nvSpPr>
          <p:spPr bwMode="auto">
            <a:xfrm>
              <a:off x="3120" y="379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b="1">
                  <a:latin typeface="Times New Roman" pitchFamily="18" charset="0"/>
                </a:rPr>
                <a:t>b</a:t>
              </a:r>
              <a:endParaRPr kumimoji="1" lang="en-US" altLang="zh-CN">
                <a:latin typeface="Times New Roman" pitchFamily="18" charset="0"/>
              </a:endParaRPr>
            </a:p>
          </p:txBody>
        </p:sp>
      </p:grpSp>
      <p:sp>
        <p:nvSpPr>
          <p:cNvPr id="121915" name="Text Box 59"/>
          <p:cNvSpPr txBox="1">
            <a:spLocks noChangeArrowheads="1"/>
          </p:cNvSpPr>
          <p:nvPr/>
        </p:nvSpPr>
        <p:spPr bwMode="auto">
          <a:xfrm>
            <a:off x="5796136" y="1442225"/>
            <a:ext cx="3024335" cy="830997"/>
          </a:xfrm>
          <a:prstGeom prst="rect">
            <a:avLst/>
          </a:prstGeom>
          <a:noFill/>
          <a:ln w="28575">
            <a:solidFill>
              <a:srgbClr val="9999FF"/>
            </a:solidFill>
            <a:miter lim="800000"/>
            <a:headEnd/>
            <a:tailEnd type="none" w="lg" len="lg"/>
          </a:ln>
        </p:spPr>
        <p:txBody>
          <a:bodyPr wrap="square">
            <a:spAutoFit/>
          </a:bodyPr>
          <a:lstStyle/>
          <a:p>
            <a:r>
              <a:rPr lang="en-US" altLang="zh-CN" sz="2400" b="1" dirty="0">
                <a:latin typeface="Arial" panose="020B0604020202020204" pitchFamily="34" charset="0"/>
                <a:cs typeface="Arial" panose="020B0604020202020204" pitchFamily="34" charset="0"/>
              </a:rPr>
              <a:t>A={0, 1, 2}   </a:t>
            </a:r>
          </a:p>
          <a:p>
            <a:r>
              <a:rPr lang="en-US" altLang="zh-CN" sz="2400" b="1" dirty="0">
                <a:latin typeface="Arial" panose="020B0604020202020204" pitchFamily="34" charset="0"/>
                <a:cs typeface="Arial" panose="020B0604020202020204" pitchFamily="34" charset="0"/>
              </a:rPr>
              <a:t>B={3, 4, 5, 6} </a:t>
            </a:r>
          </a:p>
        </p:txBody>
      </p:sp>
      <p:graphicFrame>
        <p:nvGraphicFramePr>
          <p:cNvPr id="44" name="表格 43"/>
          <p:cNvGraphicFramePr>
            <a:graphicFrameLocks noGrp="1"/>
          </p:cNvGraphicFramePr>
          <p:nvPr>
            <p:extLst>
              <p:ext uri="{D42A27DB-BD31-4B8C-83A1-F6EECF244321}">
                <p14:modId xmlns:p14="http://schemas.microsoft.com/office/powerpoint/2010/main" val="3389591543"/>
              </p:ext>
            </p:extLst>
          </p:nvPr>
        </p:nvGraphicFramePr>
        <p:xfrm>
          <a:off x="5796137" y="2420888"/>
          <a:ext cx="3024336" cy="1188720"/>
        </p:xfrm>
        <a:graphic>
          <a:graphicData uri="http://schemas.openxmlformats.org/drawingml/2006/table">
            <a:tbl>
              <a:tblPr firstRow="1" bandRow="1">
                <a:tableStyleId>{C4B1156A-380E-4F78-BDF5-A606A8083BF9}</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0840">
                <a:tc>
                  <a:txBody>
                    <a:bodyPr/>
                    <a:lstStyle/>
                    <a:p>
                      <a:pPr algn="ct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a</a:t>
                      </a: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b</a:t>
                      </a:r>
                      <a:endParaRPr lang="zh-CN" altLang="en-US" sz="2000" dirty="0">
                        <a:latin typeface="Arial" panose="020B0604020202020204" pitchFamily="34" charset="0"/>
                        <a:cs typeface="Arial" panose="020B0604020202020204" pitchFamily="34"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AB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AB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1"/>
                  </a:ext>
                </a:extLst>
              </a:tr>
              <a:tr h="370840">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2"/>
                  </a:ext>
                </a:extLst>
              </a:tr>
            </a:tbl>
          </a:graphicData>
        </a:graphic>
      </p:graphicFrame>
      <p:sp>
        <p:nvSpPr>
          <p:cNvPr id="45" name="Text Box 59"/>
          <p:cNvSpPr txBox="1">
            <a:spLocks noChangeArrowheads="1"/>
          </p:cNvSpPr>
          <p:nvPr/>
        </p:nvSpPr>
        <p:spPr bwMode="auto">
          <a:xfrm>
            <a:off x="794853" y="4015929"/>
            <a:ext cx="3456384" cy="830997"/>
          </a:xfrm>
          <a:prstGeom prst="rect">
            <a:avLst/>
          </a:prstGeom>
          <a:noFill/>
          <a:ln w="28575">
            <a:solidFill>
              <a:srgbClr val="9999FF"/>
            </a:solidFill>
            <a:miter lim="800000"/>
            <a:headEnd/>
            <a:tailEnd type="none" w="lg" len="lg"/>
          </a:ln>
        </p:spPr>
        <p:txBody>
          <a:bodyPr wrap="square">
            <a:spAutoFit/>
          </a:bodyPr>
          <a:lstStyle/>
          <a:p>
            <a:r>
              <a:rPr lang="en-US" altLang="zh-CN" sz="2400" b="1" dirty="0">
                <a:latin typeface="Arial" panose="020B0604020202020204" pitchFamily="34" charset="0"/>
                <a:cs typeface="Arial" panose="020B0604020202020204" pitchFamily="34" charset="0"/>
              </a:rPr>
              <a:t>A={0, 2}    C={1}  </a:t>
            </a:r>
          </a:p>
          <a:p>
            <a:r>
              <a:rPr lang="en-US" altLang="zh-CN" sz="2400" b="1" dirty="0">
                <a:latin typeface="Arial" panose="020B0604020202020204" pitchFamily="34" charset="0"/>
                <a:cs typeface="Arial" panose="020B0604020202020204" pitchFamily="34" charset="0"/>
              </a:rPr>
              <a:t>B={3, 4, 5, 6} </a:t>
            </a:r>
          </a:p>
        </p:txBody>
      </p:sp>
      <p:graphicFrame>
        <p:nvGraphicFramePr>
          <p:cNvPr id="46" name="表格 45"/>
          <p:cNvGraphicFramePr>
            <a:graphicFrameLocks noGrp="1"/>
          </p:cNvGraphicFramePr>
          <p:nvPr>
            <p:extLst>
              <p:ext uri="{D42A27DB-BD31-4B8C-83A1-F6EECF244321}">
                <p14:modId xmlns:p14="http://schemas.microsoft.com/office/powerpoint/2010/main" val="4029494506"/>
              </p:ext>
            </p:extLst>
          </p:nvPr>
        </p:nvGraphicFramePr>
        <p:xfrm>
          <a:off x="794853" y="5002100"/>
          <a:ext cx="3456384" cy="1584960"/>
        </p:xfrm>
        <a:graphic>
          <a:graphicData uri="http://schemas.openxmlformats.org/drawingml/2006/table">
            <a:tbl>
              <a:tblPr firstRow="1" bandRow="1">
                <a:tableStyleId>{C4B1156A-380E-4F78-BDF5-A606A8083BF9}</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a</a:t>
                      </a: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b</a:t>
                      </a:r>
                      <a:endParaRPr lang="zh-CN" altLang="en-US" sz="2000" dirty="0">
                        <a:latin typeface="Arial" panose="020B0604020202020204" pitchFamily="34" charset="0"/>
                        <a:cs typeface="Arial" panose="020B0604020202020204" pitchFamily="34"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C</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AB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1"/>
                  </a:ext>
                </a:extLst>
              </a:tr>
              <a:tr h="370840">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2"/>
                  </a:ext>
                </a:extLst>
              </a:tr>
              <a:tr h="370840">
                <a:tc>
                  <a:txBody>
                    <a:bodyPr/>
                    <a:lstStyle/>
                    <a:p>
                      <a:pPr algn="ctr"/>
                      <a:r>
                        <a:rPr lang="en-US" altLang="zh-CN" sz="2000" b="1" dirty="0">
                          <a:latin typeface="Arial" panose="020B0604020202020204" pitchFamily="34" charset="0"/>
                          <a:cs typeface="Arial" panose="020B0604020202020204" pitchFamily="34" charset="0"/>
                        </a:rPr>
                        <a:t>C</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3"/>
                  </a:ext>
                </a:extLst>
              </a:tr>
            </a:tbl>
          </a:graphicData>
        </a:graphic>
      </p:graphicFrame>
      <p:sp>
        <p:nvSpPr>
          <p:cNvPr id="68" name="Text Box 59"/>
          <p:cNvSpPr txBox="1">
            <a:spLocks noChangeArrowheads="1"/>
          </p:cNvSpPr>
          <p:nvPr/>
        </p:nvSpPr>
        <p:spPr bwMode="auto">
          <a:xfrm>
            <a:off x="5360391" y="3763752"/>
            <a:ext cx="3456385" cy="830997"/>
          </a:xfrm>
          <a:prstGeom prst="rect">
            <a:avLst/>
          </a:prstGeom>
          <a:noFill/>
          <a:ln w="28575">
            <a:solidFill>
              <a:srgbClr val="9999FF"/>
            </a:solidFill>
            <a:miter lim="800000"/>
            <a:headEnd/>
            <a:tailEnd type="none" w="lg" len="lg"/>
          </a:ln>
        </p:spPr>
        <p:txBody>
          <a:bodyPr wrap="square">
            <a:spAutoFit/>
          </a:bodyPr>
          <a:lstStyle/>
          <a:p>
            <a:r>
              <a:rPr lang="en-US" altLang="zh-CN" sz="2400" b="1" dirty="0">
                <a:latin typeface="Arial" panose="020B0604020202020204" pitchFamily="34" charset="0"/>
                <a:cs typeface="Arial" panose="020B0604020202020204" pitchFamily="34" charset="0"/>
              </a:rPr>
              <a:t>A={0}    C={1}   D={2}  </a:t>
            </a:r>
          </a:p>
          <a:p>
            <a:r>
              <a:rPr lang="en-US" altLang="zh-CN" sz="2400" b="1" dirty="0">
                <a:latin typeface="Arial" panose="020B0604020202020204" pitchFamily="34" charset="0"/>
                <a:cs typeface="Arial" panose="020B0604020202020204" pitchFamily="34" charset="0"/>
              </a:rPr>
              <a:t>B={3, 4, 5, 6} </a:t>
            </a:r>
          </a:p>
        </p:txBody>
      </p:sp>
      <p:graphicFrame>
        <p:nvGraphicFramePr>
          <p:cNvPr id="69" name="表格 68"/>
          <p:cNvGraphicFramePr>
            <a:graphicFrameLocks noGrp="1"/>
          </p:cNvGraphicFramePr>
          <p:nvPr>
            <p:extLst>
              <p:ext uri="{D42A27DB-BD31-4B8C-83A1-F6EECF244321}">
                <p14:modId xmlns:p14="http://schemas.microsoft.com/office/powerpoint/2010/main" val="4154063376"/>
              </p:ext>
            </p:extLst>
          </p:nvPr>
        </p:nvGraphicFramePr>
        <p:xfrm>
          <a:off x="5364089" y="4704599"/>
          <a:ext cx="3456384" cy="1981200"/>
        </p:xfrm>
        <a:graphic>
          <a:graphicData uri="http://schemas.openxmlformats.org/drawingml/2006/table">
            <a:tbl>
              <a:tblPr firstRow="1" bandRow="1">
                <a:tableStyleId>{C4B1156A-380E-4F78-BDF5-A606A8083BF9}</a:tableStyleId>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370840">
                <a:tc>
                  <a:txBody>
                    <a:bodyPr/>
                    <a:lstStyle/>
                    <a:p>
                      <a:pPr algn="ct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a</a:t>
                      </a:r>
                      <a:endParaRPr lang="zh-CN" altLang="en-US" sz="2000"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dirty="0">
                          <a:latin typeface="Arial" panose="020B0604020202020204" pitchFamily="34" charset="0"/>
                          <a:cs typeface="Arial" panose="020B0604020202020204" pitchFamily="34" charset="0"/>
                        </a:rPr>
                        <a:t>b</a:t>
                      </a:r>
                      <a:endParaRPr lang="zh-CN" altLang="en-US" sz="2000" dirty="0">
                        <a:latin typeface="Arial" panose="020B0604020202020204" pitchFamily="34" charset="0"/>
                        <a:cs typeface="Arial" panose="020B0604020202020204" pitchFamily="34"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C</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D</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1"/>
                  </a:ext>
                </a:extLst>
              </a:tr>
              <a:tr h="370840">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2"/>
                  </a:ext>
                </a:extLst>
              </a:tr>
              <a:tr h="370840">
                <a:tc>
                  <a:txBody>
                    <a:bodyPr/>
                    <a:lstStyle/>
                    <a:p>
                      <a:pPr algn="ctr"/>
                      <a:r>
                        <a:rPr lang="en-US" altLang="zh-CN" sz="2000" b="1" dirty="0">
                          <a:latin typeface="Arial" panose="020B0604020202020204" pitchFamily="34" charset="0"/>
                          <a:cs typeface="Arial" panose="020B0604020202020204" pitchFamily="34" charset="0"/>
                        </a:rPr>
                        <a:t>C</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A</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3"/>
                  </a:ext>
                </a:extLst>
              </a:tr>
              <a:tr h="370840">
                <a:tc>
                  <a:txBody>
                    <a:bodyPr/>
                    <a:lstStyle/>
                    <a:p>
                      <a:pPr algn="ctr"/>
                      <a:r>
                        <a:rPr lang="en-US" altLang="zh-CN" sz="2000" b="1" dirty="0">
                          <a:latin typeface="Arial" panose="020B0604020202020204" pitchFamily="34" charset="0"/>
                          <a:cs typeface="Arial" panose="020B0604020202020204" pitchFamily="34" charset="0"/>
                        </a:rPr>
                        <a:t>D</a:t>
                      </a:r>
                      <a:endParaRPr lang="zh-CN" altLang="en-US" sz="2000" b="1" dirty="0">
                        <a:latin typeface="Arial" panose="020B0604020202020204" pitchFamily="34" charset="0"/>
                        <a:cs typeface="Arial" panose="020B0604020202020204" pitchFamily="34" charset="0"/>
                      </a:endParaRPr>
                    </a:p>
                  </a:txBody>
                  <a:tcPr>
                    <a:solidFill>
                      <a:srgbClr val="FFC000"/>
                    </a:solidFill>
                  </a:tcPr>
                </a:tc>
                <a:tc>
                  <a:txBody>
                    <a:bodyPr/>
                    <a:lstStyle/>
                    <a:p>
                      <a:pPr algn="ctr"/>
                      <a:r>
                        <a:rPr lang="en-US" altLang="zh-CN" sz="2000" b="1" dirty="0">
                          <a:latin typeface="Arial" panose="020B0604020202020204" pitchFamily="34" charset="0"/>
                          <a:cs typeface="Arial" panose="020B0604020202020204" pitchFamily="34" charset="0"/>
                        </a:rPr>
                        <a:t>C</a:t>
                      </a:r>
                      <a:endParaRPr lang="zh-CN" altLang="en-US" sz="2000" b="1" dirty="0">
                        <a:latin typeface="Arial" panose="020B0604020202020204" pitchFamily="34" charset="0"/>
                        <a:cs typeface="Arial" panose="020B0604020202020204" pitchFamily="34" charset="0"/>
                      </a:endParaRPr>
                    </a:p>
                  </a:txBody>
                  <a:tcPr>
                    <a:solidFill>
                      <a:srgbClr val="FFFF99"/>
                    </a:solidFill>
                  </a:tcPr>
                </a:tc>
                <a:tc>
                  <a:txBody>
                    <a:bodyPr/>
                    <a:lstStyle/>
                    <a:p>
                      <a:pPr algn="ctr"/>
                      <a:r>
                        <a:rPr lang="en-US" altLang="zh-CN" sz="2000" b="1" dirty="0">
                          <a:latin typeface="Arial" panose="020B0604020202020204" pitchFamily="34" charset="0"/>
                          <a:cs typeface="Arial" panose="020B0604020202020204" pitchFamily="34" charset="0"/>
                        </a:rPr>
                        <a:t>B</a:t>
                      </a:r>
                      <a:endParaRPr lang="zh-CN" altLang="en-US" sz="2000" b="1" dirty="0">
                        <a:latin typeface="Arial" panose="020B0604020202020204" pitchFamily="34" charset="0"/>
                        <a:cs typeface="Arial" panose="020B0604020202020204" pitchFamily="34" charset="0"/>
                      </a:endParaRPr>
                    </a:p>
                  </a:txBody>
                  <a:tcPr>
                    <a:solidFill>
                      <a:srgbClr val="FFFF99"/>
                    </a:solidFill>
                  </a:tcPr>
                </a:tc>
                <a:extLst>
                  <a:ext uri="{0D108BD9-81ED-4DB2-BD59-A6C34878D82A}">
                    <a16:rowId xmlns:a16="http://schemas.microsoft.com/office/drawing/2014/main" val="10004"/>
                  </a:ext>
                </a:extLst>
              </a:tr>
            </a:tbl>
          </a:graphicData>
        </a:graphic>
      </p:graphicFrame>
      <p:sp>
        <p:nvSpPr>
          <p:cNvPr id="71" name="标题 70"/>
          <p:cNvSpPr>
            <a:spLocks noGrp="1"/>
          </p:cNvSpPr>
          <p:nvPr>
            <p:ph type="title"/>
          </p:nvPr>
        </p:nvSpPr>
        <p:spPr/>
        <p:txBody>
          <a:bodyPr/>
          <a:lstStyle/>
          <a:p>
            <a:r>
              <a:rPr lang="zh-CN" altLang="en-US" dirty="0"/>
              <a:t>示例</a:t>
            </a:r>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1915"/>
                                        </p:tgtEl>
                                        <p:attrNameLst>
                                          <p:attrName>style.visibility</p:attrName>
                                        </p:attrNameLst>
                                      </p:cBhvr>
                                      <p:to>
                                        <p:strVal val="visible"/>
                                      </p:to>
                                    </p:set>
                                    <p:animEffect transition="in" filter="fade">
                                      <p:cBhvr>
                                        <p:cTn id="7" dur="1000"/>
                                        <p:tgtEl>
                                          <p:spTgt spid="121915"/>
                                        </p:tgtEl>
                                      </p:cBhvr>
                                    </p:animEffect>
                                    <p:anim calcmode="lin" valueType="num">
                                      <p:cBhvr>
                                        <p:cTn id="8" dur="1000" fill="hold"/>
                                        <p:tgtEl>
                                          <p:spTgt spid="121915"/>
                                        </p:tgtEl>
                                        <p:attrNameLst>
                                          <p:attrName>ppt_x</p:attrName>
                                        </p:attrNameLst>
                                      </p:cBhvr>
                                      <p:tavLst>
                                        <p:tav tm="0">
                                          <p:val>
                                            <p:strVal val="#ppt_x"/>
                                          </p:val>
                                        </p:tav>
                                        <p:tav tm="100000">
                                          <p:val>
                                            <p:strVal val="#ppt_x"/>
                                          </p:val>
                                        </p:tav>
                                      </p:tavLst>
                                    </p:anim>
                                    <p:anim calcmode="lin" valueType="num">
                                      <p:cBhvr>
                                        <p:cTn id="9" dur="1000" fill="hold"/>
                                        <p:tgtEl>
                                          <p:spTgt spid="1219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blinds(horizontal)">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anim calcmode="lin" valueType="num">
                                      <p:cBhvr>
                                        <p:cTn id="20" dur="1000" fill="hold"/>
                                        <p:tgtEl>
                                          <p:spTgt spid="45"/>
                                        </p:tgtEl>
                                        <p:attrNameLst>
                                          <p:attrName>ppt_x</p:attrName>
                                        </p:attrNameLst>
                                      </p:cBhvr>
                                      <p:tavLst>
                                        <p:tav tm="0">
                                          <p:val>
                                            <p:strVal val="#ppt_x"/>
                                          </p:val>
                                        </p:tav>
                                        <p:tav tm="100000">
                                          <p:val>
                                            <p:strVal val="#ppt_x"/>
                                          </p:val>
                                        </p:tav>
                                      </p:tavLst>
                                    </p:anim>
                                    <p:anim calcmode="lin" valueType="num">
                                      <p:cBhvr>
                                        <p:cTn id="2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blinds(horizontal)">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1000"/>
                                        <p:tgtEl>
                                          <p:spTgt spid="68"/>
                                        </p:tgtEl>
                                      </p:cBhvr>
                                    </p:animEffect>
                                    <p:anim calcmode="lin" valueType="num">
                                      <p:cBhvr>
                                        <p:cTn id="32" dur="1000" fill="hold"/>
                                        <p:tgtEl>
                                          <p:spTgt spid="68"/>
                                        </p:tgtEl>
                                        <p:attrNameLst>
                                          <p:attrName>ppt_x</p:attrName>
                                        </p:attrNameLst>
                                      </p:cBhvr>
                                      <p:tavLst>
                                        <p:tav tm="0">
                                          <p:val>
                                            <p:strVal val="#ppt_x"/>
                                          </p:val>
                                        </p:tav>
                                        <p:tav tm="100000">
                                          <p:val>
                                            <p:strVal val="#ppt_x"/>
                                          </p:val>
                                        </p:tav>
                                      </p:tavLst>
                                    </p:anim>
                                    <p:anim calcmode="lin" valueType="num">
                                      <p:cBhvr>
                                        <p:cTn id="33"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blinds(horizontal)">
                                      <p:cBhvr>
                                        <p:cTn id="3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15" grpId="0" animBg="1"/>
      <p:bldP spid="45" grpId="0" animBg="1"/>
      <p:bldP spid="6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内容占位符 2">
            <a:extLst>
              <a:ext uri="{FF2B5EF4-FFF2-40B4-BE49-F238E27FC236}">
                <a16:creationId xmlns:a16="http://schemas.microsoft.com/office/drawing/2014/main" id="{9A0CF93C-48D1-4912-BAE5-8881C9CD6F98}"/>
              </a:ext>
            </a:extLst>
          </p:cNvPr>
          <p:cNvSpPr txBox="1">
            <a:spLocks/>
          </p:cNvSpPr>
          <p:nvPr/>
        </p:nvSpPr>
        <p:spPr bwMode="auto">
          <a:xfrm>
            <a:off x="107441" y="224644"/>
            <a:ext cx="8929117" cy="6408712"/>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grpSp>
        <p:nvGrpSpPr>
          <p:cNvPr id="2" name="Group 2"/>
          <p:cNvGrpSpPr>
            <a:grpSpLocks/>
          </p:cNvGrpSpPr>
          <p:nvPr/>
        </p:nvGrpSpPr>
        <p:grpSpPr bwMode="auto">
          <a:xfrm>
            <a:off x="2966164" y="416351"/>
            <a:ext cx="5400675" cy="2538413"/>
            <a:chOff x="816" y="2208"/>
            <a:chExt cx="3696" cy="1880"/>
          </a:xfrm>
        </p:grpSpPr>
        <p:sp>
          <p:nvSpPr>
            <p:cNvPr id="74776" name="Oval 3"/>
            <p:cNvSpPr>
              <a:spLocks noChangeArrowheads="1"/>
            </p:cNvSpPr>
            <p:nvPr/>
          </p:nvSpPr>
          <p:spPr bwMode="auto">
            <a:xfrm>
              <a:off x="816" y="3024"/>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0</a:t>
              </a:r>
            </a:p>
          </p:txBody>
        </p:sp>
        <p:sp>
          <p:nvSpPr>
            <p:cNvPr id="74777" name="Oval 4"/>
            <p:cNvSpPr>
              <a:spLocks noChangeArrowheads="1"/>
            </p:cNvSpPr>
            <p:nvPr/>
          </p:nvSpPr>
          <p:spPr bwMode="auto">
            <a:xfrm>
              <a:off x="1680" y="2592"/>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1</a:t>
              </a:r>
            </a:p>
          </p:txBody>
        </p:sp>
        <p:sp>
          <p:nvSpPr>
            <p:cNvPr id="74778" name="Oval 5"/>
            <p:cNvSpPr>
              <a:spLocks noChangeArrowheads="1"/>
            </p:cNvSpPr>
            <p:nvPr/>
          </p:nvSpPr>
          <p:spPr bwMode="auto">
            <a:xfrm>
              <a:off x="1680" y="3408"/>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2</a:t>
              </a:r>
            </a:p>
          </p:txBody>
        </p:sp>
        <p:sp>
          <p:nvSpPr>
            <p:cNvPr id="74779" name="Oval 6"/>
            <p:cNvSpPr>
              <a:spLocks noChangeArrowheads="1"/>
            </p:cNvSpPr>
            <p:nvPr/>
          </p:nvSpPr>
          <p:spPr bwMode="auto">
            <a:xfrm>
              <a:off x="2880" y="2592"/>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3</a:t>
              </a:r>
            </a:p>
          </p:txBody>
        </p:sp>
        <p:sp>
          <p:nvSpPr>
            <p:cNvPr id="74780" name="Oval 7"/>
            <p:cNvSpPr>
              <a:spLocks noChangeArrowheads="1"/>
            </p:cNvSpPr>
            <p:nvPr/>
          </p:nvSpPr>
          <p:spPr bwMode="auto">
            <a:xfrm>
              <a:off x="2880" y="3408"/>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5</a:t>
              </a:r>
            </a:p>
          </p:txBody>
        </p:sp>
        <p:sp>
          <p:nvSpPr>
            <p:cNvPr id="74781" name="Oval 8"/>
            <p:cNvSpPr>
              <a:spLocks noChangeArrowheads="1"/>
            </p:cNvSpPr>
            <p:nvPr/>
          </p:nvSpPr>
          <p:spPr bwMode="auto">
            <a:xfrm>
              <a:off x="3984" y="2592"/>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4</a:t>
              </a:r>
            </a:p>
          </p:txBody>
        </p:sp>
        <p:sp>
          <p:nvSpPr>
            <p:cNvPr id="74782" name="Oval 9"/>
            <p:cNvSpPr>
              <a:spLocks noChangeArrowheads="1"/>
            </p:cNvSpPr>
            <p:nvPr/>
          </p:nvSpPr>
          <p:spPr bwMode="auto">
            <a:xfrm>
              <a:off x="3984" y="3408"/>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sz="2400">
                  <a:latin typeface="Times New Roman" pitchFamily="18" charset="0"/>
                </a:rPr>
                <a:t>6</a:t>
              </a:r>
            </a:p>
          </p:txBody>
        </p:sp>
        <p:sp>
          <p:nvSpPr>
            <p:cNvPr id="74783" name="Line 10"/>
            <p:cNvSpPr>
              <a:spLocks noChangeShapeType="1"/>
            </p:cNvSpPr>
            <p:nvPr/>
          </p:nvSpPr>
          <p:spPr bwMode="auto">
            <a:xfrm flipV="1">
              <a:off x="1152" y="2784"/>
              <a:ext cx="528" cy="33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4" name="Line 11"/>
            <p:cNvSpPr>
              <a:spLocks noChangeShapeType="1"/>
            </p:cNvSpPr>
            <p:nvPr/>
          </p:nvSpPr>
          <p:spPr bwMode="auto">
            <a:xfrm>
              <a:off x="2064" y="2784"/>
              <a:ext cx="816"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5" name="Line 12"/>
            <p:cNvSpPr>
              <a:spLocks noChangeShapeType="1"/>
            </p:cNvSpPr>
            <p:nvPr/>
          </p:nvSpPr>
          <p:spPr bwMode="auto">
            <a:xfrm>
              <a:off x="3264" y="2784"/>
              <a:ext cx="720"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6" name="Line 13"/>
            <p:cNvSpPr>
              <a:spLocks noChangeShapeType="1"/>
            </p:cNvSpPr>
            <p:nvPr/>
          </p:nvSpPr>
          <p:spPr bwMode="auto">
            <a:xfrm>
              <a:off x="1152" y="3360"/>
              <a:ext cx="528" cy="24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7" name="Line 14"/>
            <p:cNvSpPr>
              <a:spLocks noChangeShapeType="1"/>
            </p:cNvSpPr>
            <p:nvPr/>
          </p:nvSpPr>
          <p:spPr bwMode="auto">
            <a:xfrm>
              <a:off x="2064" y="3600"/>
              <a:ext cx="816"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8" name="Line 15"/>
            <p:cNvSpPr>
              <a:spLocks noChangeShapeType="1"/>
            </p:cNvSpPr>
            <p:nvPr/>
          </p:nvSpPr>
          <p:spPr bwMode="auto">
            <a:xfrm>
              <a:off x="3264" y="3600"/>
              <a:ext cx="720" cy="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89" name="Line 16"/>
            <p:cNvSpPr>
              <a:spLocks noChangeShapeType="1"/>
            </p:cNvSpPr>
            <p:nvPr/>
          </p:nvSpPr>
          <p:spPr bwMode="auto">
            <a:xfrm>
              <a:off x="1920"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0" name="Line 17"/>
            <p:cNvSpPr>
              <a:spLocks noChangeShapeType="1"/>
            </p:cNvSpPr>
            <p:nvPr/>
          </p:nvSpPr>
          <p:spPr bwMode="auto">
            <a:xfrm flipV="1">
              <a:off x="1776"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1" name="Line 18"/>
            <p:cNvSpPr>
              <a:spLocks noChangeShapeType="1"/>
            </p:cNvSpPr>
            <p:nvPr/>
          </p:nvSpPr>
          <p:spPr bwMode="auto">
            <a:xfrm flipV="1">
              <a:off x="4128"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2" name="Line 19"/>
            <p:cNvSpPr>
              <a:spLocks noChangeShapeType="1"/>
            </p:cNvSpPr>
            <p:nvPr/>
          </p:nvSpPr>
          <p:spPr bwMode="auto">
            <a:xfrm>
              <a:off x="4272" y="2976"/>
              <a:ext cx="0"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3" name="Line 20"/>
            <p:cNvSpPr>
              <a:spLocks noChangeShapeType="1"/>
            </p:cNvSpPr>
            <p:nvPr/>
          </p:nvSpPr>
          <p:spPr bwMode="auto">
            <a:xfrm flipH="1">
              <a:off x="3216" y="2928"/>
              <a:ext cx="816" cy="57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4" name="Line 21"/>
            <p:cNvSpPr>
              <a:spLocks noChangeShapeType="1"/>
            </p:cNvSpPr>
            <p:nvPr/>
          </p:nvSpPr>
          <p:spPr bwMode="auto">
            <a:xfrm flipH="1" flipV="1">
              <a:off x="3216" y="2880"/>
              <a:ext cx="816" cy="57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95" name="Rectangle 22"/>
            <p:cNvSpPr>
              <a:spLocks noChangeArrowheads="1"/>
            </p:cNvSpPr>
            <p:nvPr/>
          </p:nvSpPr>
          <p:spPr bwMode="auto">
            <a:xfrm>
              <a:off x="1104" y="268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96" name="Rectangle 23"/>
            <p:cNvSpPr>
              <a:spLocks noChangeArrowheads="1"/>
            </p:cNvSpPr>
            <p:nvPr/>
          </p:nvSpPr>
          <p:spPr bwMode="auto">
            <a:xfrm>
              <a:off x="2256" y="254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97" name="Rectangle 24"/>
            <p:cNvSpPr>
              <a:spLocks noChangeArrowheads="1"/>
            </p:cNvSpPr>
            <p:nvPr/>
          </p:nvSpPr>
          <p:spPr bwMode="auto">
            <a:xfrm>
              <a:off x="3456" y="254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798" name="Rectangle 25"/>
            <p:cNvSpPr>
              <a:spLocks noChangeArrowheads="1"/>
            </p:cNvSpPr>
            <p:nvPr/>
          </p:nvSpPr>
          <p:spPr bwMode="auto">
            <a:xfrm>
              <a:off x="1200" y="340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799" name="Rectangle 26"/>
            <p:cNvSpPr>
              <a:spLocks noChangeArrowheads="1"/>
            </p:cNvSpPr>
            <p:nvPr/>
          </p:nvSpPr>
          <p:spPr bwMode="auto">
            <a:xfrm>
              <a:off x="2256" y="355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800" name="Rectangle 27"/>
            <p:cNvSpPr>
              <a:spLocks noChangeArrowheads="1"/>
            </p:cNvSpPr>
            <p:nvPr/>
          </p:nvSpPr>
          <p:spPr bwMode="auto">
            <a:xfrm>
              <a:off x="3408" y="350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801" name="Rectangle 28"/>
            <p:cNvSpPr>
              <a:spLocks noChangeArrowheads="1"/>
            </p:cNvSpPr>
            <p:nvPr/>
          </p:nvSpPr>
          <p:spPr bwMode="auto">
            <a:xfrm>
              <a:off x="1824" y="2976"/>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802" name="Rectangle 29"/>
            <p:cNvSpPr>
              <a:spLocks noChangeArrowheads="1"/>
            </p:cNvSpPr>
            <p:nvPr/>
          </p:nvSpPr>
          <p:spPr bwMode="auto">
            <a:xfrm>
              <a:off x="1536" y="307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803" name="Rectangle 30"/>
            <p:cNvSpPr>
              <a:spLocks noChangeArrowheads="1"/>
            </p:cNvSpPr>
            <p:nvPr/>
          </p:nvSpPr>
          <p:spPr bwMode="auto">
            <a:xfrm>
              <a:off x="4176" y="302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804" name="Rectangle 31"/>
            <p:cNvSpPr>
              <a:spLocks noChangeArrowheads="1"/>
            </p:cNvSpPr>
            <p:nvPr/>
          </p:nvSpPr>
          <p:spPr bwMode="auto">
            <a:xfrm>
              <a:off x="3888" y="307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805" name="Rectangle 32"/>
            <p:cNvSpPr>
              <a:spLocks noChangeArrowheads="1"/>
            </p:cNvSpPr>
            <p:nvPr/>
          </p:nvSpPr>
          <p:spPr bwMode="auto">
            <a:xfrm>
              <a:off x="3168" y="2880"/>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806" name="Rectangle 33"/>
            <p:cNvSpPr>
              <a:spLocks noChangeArrowheads="1"/>
            </p:cNvSpPr>
            <p:nvPr/>
          </p:nvSpPr>
          <p:spPr bwMode="auto">
            <a:xfrm>
              <a:off x="3168" y="316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807" name="Freeform 34"/>
            <p:cNvSpPr>
              <a:spLocks/>
            </p:cNvSpPr>
            <p:nvPr/>
          </p:nvSpPr>
          <p:spPr bwMode="auto">
            <a:xfrm>
              <a:off x="2928" y="2256"/>
              <a:ext cx="288" cy="384"/>
            </a:xfrm>
            <a:custGeom>
              <a:avLst/>
              <a:gdLst>
                <a:gd name="T0" fmla="*/ 288 w 288"/>
                <a:gd name="T1" fmla="*/ 384 h 384"/>
                <a:gd name="T2" fmla="*/ 144 w 288"/>
                <a:gd name="T3" fmla="*/ 0 h 384"/>
                <a:gd name="T4" fmla="*/ 0 w 288"/>
                <a:gd name="T5" fmla="*/ 384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288" y="384"/>
                  </a:moveTo>
                  <a:cubicBezTo>
                    <a:pt x="240" y="192"/>
                    <a:pt x="192" y="0"/>
                    <a:pt x="144" y="0"/>
                  </a:cubicBezTo>
                  <a:cubicBezTo>
                    <a:pt x="96" y="0"/>
                    <a:pt x="48" y="192"/>
                    <a:pt x="0" y="384"/>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74808" name="Freeform 35"/>
            <p:cNvSpPr>
              <a:spLocks/>
            </p:cNvSpPr>
            <p:nvPr/>
          </p:nvSpPr>
          <p:spPr bwMode="auto">
            <a:xfrm>
              <a:off x="2928" y="3624"/>
              <a:ext cx="360" cy="464"/>
            </a:xfrm>
            <a:custGeom>
              <a:avLst/>
              <a:gdLst>
                <a:gd name="T0" fmla="*/ 336 w 360"/>
                <a:gd name="T1" fmla="*/ 24 h 464"/>
                <a:gd name="T2" fmla="*/ 336 w 360"/>
                <a:gd name="T3" fmla="*/ 72 h 464"/>
                <a:gd name="T4" fmla="*/ 192 w 360"/>
                <a:gd name="T5" fmla="*/ 456 h 464"/>
                <a:gd name="T6" fmla="*/ 0 w 360"/>
                <a:gd name="T7" fmla="*/ 120 h 464"/>
                <a:gd name="T8" fmla="*/ 0 60000 65536"/>
                <a:gd name="T9" fmla="*/ 0 60000 65536"/>
                <a:gd name="T10" fmla="*/ 0 60000 65536"/>
                <a:gd name="T11" fmla="*/ 0 60000 65536"/>
                <a:gd name="T12" fmla="*/ 0 w 360"/>
                <a:gd name="T13" fmla="*/ 0 h 464"/>
                <a:gd name="T14" fmla="*/ 360 w 360"/>
                <a:gd name="T15" fmla="*/ 464 h 464"/>
              </a:gdLst>
              <a:ahLst/>
              <a:cxnLst>
                <a:cxn ang="T8">
                  <a:pos x="T0" y="T1"/>
                </a:cxn>
                <a:cxn ang="T9">
                  <a:pos x="T2" y="T3"/>
                </a:cxn>
                <a:cxn ang="T10">
                  <a:pos x="T4" y="T5"/>
                </a:cxn>
                <a:cxn ang="T11">
                  <a:pos x="T6" y="T7"/>
                </a:cxn>
              </a:cxnLst>
              <a:rect l="T12" t="T13" r="T14" b="T15"/>
              <a:pathLst>
                <a:path w="360" h="464">
                  <a:moveTo>
                    <a:pt x="336" y="24"/>
                  </a:moveTo>
                  <a:cubicBezTo>
                    <a:pt x="348" y="12"/>
                    <a:pt x="360" y="0"/>
                    <a:pt x="336" y="72"/>
                  </a:cubicBezTo>
                  <a:cubicBezTo>
                    <a:pt x="312" y="144"/>
                    <a:pt x="248" y="448"/>
                    <a:pt x="192" y="456"/>
                  </a:cubicBezTo>
                  <a:cubicBezTo>
                    <a:pt x="136" y="464"/>
                    <a:pt x="68" y="292"/>
                    <a:pt x="0" y="120"/>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74809" name="Rectangle 36"/>
            <p:cNvSpPr>
              <a:spLocks noChangeArrowheads="1"/>
            </p:cNvSpPr>
            <p:nvPr/>
          </p:nvSpPr>
          <p:spPr bwMode="auto">
            <a:xfrm>
              <a:off x="2736" y="220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810" name="Rectangle 37"/>
            <p:cNvSpPr>
              <a:spLocks noChangeArrowheads="1"/>
            </p:cNvSpPr>
            <p:nvPr/>
          </p:nvSpPr>
          <p:spPr bwMode="auto">
            <a:xfrm>
              <a:off x="3120" y="379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grpSp>
      <p:grpSp>
        <p:nvGrpSpPr>
          <p:cNvPr id="3" name="Group 38"/>
          <p:cNvGrpSpPr>
            <a:grpSpLocks/>
          </p:cNvGrpSpPr>
          <p:nvPr/>
        </p:nvGrpSpPr>
        <p:grpSpPr bwMode="auto">
          <a:xfrm>
            <a:off x="3491880" y="4097362"/>
            <a:ext cx="4840288" cy="2139950"/>
            <a:chOff x="1056" y="2400"/>
            <a:chExt cx="3312" cy="1584"/>
          </a:xfrm>
        </p:grpSpPr>
        <p:sp>
          <p:nvSpPr>
            <p:cNvPr id="74756" name="Oval 39"/>
            <p:cNvSpPr>
              <a:spLocks noChangeArrowheads="1"/>
            </p:cNvSpPr>
            <p:nvPr/>
          </p:nvSpPr>
          <p:spPr bwMode="auto">
            <a:xfrm>
              <a:off x="1056" y="2976"/>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dirty="0">
                  <a:latin typeface="Times New Roman" pitchFamily="18" charset="0"/>
                </a:rPr>
                <a:t>A</a:t>
              </a:r>
            </a:p>
          </p:txBody>
        </p:sp>
        <p:sp>
          <p:nvSpPr>
            <p:cNvPr id="74757" name="Oval 40"/>
            <p:cNvSpPr>
              <a:spLocks noChangeArrowheads="1"/>
            </p:cNvSpPr>
            <p:nvPr/>
          </p:nvSpPr>
          <p:spPr bwMode="auto">
            <a:xfrm>
              <a:off x="2256" y="2400"/>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dirty="0">
                  <a:latin typeface="Times New Roman" pitchFamily="18" charset="0"/>
                </a:rPr>
                <a:t>C</a:t>
              </a:r>
            </a:p>
          </p:txBody>
        </p:sp>
        <p:sp>
          <p:nvSpPr>
            <p:cNvPr id="74758" name="Oval 41"/>
            <p:cNvSpPr>
              <a:spLocks noChangeArrowheads="1"/>
            </p:cNvSpPr>
            <p:nvPr/>
          </p:nvSpPr>
          <p:spPr bwMode="auto">
            <a:xfrm>
              <a:off x="2304" y="3600"/>
              <a:ext cx="384" cy="384"/>
            </a:xfrm>
            <a:prstGeom prst="ellipse">
              <a:avLst/>
            </a:prstGeom>
            <a:noFill/>
            <a:ln w="28575" cap="sq">
              <a:solidFill>
                <a:schemeClr val="tx1"/>
              </a:solidFill>
              <a:round/>
              <a:headEnd/>
              <a:tailEnd type="none" w="lg" len="lg"/>
            </a:ln>
          </p:spPr>
          <p:txBody>
            <a:bodyPr wrap="none" lIns="90000" tIns="46800" rIns="90000" bIns="46800" anchor="ctr"/>
            <a:lstStyle/>
            <a:p>
              <a:pPr algn="ctr"/>
              <a:r>
                <a:rPr kumimoji="1" lang="en-US" altLang="zh-CN" sz="2400" dirty="0">
                  <a:latin typeface="Times New Roman" pitchFamily="18" charset="0"/>
                </a:rPr>
                <a:t>D</a:t>
              </a:r>
            </a:p>
          </p:txBody>
        </p:sp>
        <p:sp>
          <p:nvSpPr>
            <p:cNvPr id="74759" name="Oval 42"/>
            <p:cNvSpPr>
              <a:spLocks noChangeArrowheads="1"/>
            </p:cNvSpPr>
            <p:nvPr/>
          </p:nvSpPr>
          <p:spPr bwMode="auto">
            <a:xfrm>
              <a:off x="3648" y="3024"/>
              <a:ext cx="384" cy="384"/>
            </a:xfrm>
            <a:prstGeom prst="ellipse">
              <a:avLst/>
            </a:prstGeom>
            <a:noFill/>
            <a:ln w="76200" cap="sq" cmpd="dbl">
              <a:solidFill>
                <a:schemeClr val="tx1"/>
              </a:solidFill>
              <a:round/>
              <a:headEnd/>
              <a:tailEnd type="none" w="lg" len="lg"/>
            </a:ln>
          </p:spPr>
          <p:txBody>
            <a:bodyPr wrap="none" lIns="90000" tIns="46800" rIns="90000" bIns="46800" anchor="ctr"/>
            <a:lstStyle/>
            <a:p>
              <a:pPr algn="ctr"/>
              <a:r>
                <a:rPr kumimoji="1" lang="en-US" altLang="zh-CN" sz="2400" dirty="0">
                  <a:latin typeface="Times New Roman" pitchFamily="18" charset="0"/>
                </a:rPr>
                <a:t>B</a:t>
              </a:r>
            </a:p>
          </p:txBody>
        </p:sp>
        <p:sp>
          <p:nvSpPr>
            <p:cNvPr id="74760" name="Line 43"/>
            <p:cNvSpPr>
              <a:spLocks noChangeShapeType="1"/>
            </p:cNvSpPr>
            <p:nvPr/>
          </p:nvSpPr>
          <p:spPr bwMode="auto">
            <a:xfrm flipV="1">
              <a:off x="1392" y="2640"/>
              <a:ext cx="864"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61" name="Line 44"/>
            <p:cNvSpPr>
              <a:spLocks noChangeShapeType="1"/>
            </p:cNvSpPr>
            <p:nvPr/>
          </p:nvSpPr>
          <p:spPr bwMode="auto">
            <a:xfrm>
              <a:off x="2640" y="2592"/>
              <a:ext cx="1056" cy="528"/>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62" name="Line 45"/>
            <p:cNvSpPr>
              <a:spLocks noChangeShapeType="1"/>
            </p:cNvSpPr>
            <p:nvPr/>
          </p:nvSpPr>
          <p:spPr bwMode="auto">
            <a:xfrm>
              <a:off x="1392" y="3312"/>
              <a:ext cx="912" cy="480"/>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63" name="Line 46"/>
            <p:cNvSpPr>
              <a:spLocks noChangeShapeType="1"/>
            </p:cNvSpPr>
            <p:nvPr/>
          </p:nvSpPr>
          <p:spPr bwMode="auto">
            <a:xfrm>
              <a:off x="2544" y="2784"/>
              <a:ext cx="0" cy="81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64" name="Line 47"/>
            <p:cNvSpPr>
              <a:spLocks noChangeShapeType="1"/>
            </p:cNvSpPr>
            <p:nvPr/>
          </p:nvSpPr>
          <p:spPr bwMode="auto">
            <a:xfrm flipV="1">
              <a:off x="2400" y="2784"/>
              <a:ext cx="0" cy="816"/>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65" name="Rectangle 48"/>
            <p:cNvSpPr>
              <a:spLocks noChangeArrowheads="1"/>
            </p:cNvSpPr>
            <p:nvPr/>
          </p:nvSpPr>
          <p:spPr bwMode="auto">
            <a:xfrm>
              <a:off x="1632" y="254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66" name="Rectangle 49"/>
            <p:cNvSpPr>
              <a:spLocks noChangeArrowheads="1"/>
            </p:cNvSpPr>
            <p:nvPr/>
          </p:nvSpPr>
          <p:spPr bwMode="auto">
            <a:xfrm>
              <a:off x="3984" y="2688"/>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67" name="Rectangle 50"/>
            <p:cNvSpPr>
              <a:spLocks noChangeArrowheads="1"/>
            </p:cNvSpPr>
            <p:nvPr/>
          </p:nvSpPr>
          <p:spPr bwMode="auto">
            <a:xfrm>
              <a:off x="1680" y="355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768" name="Rectangle 51"/>
            <p:cNvSpPr>
              <a:spLocks noChangeArrowheads="1"/>
            </p:cNvSpPr>
            <p:nvPr/>
          </p:nvSpPr>
          <p:spPr bwMode="auto">
            <a:xfrm>
              <a:off x="4032" y="355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769" name="Rectangle 52"/>
            <p:cNvSpPr>
              <a:spLocks noChangeArrowheads="1"/>
            </p:cNvSpPr>
            <p:nvPr/>
          </p:nvSpPr>
          <p:spPr bwMode="auto">
            <a:xfrm>
              <a:off x="2496" y="3072"/>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b</a:t>
              </a:r>
              <a:endParaRPr kumimoji="1" lang="en-US" altLang="zh-CN" sz="2400">
                <a:latin typeface="Times New Roman" pitchFamily="18" charset="0"/>
              </a:endParaRPr>
            </a:p>
          </p:txBody>
        </p:sp>
        <p:sp>
          <p:nvSpPr>
            <p:cNvPr id="74770" name="Rectangle 53"/>
            <p:cNvSpPr>
              <a:spLocks noChangeArrowheads="1"/>
            </p:cNvSpPr>
            <p:nvPr/>
          </p:nvSpPr>
          <p:spPr bwMode="auto">
            <a:xfrm>
              <a:off x="2112" y="3024"/>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71" name="Rectangle 54"/>
            <p:cNvSpPr>
              <a:spLocks noChangeArrowheads="1"/>
            </p:cNvSpPr>
            <p:nvPr/>
          </p:nvSpPr>
          <p:spPr bwMode="auto">
            <a:xfrm>
              <a:off x="2928" y="2496"/>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a:latin typeface="Times New Roman" pitchFamily="18" charset="0"/>
                </a:rPr>
                <a:t>a</a:t>
              </a:r>
              <a:endParaRPr kumimoji="1" lang="en-US" altLang="zh-CN" sz="2400">
                <a:latin typeface="Times New Roman" pitchFamily="18" charset="0"/>
              </a:endParaRPr>
            </a:p>
          </p:txBody>
        </p:sp>
        <p:sp>
          <p:nvSpPr>
            <p:cNvPr id="74772" name="Line 55"/>
            <p:cNvSpPr>
              <a:spLocks noChangeShapeType="1"/>
            </p:cNvSpPr>
            <p:nvPr/>
          </p:nvSpPr>
          <p:spPr bwMode="auto">
            <a:xfrm flipV="1">
              <a:off x="2688" y="3360"/>
              <a:ext cx="1056" cy="432"/>
            </a:xfrm>
            <a:prstGeom prst="line">
              <a:avLst/>
            </a:prstGeom>
            <a:noFill/>
            <a:ln w="28575" cap="sq">
              <a:solidFill>
                <a:schemeClr val="tx1"/>
              </a:solidFill>
              <a:round/>
              <a:headEnd/>
              <a:tailEnd type="stealth" w="lg" len="lg"/>
            </a:ln>
          </p:spPr>
          <p:txBody>
            <a:bodyPr wrap="none" lIns="90000" tIns="46800" rIns="90000" bIns="46800" anchor="ctr"/>
            <a:lstStyle/>
            <a:p>
              <a:endParaRPr lang="zh-CN" altLang="en-US"/>
            </a:p>
          </p:txBody>
        </p:sp>
        <p:sp>
          <p:nvSpPr>
            <p:cNvPr id="74773" name="Rectangle 56"/>
            <p:cNvSpPr>
              <a:spLocks noChangeArrowheads="1"/>
            </p:cNvSpPr>
            <p:nvPr/>
          </p:nvSpPr>
          <p:spPr bwMode="auto">
            <a:xfrm>
              <a:off x="2880" y="3360"/>
              <a:ext cx="336" cy="288"/>
            </a:xfrm>
            <a:prstGeom prst="rect">
              <a:avLst/>
            </a:prstGeom>
            <a:noFill/>
            <a:ln w="12700" cap="sq">
              <a:noFill/>
              <a:miter lim="800000"/>
              <a:headEnd/>
              <a:tailEnd type="none" w="lg" len="lg"/>
            </a:ln>
          </p:spPr>
          <p:txBody>
            <a:bodyPr wrap="none" lIns="90000" tIns="46800" rIns="90000" bIns="46800" anchor="ctr"/>
            <a:lstStyle/>
            <a:p>
              <a:pPr algn="ctr"/>
              <a:r>
                <a:rPr kumimoji="1" lang="en-US" altLang="zh-CN" sz="2400" b="1" dirty="0">
                  <a:latin typeface="Times New Roman" pitchFamily="18" charset="0"/>
                </a:rPr>
                <a:t>b</a:t>
              </a:r>
              <a:endParaRPr kumimoji="1" lang="en-US" altLang="zh-CN" sz="2400" dirty="0">
                <a:latin typeface="Times New Roman" pitchFamily="18" charset="0"/>
              </a:endParaRPr>
            </a:p>
          </p:txBody>
        </p:sp>
        <p:sp>
          <p:nvSpPr>
            <p:cNvPr id="74774" name="Freeform 57"/>
            <p:cNvSpPr>
              <a:spLocks/>
            </p:cNvSpPr>
            <p:nvPr/>
          </p:nvSpPr>
          <p:spPr bwMode="auto">
            <a:xfrm>
              <a:off x="3792" y="2640"/>
              <a:ext cx="192" cy="432"/>
            </a:xfrm>
            <a:custGeom>
              <a:avLst/>
              <a:gdLst>
                <a:gd name="T0" fmla="*/ 192 w 192"/>
                <a:gd name="T1" fmla="*/ 348 h 536"/>
                <a:gd name="T2" fmla="*/ 144 w 192"/>
                <a:gd name="T3" fmla="*/ 5 h 536"/>
                <a:gd name="T4" fmla="*/ 0 w 192"/>
                <a:gd name="T5" fmla="*/ 317 h 536"/>
                <a:gd name="T6" fmla="*/ 0 60000 65536"/>
                <a:gd name="T7" fmla="*/ 0 60000 65536"/>
                <a:gd name="T8" fmla="*/ 0 60000 65536"/>
                <a:gd name="T9" fmla="*/ 0 w 192"/>
                <a:gd name="T10" fmla="*/ 0 h 536"/>
                <a:gd name="T11" fmla="*/ 192 w 192"/>
                <a:gd name="T12" fmla="*/ 536 h 536"/>
              </a:gdLst>
              <a:ahLst/>
              <a:cxnLst>
                <a:cxn ang="T6">
                  <a:pos x="T0" y="T1"/>
                </a:cxn>
                <a:cxn ang="T7">
                  <a:pos x="T2" y="T3"/>
                </a:cxn>
                <a:cxn ang="T8">
                  <a:pos x="T4" y="T5"/>
                </a:cxn>
              </a:cxnLst>
              <a:rect l="T9" t="T10" r="T11" b="T12"/>
              <a:pathLst>
                <a:path w="192" h="536">
                  <a:moveTo>
                    <a:pt x="192" y="536"/>
                  </a:moveTo>
                  <a:cubicBezTo>
                    <a:pt x="184" y="276"/>
                    <a:pt x="176" y="16"/>
                    <a:pt x="144" y="8"/>
                  </a:cubicBezTo>
                  <a:cubicBezTo>
                    <a:pt x="112" y="0"/>
                    <a:pt x="56" y="244"/>
                    <a:pt x="0" y="488"/>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sp>
          <p:nvSpPr>
            <p:cNvPr id="74775" name="Freeform 58"/>
            <p:cNvSpPr>
              <a:spLocks/>
            </p:cNvSpPr>
            <p:nvPr/>
          </p:nvSpPr>
          <p:spPr bwMode="auto">
            <a:xfrm>
              <a:off x="3792" y="3360"/>
              <a:ext cx="192" cy="440"/>
            </a:xfrm>
            <a:custGeom>
              <a:avLst/>
              <a:gdLst>
                <a:gd name="T0" fmla="*/ 192 w 192"/>
                <a:gd name="T1" fmla="*/ 0 h 440"/>
                <a:gd name="T2" fmla="*/ 96 w 192"/>
                <a:gd name="T3" fmla="*/ 432 h 440"/>
                <a:gd name="T4" fmla="*/ 0 w 192"/>
                <a:gd name="T5" fmla="*/ 48 h 440"/>
                <a:gd name="T6" fmla="*/ 0 60000 65536"/>
                <a:gd name="T7" fmla="*/ 0 60000 65536"/>
                <a:gd name="T8" fmla="*/ 0 60000 65536"/>
                <a:gd name="T9" fmla="*/ 0 w 192"/>
                <a:gd name="T10" fmla="*/ 0 h 440"/>
                <a:gd name="T11" fmla="*/ 192 w 192"/>
                <a:gd name="T12" fmla="*/ 440 h 440"/>
              </a:gdLst>
              <a:ahLst/>
              <a:cxnLst>
                <a:cxn ang="T6">
                  <a:pos x="T0" y="T1"/>
                </a:cxn>
                <a:cxn ang="T7">
                  <a:pos x="T2" y="T3"/>
                </a:cxn>
                <a:cxn ang="T8">
                  <a:pos x="T4" y="T5"/>
                </a:cxn>
              </a:cxnLst>
              <a:rect l="T9" t="T10" r="T11" b="T12"/>
              <a:pathLst>
                <a:path w="192" h="440">
                  <a:moveTo>
                    <a:pt x="192" y="0"/>
                  </a:moveTo>
                  <a:cubicBezTo>
                    <a:pt x="160" y="212"/>
                    <a:pt x="128" y="424"/>
                    <a:pt x="96" y="432"/>
                  </a:cubicBezTo>
                  <a:cubicBezTo>
                    <a:pt x="64" y="440"/>
                    <a:pt x="32" y="244"/>
                    <a:pt x="0" y="48"/>
                  </a:cubicBezTo>
                </a:path>
              </a:pathLst>
            </a:custGeom>
            <a:noFill/>
            <a:ln w="28575" cap="sq" cmpd="sng">
              <a:solidFill>
                <a:schemeClr val="tx1"/>
              </a:solidFill>
              <a:prstDash val="solid"/>
              <a:round/>
              <a:headEnd type="none" w="med" len="med"/>
              <a:tailEnd type="stealth" w="lg" len="lg"/>
            </a:ln>
          </p:spPr>
          <p:txBody>
            <a:bodyPr wrap="none" lIns="90000" tIns="46800" rIns="90000" bIns="46800" anchor="ctr"/>
            <a:lstStyle/>
            <a:p>
              <a:endParaRPr lang="zh-CN" altLang="en-US"/>
            </a:p>
          </p:txBody>
        </p:sp>
      </p:grpSp>
      <p:sp>
        <p:nvSpPr>
          <p:cNvPr id="59" name="Text Box 59"/>
          <p:cNvSpPr txBox="1">
            <a:spLocks noChangeArrowheads="1"/>
          </p:cNvSpPr>
          <p:nvPr/>
        </p:nvSpPr>
        <p:spPr bwMode="auto">
          <a:xfrm>
            <a:off x="449150" y="2909076"/>
            <a:ext cx="3788592" cy="954107"/>
          </a:xfrm>
          <a:prstGeom prst="rect">
            <a:avLst/>
          </a:prstGeom>
          <a:noFill/>
          <a:ln w="28575">
            <a:solidFill>
              <a:srgbClr val="9999FF"/>
            </a:solidFill>
            <a:miter lim="800000"/>
            <a:headEnd/>
            <a:tailEnd type="none" w="lg" len="lg"/>
          </a:ln>
        </p:spPr>
        <p:txBody>
          <a:bodyPr wrap="square">
            <a:spAutoFit/>
          </a:bodyPr>
          <a:lstStyle/>
          <a:p>
            <a:r>
              <a:rPr lang="en-US" altLang="zh-CN" sz="2800" b="1" dirty="0">
                <a:latin typeface="Arial" panose="020B0604020202020204" pitchFamily="34" charset="0"/>
                <a:cs typeface="Arial" panose="020B0604020202020204" pitchFamily="34" charset="0"/>
              </a:rPr>
              <a:t>A={0}    C={1}   D={2}  </a:t>
            </a:r>
          </a:p>
          <a:p>
            <a:r>
              <a:rPr lang="en-US" altLang="zh-CN" sz="2800" b="1" dirty="0">
                <a:latin typeface="Arial" panose="020B0604020202020204" pitchFamily="34" charset="0"/>
                <a:cs typeface="Arial" panose="020B0604020202020204" pitchFamily="34" charset="0"/>
              </a:rPr>
              <a:t>B={3, 4, 5, 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7040EED9-86CB-469F-9CD6-263A49DB0C1F}"/>
              </a:ext>
            </a:extLst>
          </p:cNvPr>
          <p:cNvSpPr>
            <a:spLocks noGrp="1"/>
          </p:cNvSpPr>
          <p:nvPr>
            <p:ph idx="1"/>
          </p:nvPr>
        </p:nvSpPr>
        <p:spPr>
          <a:solidFill>
            <a:schemeClr val="bg1"/>
          </a:solidFill>
          <a:ln w="28575">
            <a:solidFill>
              <a:srgbClr val="9999FF"/>
            </a:solidFill>
          </a:ln>
        </p:spPr>
        <p:txBody>
          <a:bodyPr/>
          <a:lstStyle/>
          <a:p>
            <a:r>
              <a:rPr lang="zh-CN" altLang="en-US" dirty="0">
                <a:latin typeface="Arial" panose="020B0604020202020204" pitchFamily="34" charset="0"/>
                <a:cs typeface="Arial" panose="020B0604020202020204" pitchFamily="34" charset="0"/>
              </a:rPr>
              <a:t>请完成下面</a:t>
            </a:r>
            <a:r>
              <a:rPr lang="en-US" altLang="zh-CN" dirty="0" err="1">
                <a:latin typeface="Arial" panose="020B0604020202020204" pitchFamily="34" charset="0"/>
                <a:cs typeface="Arial" panose="020B0604020202020204" pitchFamily="34" charset="0"/>
              </a:rPr>
              <a:t>DFA</a:t>
            </a:r>
            <a:r>
              <a:rPr lang="zh-CN" altLang="en-US" dirty="0">
                <a:latin typeface="Arial" panose="020B0604020202020204" pitchFamily="34" charset="0"/>
                <a:cs typeface="Arial" panose="020B0604020202020204" pitchFamily="34" charset="0"/>
              </a:rPr>
              <a:t>的化简。</a:t>
            </a:r>
          </a:p>
        </p:txBody>
      </p:sp>
      <mc:AlternateContent xmlns:mc="http://schemas.openxmlformats.org/markup-compatibility/2006" xmlns:p14="http://schemas.microsoft.com/office/powerpoint/2010/main">
        <mc:Choice Requires="p14">
          <p:contentPart p14:bwMode="auto" r:id="rId2">
            <p14:nvContentPartPr>
              <p14:cNvPr id="39" name="墨迹 38">
                <a:extLst>
                  <a:ext uri="{FF2B5EF4-FFF2-40B4-BE49-F238E27FC236}">
                    <a16:creationId xmlns:a16="http://schemas.microsoft.com/office/drawing/2014/main" id="{07122577-26A0-426F-8D2B-6738EB1CC4DD}"/>
                  </a:ext>
                </a:extLst>
              </p14:cNvPr>
              <p14:cNvContentPartPr/>
              <p14:nvPr/>
            </p14:nvContentPartPr>
            <p14:xfrm>
              <a:off x="1686767" y="2666412"/>
              <a:ext cx="3894120" cy="689400"/>
            </p14:xfrm>
          </p:contentPart>
        </mc:Choice>
        <mc:Fallback xmlns="">
          <p:pic>
            <p:nvPicPr>
              <p:cNvPr id="39" name="墨迹 38">
                <a:extLst>
                  <a:ext uri="{FF2B5EF4-FFF2-40B4-BE49-F238E27FC236}">
                    <a16:creationId xmlns:a16="http://schemas.microsoft.com/office/drawing/2014/main" id="{07122577-26A0-426F-8D2B-6738EB1CC4DD}"/>
                  </a:ext>
                </a:extLst>
              </p:cNvPr>
              <p:cNvPicPr/>
              <p:nvPr/>
            </p:nvPicPr>
            <p:blipFill>
              <a:blip r:embed="rId3"/>
              <a:stretch>
                <a:fillRect/>
              </a:stretch>
            </p:blipFill>
            <p:spPr>
              <a:xfrm>
                <a:off x="1677767" y="2657412"/>
                <a:ext cx="3911760" cy="707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墨迹 68">
                <a:extLst>
                  <a:ext uri="{FF2B5EF4-FFF2-40B4-BE49-F238E27FC236}">
                    <a16:creationId xmlns:a16="http://schemas.microsoft.com/office/drawing/2014/main" id="{6703DD81-510F-4064-B80F-6BA772D71A62}"/>
                  </a:ext>
                </a:extLst>
              </p14:cNvPr>
              <p14:cNvContentPartPr/>
              <p14:nvPr/>
            </p14:nvContentPartPr>
            <p14:xfrm>
              <a:off x="3847487" y="3365532"/>
              <a:ext cx="1897920" cy="1376640"/>
            </p14:xfrm>
          </p:contentPart>
        </mc:Choice>
        <mc:Fallback xmlns="">
          <p:pic>
            <p:nvPicPr>
              <p:cNvPr id="69" name="墨迹 68">
                <a:extLst>
                  <a:ext uri="{FF2B5EF4-FFF2-40B4-BE49-F238E27FC236}">
                    <a16:creationId xmlns:a16="http://schemas.microsoft.com/office/drawing/2014/main" id="{6703DD81-510F-4064-B80F-6BA772D71A62}"/>
                  </a:ext>
                </a:extLst>
              </p:cNvPr>
              <p:cNvPicPr/>
              <p:nvPr/>
            </p:nvPicPr>
            <p:blipFill>
              <a:blip r:embed="rId5"/>
              <a:stretch>
                <a:fillRect/>
              </a:stretch>
            </p:blipFill>
            <p:spPr>
              <a:xfrm>
                <a:off x="3838487" y="3356532"/>
                <a:ext cx="1915560" cy="139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2" name="墨迹 71">
                <a:extLst>
                  <a:ext uri="{FF2B5EF4-FFF2-40B4-BE49-F238E27FC236}">
                    <a16:creationId xmlns:a16="http://schemas.microsoft.com/office/drawing/2014/main" id="{F51A0B08-868D-42CC-9605-2FFFA2CA33E8}"/>
                  </a:ext>
                </a:extLst>
              </p14:cNvPr>
              <p14:cNvContentPartPr/>
              <p14:nvPr/>
            </p14:nvContentPartPr>
            <p14:xfrm>
              <a:off x="5711207" y="4198572"/>
              <a:ext cx="396000" cy="518400"/>
            </p14:xfrm>
          </p:contentPart>
        </mc:Choice>
        <mc:Fallback xmlns="">
          <p:pic>
            <p:nvPicPr>
              <p:cNvPr id="72" name="墨迹 71">
                <a:extLst>
                  <a:ext uri="{FF2B5EF4-FFF2-40B4-BE49-F238E27FC236}">
                    <a16:creationId xmlns:a16="http://schemas.microsoft.com/office/drawing/2014/main" id="{F51A0B08-868D-42CC-9605-2FFFA2CA33E8}"/>
                  </a:ext>
                </a:extLst>
              </p:cNvPr>
              <p:cNvPicPr/>
              <p:nvPr/>
            </p:nvPicPr>
            <p:blipFill>
              <a:blip r:embed="rId7"/>
              <a:stretch>
                <a:fillRect/>
              </a:stretch>
            </p:blipFill>
            <p:spPr>
              <a:xfrm>
                <a:off x="5702207" y="4189572"/>
                <a:ext cx="41364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墨迹 72">
                <a:extLst>
                  <a:ext uri="{FF2B5EF4-FFF2-40B4-BE49-F238E27FC236}">
                    <a16:creationId xmlns:a16="http://schemas.microsoft.com/office/drawing/2014/main" id="{A5687450-07FE-49B2-B909-A413146AF068}"/>
                  </a:ext>
                </a:extLst>
              </p14:cNvPr>
              <p14:cNvContentPartPr/>
              <p14:nvPr/>
            </p14:nvContentPartPr>
            <p14:xfrm>
              <a:off x="6249407" y="4446972"/>
              <a:ext cx="224280" cy="218160"/>
            </p14:xfrm>
          </p:contentPart>
        </mc:Choice>
        <mc:Fallback xmlns="">
          <p:pic>
            <p:nvPicPr>
              <p:cNvPr id="73" name="墨迹 72">
                <a:extLst>
                  <a:ext uri="{FF2B5EF4-FFF2-40B4-BE49-F238E27FC236}">
                    <a16:creationId xmlns:a16="http://schemas.microsoft.com/office/drawing/2014/main" id="{A5687450-07FE-49B2-B909-A413146AF068}"/>
                  </a:ext>
                </a:extLst>
              </p:cNvPr>
              <p:cNvPicPr/>
              <p:nvPr/>
            </p:nvPicPr>
            <p:blipFill>
              <a:blip r:embed="rId9"/>
              <a:stretch>
                <a:fillRect/>
              </a:stretch>
            </p:blipFill>
            <p:spPr>
              <a:xfrm>
                <a:off x="6240407" y="4437972"/>
                <a:ext cx="241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4" name="墨迹 73">
                <a:extLst>
                  <a:ext uri="{FF2B5EF4-FFF2-40B4-BE49-F238E27FC236}">
                    <a16:creationId xmlns:a16="http://schemas.microsoft.com/office/drawing/2014/main" id="{8EA8E734-BDA9-4ABF-B158-EAFE3953BD6F}"/>
                  </a:ext>
                </a:extLst>
              </p14:cNvPr>
              <p14:cNvContentPartPr/>
              <p14:nvPr/>
            </p14:nvContentPartPr>
            <p14:xfrm>
              <a:off x="3769727" y="3618252"/>
              <a:ext cx="126720" cy="304560"/>
            </p14:xfrm>
          </p:contentPart>
        </mc:Choice>
        <mc:Fallback xmlns="">
          <p:pic>
            <p:nvPicPr>
              <p:cNvPr id="74" name="墨迹 73">
                <a:extLst>
                  <a:ext uri="{FF2B5EF4-FFF2-40B4-BE49-F238E27FC236}">
                    <a16:creationId xmlns:a16="http://schemas.microsoft.com/office/drawing/2014/main" id="{8EA8E734-BDA9-4ABF-B158-EAFE3953BD6F}"/>
                  </a:ext>
                </a:extLst>
              </p:cNvPr>
              <p:cNvPicPr/>
              <p:nvPr/>
            </p:nvPicPr>
            <p:blipFill>
              <a:blip r:embed="rId11"/>
              <a:stretch>
                <a:fillRect/>
              </a:stretch>
            </p:blipFill>
            <p:spPr>
              <a:xfrm>
                <a:off x="3760727" y="3609252"/>
                <a:ext cx="14436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7" name="墨迹 76">
                <a:extLst>
                  <a:ext uri="{FF2B5EF4-FFF2-40B4-BE49-F238E27FC236}">
                    <a16:creationId xmlns:a16="http://schemas.microsoft.com/office/drawing/2014/main" id="{6B25E87C-22F5-48C7-98ED-12435402E7A2}"/>
                  </a:ext>
                </a:extLst>
              </p14:cNvPr>
              <p14:cNvContentPartPr/>
              <p14:nvPr/>
            </p14:nvContentPartPr>
            <p14:xfrm>
              <a:off x="4058807" y="4419972"/>
              <a:ext cx="165600" cy="208800"/>
            </p14:xfrm>
          </p:contentPart>
        </mc:Choice>
        <mc:Fallback xmlns="">
          <p:pic>
            <p:nvPicPr>
              <p:cNvPr id="77" name="墨迹 76">
                <a:extLst>
                  <a:ext uri="{FF2B5EF4-FFF2-40B4-BE49-F238E27FC236}">
                    <a16:creationId xmlns:a16="http://schemas.microsoft.com/office/drawing/2014/main" id="{6B25E87C-22F5-48C7-98ED-12435402E7A2}"/>
                  </a:ext>
                </a:extLst>
              </p:cNvPr>
              <p:cNvPicPr/>
              <p:nvPr/>
            </p:nvPicPr>
            <p:blipFill>
              <a:blip r:embed="rId13"/>
              <a:stretch>
                <a:fillRect/>
              </a:stretch>
            </p:blipFill>
            <p:spPr>
              <a:xfrm>
                <a:off x="4049807" y="4410972"/>
                <a:ext cx="183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0" name="墨迹 79">
                <a:extLst>
                  <a:ext uri="{FF2B5EF4-FFF2-40B4-BE49-F238E27FC236}">
                    <a16:creationId xmlns:a16="http://schemas.microsoft.com/office/drawing/2014/main" id="{EAD49A72-D5EF-41A7-97A0-2FB0A67F744A}"/>
                  </a:ext>
                </a:extLst>
              </p14:cNvPr>
              <p14:cNvContentPartPr/>
              <p14:nvPr/>
            </p14:nvContentPartPr>
            <p14:xfrm>
              <a:off x="3964847" y="2977452"/>
              <a:ext cx="151200" cy="246600"/>
            </p14:xfrm>
          </p:contentPart>
        </mc:Choice>
        <mc:Fallback xmlns="">
          <p:pic>
            <p:nvPicPr>
              <p:cNvPr id="80" name="墨迹 79">
                <a:extLst>
                  <a:ext uri="{FF2B5EF4-FFF2-40B4-BE49-F238E27FC236}">
                    <a16:creationId xmlns:a16="http://schemas.microsoft.com/office/drawing/2014/main" id="{EAD49A72-D5EF-41A7-97A0-2FB0A67F744A}"/>
                  </a:ext>
                </a:extLst>
              </p:cNvPr>
              <p:cNvPicPr/>
              <p:nvPr/>
            </p:nvPicPr>
            <p:blipFill>
              <a:blip r:embed="rId15"/>
              <a:stretch>
                <a:fillRect/>
              </a:stretch>
            </p:blipFill>
            <p:spPr>
              <a:xfrm>
                <a:off x="3955847" y="2968452"/>
                <a:ext cx="168840" cy="264240"/>
              </a:xfrm>
              <a:prstGeom prst="rect">
                <a:avLst/>
              </a:prstGeom>
            </p:spPr>
          </p:pic>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a:extLst>
              <a:ext uri="{FF2B5EF4-FFF2-40B4-BE49-F238E27FC236}">
                <a16:creationId xmlns:a16="http://schemas.microsoft.com/office/drawing/2014/main" id="{ABC0C754-6534-4F25-99ED-9B7AD9753D4D}"/>
              </a:ext>
            </a:extLst>
          </p:cNvPr>
          <p:cNvSpPr txBox="1">
            <a:spLocks/>
          </p:cNvSpPr>
          <p:nvPr/>
        </p:nvSpPr>
        <p:spPr bwMode="auto">
          <a:xfrm>
            <a:off x="395536" y="1426121"/>
            <a:ext cx="8424936" cy="502721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sp>
        <p:nvSpPr>
          <p:cNvPr id="150532" name="Rectangle 4"/>
          <p:cNvSpPr>
            <a:spLocks noChangeArrowheads="1"/>
          </p:cNvSpPr>
          <p:nvPr/>
        </p:nvSpPr>
        <p:spPr bwMode="auto">
          <a:xfrm>
            <a:off x="971550" y="3573016"/>
            <a:ext cx="1512888" cy="576262"/>
          </a:xfrm>
          <a:prstGeom prst="rect">
            <a:avLst/>
          </a:prstGeom>
          <a:solidFill>
            <a:schemeClr val="bg1"/>
          </a:solidFill>
          <a:ln w="28575">
            <a:solidFill>
              <a:srgbClr val="9999FF"/>
            </a:solidFill>
            <a:miter lim="800000"/>
            <a:headEnd/>
            <a:tailEnd type="none" w="lg" len="lg"/>
          </a:ln>
        </p:spPr>
        <p:txBody>
          <a:bodyPr wrap="none" anchor="ctr"/>
          <a:lstStyle/>
          <a:p>
            <a:pPr algn="ctr"/>
            <a:r>
              <a:rPr lang="zh-CN" altLang="en-GB" sz="2400" b="1" dirty="0">
                <a:latin typeface="Arial" panose="020B0604020202020204" pitchFamily="34" charset="0"/>
                <a:ea typeface="+mn-ea"/>
                <a:cs typeface="Arial" panose="020B0604020202020204" pitchFamily="34" charset="0"/>
              </a:rPr>
              <a:t>正</a:t>
            </a:r>
            <a:r>
              <a:rPr lang="zh-CN" altLang="en-US" sz="2400" b="1" dirty="0">
                <a:latin typeface="Arial" panose="020B0604020202020204" pitchFamily="34" charset="0"/>
                <a:ea typeface="+mn-ea"/>
                <a:cs typeface="Arial" panose="020B0604020202020204" pitchFamily="34" charset="0"/>
              </a:rPr>
              <a:t>则</a:t>
            </a:r>
            <a:r>
              <a:rPr lang="zh-CN" altLang="en-GB" sz="2400" b="1" dirty="0">
                <a:latin typeface="Arial" panose="020B0604020202020204" pitchFamily="34" charset="0"/>
                <a:ea typeface="+mn-ea"/>
                <a:cs typeface="Arial" panose="020B0604020202020204" pitchFamily="34" charset="0"/>
              </a:rPr>
              <a:t>集</a:t>
            </a:r>
            <a:endParaRPr lang="en-GB" altLang="zh-CN" sz="2400" b="1" dirty="0">
              <a:latin typeface="Arial" panose="020B0604020202020204" pitchFamily="34" charset="0"/>
              <a:ea typeface="+mn-ea"/>
              <a:cs typeface="Arial" panose="020B0604020202020204" pitchFamily="34" charset="0"/>
            </a:endParaRPr>
          </a:p>
        </p:txBody>
      </p:sp>
      <p:sp>
        <p:nvSpPr>
          <p:cNvPr id="150533" name="Rectangle 5"/>
          <p:cNvSpPr>
            <a:spLocks noChangeArrowheads="1"/>
          </p:cNvSpPr>
          <p:nvPr/>
        </p:nvSpPr>
        <p:spPr bwMode="auto">
          <a:xfrm>
            <a:off x="971550" y="5301803"/>
            <a:ext cx="1512888" cy="576263"/>
          </a:xfrm>
          <a:prstGeom prst="rect">
            <a:avLst/>
          </a:prstGeom>
          <a:solidFill>
            <a:schemeClr val="bg1"/>
          </a:solidFill>
          <a:ln w="28575">
            <a:solidFill>
              <a:srgbClr val="9999FF"/>
            </a:solidFill>
            <a:miter lim="800000"/>
            <a:headEnd/>
            <a:tailEnd type="none" w="lg" len="lg"/>
          </a:ln>
        </p:spPr>
        <p:txBody>
          <a:bodyPr wrap="none" anchor="ctr"/>
          <a:lstStyle/>
          <a:p>
            <a:pPr algn="ctr"/>
            <a:r>
              <a:rPr lang="zh-CN" altLang="en-GB" sz="2400" b="1" dirty="0">
                <a:latin typeface="Arial" panose="020B0604020202020204" pitchFamily="34" charset="0"/>
                <a:ea typeface="+mn-ea"/>
                <a:cs typeface="Arial" panose="020B0604020202020204" pitchFamily="34" charset="0"/>
              </a:rPr>
              <a:t>正</a:t>
            </a:r>
            <a:r>
              <a:rPr lang="zh-CN" altLang="en-US" sz="2400" b="1" dirty="0">
                <a:latin typeface="Arial" panose="020B0604020202020204" pitchFamily="34" charset="0"/>
                <a:ea typeface="黑体" panose="02010609060101010101" pitchFamily="49" charset="-122"/>
                <a:cs typeface="Arial" panose="020B0604020202020204" pitchFamily="34" charset="0"/>
              </a:rPr>
              <a:t>则</a:t>
            </a:r>
            <a:r>
              <a:rPr lang="zh-CN" altLang="en-GB" sz="2400" b="1" dirty="0">
                <a:latin typeface="Arial" panose="020B0604020202020204" pitchFamily="34" charset="0"/>
                <a:ea typeface="+mn-ea"/>
                <a:cs typeface="Arial" panose="020B0604020202020204" pitchFamily="34" charset="0"/>
              </a:rPr>
              <a:t>式</a:t>
            </a:r>
          </a:p>
        </p:txBody>
      </p:sp>
      <p:sp>
        <p:nvSpPr>
          <p:cNvPr id="150534" name="Rectangle 6"/>
          <p:cNvSpPr>
            <a:spLocks noChangeArrowheads="1"/>
          </p:cNvSpPr>
          <p:nvPr/>
        </p:nvSpPr>
        <p:spPr bwMode="auto">
          <a:xfrm>
            <a:off x="3923928" y="3573016"/>
            <a:ext cx="1512888" cy="576262"/>
          </a:xfrm>
          <a:prstGeom prst="rect">
            <a:avLst/>
          </a:prstGeom>
          <a:solidFill>
            <a:schemeClr val="bg1"/>
          </a:solidFill>
          <a:ln w="28575">
            <a:solidFill>
              <a:srgbClr val="9999FF"/>
            </a:solidFill>
            <a:miter lim="800000"/>
            <a:headEnd/>
            <a:tailEnd type="none" w="lg" len="lg"/>
          </a:ln>
        </p:spPr>
        <p:txBody>
          <a:bodyPr wrap="none" anchor="ctr"/>
          <a:lstStyle/>
          <a:p>
            <a:pPr algn="ctr"/>
            <a:r>
              <a:rPr lang="en-GB" altLang="zh-CN" sz="2400" b="1" dirty="0" err="1">
                <a:latin typeface="Arial" panose="020B0604020202020204" pitchFamily="34" charset="0"/>
                <a:ea typeface="+mn-ea"/>
                <a:cs typeface="Arial" panose="020B0604020202020204" pitchFamily="34" charset="0"/>
              </a:rPr>
              <a:t>DFA</a:t>
            </a:r>
            <a:endParaRPr lang="en-GB" altLang="zh-CN" sz="2400" b="1" dirty="0">
              <a:latin typeface="Arial" panose="020B0604020202020204" pitchFamily="34" charset="0"/>
              <a:ea typeface="+mn-ea"/>
              <a:cs typeface="Arial" panose="020B0604020202020204" pitchFamily="34" charset="0"/>
            </a:endParaRPr>
          </a:p>
        </p:txBody>
      </p:sp>
      <p:sp>
        <p:nvSpPr>
          <p:cNvPr id="150535" name="Rectangle 7"/>
          <p:cNvSpPr>
            <a:spLocks noChangeArrowheads="1"/>
          </p:cNvSpPr>
          <p:nvPr/>
        </p:nvSpPr>
        <p:spPr bwMode="auto">
          <a:xfrm>
            <a:off x="3923928" y="5301803"/>
            <a:ext cx="1512888" cy="576263"/>
          </a:xfrm>
          <a:prstGeom prst="rect">
            <a:avLst/>
          </a:prstGeom>
          <a:solidFill>
            <a:schemeClr val="bg1"/>
          </a:solidFill>
          <a:ln w="28575">
            <a:solidFill>
              <a:srgbClr val="9999FF"/>
            </a:solidFill>
            <a:miter lim="800000"/>
            <a:headEnd/>
            <a:tailEnd type="none" w="lg" len="lg"/>
          </a:ln>
        </p:spPr>
        <p:txBody>
          <a:bodyPr wrap="none" anchor="ctr"/>
          <a:lstStyle/>
          <a:p>
            <a:pPr algn="ctr"/>
            <a:r>
              <a:rPr lang="en-GB" altLang="zh-CN" sz="2400" b="1">
                <a:latin typeface="Arial" panose="020B0604020202020204" pitchFamily="34" charset="0"/>
                <a:ea typeface="+mn-ea"/>
                <a:cs typeface="Arial" panose="020B0604020202020204" pitchFamily="34" charset="0"/>
              </a:rPr>
              <a:t>NFA</a:t>
            </a:r>
          </a:p>
        </p:txBody>
      </p:sp>
      <p:sp>
        <p:nvSpPr>
          <p:cNvPr id="150536" name="Rectangle 8"/>
          <p:cNvSpPr>
            <a:spLocks noChangeArrowheads="1"/>
          </p:cNvSpPr>
          <p:nvPr/>
        </p:nvSpPr>
        <p:spPr bwMode="auto">
          <a:xfrm>
            <a:off x="6947544" y="5301803"/>
            <a:ext cx="1512888" cy="576263"/>
          </a:xfrm>
          <a:prstGeom prst="rect">
            <a:avLst/>
          </a:prstGeom>
          <a:solidFill>
            <a:schemeClr val="bg1"/>
          </a:solidFill>
          <a:ln w="28575">
            <a:solidFill>
              <a:srgbClr val="9999FF"/>
            </a:solidFill>
            <a:miter lim="800000"/>
            <a:headEnd/>
            <a:tailEnd type="none" w="lg" len="lg"/>
          </a:ln>
        </p:spPr>
        <p:txBody>
          <a:bodyPr wrap="none" anchor="ctr"/>
          <a:lstStyle/>
          <a:p>
            <a:pPr algn="ctr"/>
            <a:r>
              <a:rPr lang="zh-CN" altLang="en-GB" sz="2400" b="1" dirty="0">
                <a:latin typeface="Arial" panose="020B0604020202020204" pitchFamily="34" charset="0"/>
                <a:ea typeface="+mn-ea"/>
                <a:cs typeface="Arial" panose="020B0604020202020204" pitchFamily="34" charset="0"/>
              </a:rPr>
              <a:t>正</a:t>
            </a:r>
            <a:r>
              <a:rPr lang="zh-CN" altLang="en-US" sz="2400" b="1" dirty="0">
                <a:latin typeface="Arial" panose="020B0604020202020204" pitchFamily="34" charset="0"/>
                <a:ea typeface="黑体" panose="02010609060101010101" pitchFamily="49" charset="-122"/>
                <a:cs typeface="Arial" panose="020B0604020202020204" pitchFamily="34" charset="0"/>
              </a:rPr>
              <a:t>则</a:t>
            </a:r>
            <a:r>
              <a:rPr lang="zh-CN" altLang="en-GB" sz="2400" b="1" dirty="0">
                <a:latin typeface="Arial" panose="020B0604020202020204" pitchFamily="34" charset="0"/>
                <a:ea typeface="+mn-ea"/>
                <a:cs typeface="Arial" panose="020B0604020202020204" pitchFamily="34" charset="0"/>
              </a:rPr>
              <a:t>文法</a:t>
            </a:r>
          </a:p>
        </p:txBody>
      </p:sp>
      <p:sp>
        <p:nvSpPr>
          <p:cNvPr id="150537" name="AutoShape 9"/>
          <p:cNvSpPr>
            <a:spLocks noChangeArrowheads="1"/>
          </p:cNvSpPr>
          <p:nvPr/>
        </p:nvSpPr>
        <p:spPr bwMode="auto">
          <a:xfrm>
            <a:off x="2656532" y="5444678"/>
            <a:ext cx="1123207" cy="288925"/>
          </a:xfrm>
          <a:prstGeom prst="leftRightArrow">
            <a:avLst>
              <a:gd name="adj1" fmla="val 50000"/>
              <a:gd name="adj2" fmla="val 84725"/>
            </a:avLst>
          </a:prstGeom>
          <a:solidFill>
            <a:srgbClr val="FFFF00"/>
          </a:solidFill>
          <a:ln w="12700">
            <a:solidFill>
              <a:schemeClr val="tx1"/>
            </a:solidFill>
            <a:miter lim="800000"/>
            <a:headEnd/>
            <a:tailEnd type="none" w="lg" len="lg"/>
          </a:ln>
        </p:spPr>
        <p:txBody>
          <a:bodyPr wrap="none" anchor="ctr"/>
          <a:lstStyle/>
          <a:p>
            <a:endParaRPr lang="zh-CN" altLang="en-US"/>
          </a:p>
        </p:txBody>
      </p:sp>
      <p:sp>
        <p:nvSpPr>
          <p:cNvPr id="150538" name="AutoShape 10"/>
          <p:cNvSpPr>
            <a:spLocks noChangeArrowheads="1"/>
          </p:cNvSpPr>
          <p:nvPr/>
        </p:nvSpPr>
        <p:spPr bwMode="auto">
          <a:xfrm>
            <a:off x="5580112" y="5444678"/>
            <a:ext cx="1195338" cy="288925"/>
          </a:xfrm>
          <a:prstGeom prst="leftRightArrow">
            <a:avLst>
              <a:gd name="adj1" fmla="val 50000"/>
              <a:gd name="adj2" fmla="val 84725"/>
            </a:avLst>
          </a:prstGeom>
          <a:solidFill>
            <a:srgbClr val="FFFF00"/>
          </a:solidFill>
          <a:ln w="12700">
            <a:solidFill>
              <a:schemeClr val="tx1"/>
            </a:solidFill>
            <a:miter lim="800000"/>
            <a:headEnd/>
            <a:tailEnd type="none" w="lg" len="lg"/>
          </a:ln>
        </p:spPr>
        <p:txBody>
          <a:bodyPr wrap="none" anchor="ctr"/>
          <a:lstStyle/>
          <a:p>
            <a:endParaRPr lang="zh-CN" altLang="en-US"/>
          </a:p>
        </p:txBody>
      </p:sp>
      <p:sp>
        <p:nvSpPr>
          <p:cNvPr id="150539" name="AutoShape 11"/>
          <p:cNvSpPr>
            <a:spLocks noChangeArrowheads="1"/>
          </p:cNvSpPr>
          <p:nvPr/>
        </p:nvSpPr>
        <p:spPr bwMode="auto">
          <a:xfrm>
            <a:off x="1547664" y="4192141"/>
            <a:ext cx="360363" cy="1081087"/>
          </a:xfrm>
          <a:prstGeom prst="upDownArrow">
            <a:avLst>
              <a:gd name="adj1" fmla="val 50000"/>
              <a:gd name="adj2" fmla="val 60000"/>
            </a:avLst>
          </a:prstGeom>
          <a:solidFill>
            <a:srgbClr val="FFFF00"/>
          </a:solidFill>
          <a:ln w="12700" algn="ctr">
            <a:solidFill>
              <a:schemeClr val="tx1"/>
            </a:solidFill>
            <a:miter lim="800000"/>
            <a:headEnd/>
            <a:tailEnd type="none" w="lg" len="lg"/>
          </a:ln>
        </p:spPr>
        <p:txBody>
          <a:bodyPr wrap="none" anchor="ctr"/>
          <a:lstStyle/>
          <a:p>
            <a:endParaRPr lang="zh-CN" altLang="en-US"/>
          </a:p>
        </p:txBody>
      </p:sp>
      <p:sp>
        <p:nvSpPr>
          <p:cNvPr id="150540" name="AutoShape 12"/>
          <p:cNvSpPr>
            <a:spLocks noChangeArrowheads="1"/>
          </p:cNvSpPr>
          <p:nvPr/>
        </p:nvSpPr>
        <p:spPr bwMode="auto">
          <a:xfrm>
            <a:off x="4500191" y="4206428"/>
            <a:ext cx="360362" cy="1081088"/>
          </a:xfrm>
          <a:prstGeom prst="upDownArrow">
            <a:avLst>
              <a:gd name="adj1" fmla="val 50000"/>
              <a:gd name="adj2" fmla="val 60000"/>
            </a:avLst>
          </a:prstGeom>
          <a:solidFill>
            <a:srgbClr val="FFFF00"/>
          </a:solidFill>
          <a:ln w="12700" algn="ctr">
            <a:solidFill>
              <a:schemeClr val="tx1"/>
            </a:solidFill>
            <a:miter lim="800000"/>
            <a:headEnd/>
            <a:tailEnd type="none" w="lg" len="lg"/>
          </a:ln>
        </p:spPr>
        <p:txBody>
          <a:bodyPr wrap="none" anchor="ctr"/>
          <a:lstStyle/>
          <a:p>
            <a:endParaRPr lang="zh-CN" altLang="en-US"/>
          </a:p>
        </p:txBody>
      </p:sp>
      <p:sp>
        <p:nvSpPr>
          <p:cNvPr id="150545" name="Rectangle 17"/>
          <p:cNvSpPr>
            <a:spLocks noChangeArrowheads="1"/>
          </p:cNvSpPr>
          <p:nvPr/>
        </p:nvSpPr>
        <p:spPr bwMode="auto">
          <a:xfrm>
            <a:off x="6947544" y="3573016"/>
            <a:ext cx="1512888" cy="576262"/>
          </a:xfrm>
          <a:prstGeom prst="rect">
            <a:avLst/>
          </a:prstGeom>
          <a:solidFill>
            <a:schemeClr val="bg1"/>
          </a:solidFill>
          <a:ln w="28575">
            <a:solidFill>
              <a:srgbClr val="9999FF"/>
            </a:solidFill>
            <a:miter lim="800000"/>
            <a:headEnd/>
            <a:tailEnd type="none" w="lg" len="lg"/>
          </a:ln>
        </p:spPr>
        <p:txBody>
          <a:bodyPr wrap="none" anchor="ctr"/>
          <a:lstStyle/>
          <a:p>
            <a:pPr algn="ctr"/>
            <a:r>
              <a:rPr lang="zh-CN" altLang="en-US" sz="2400" b="1" dirty="0">
                <a:latin typeface="Arial" panose="020B0604020202020204" pitchFamily="34" charset="0"/>
                <a:ea typeface="+mn-ea"/>
                <a:cs typeface="Arial" panose="020B0604020202020204" pitchFamily="34" charset="0"/>
              </a:rPr>
              <a:t>化简</a:t>
            </a:r>
            <a:r>
              <a:rPr lang="en-GB" altLang="zh-CN" sz="2400" b="1" dirty="0">
                <a:latin typeface="Arial" panose="020B0604020202020204" pitchFamily="34" charset="0"/>
                <a:ea typeface="+mn-ea"/>
                <a:cs typeface="Arial" panose="020B0604020202020204" pitchFamily="34" charset="0"/>
              </a:rPr>
              <a:t>DFA</a:t>
            </a:r>
          </a:p>
        </p:txBody>
      </p:sp>
      <p:sp>
        <p:nvSpPr>
          <p:cNvPr id="150547" name="AutoShape 19"/>
          <p:cNvSpPr>
            <a:spLocks noChangeArrowheads="1"/>
          </p:cNvSpPr>
          <p:nvPr/>
        </p:nvSpPr>
        <p:spPr bwMode="auto">
          <a:xfrm>
            <a:off x="5622925" y="3760341"/>
            <a:ext cx="1152525" cy="288925"/>
          </a:xfrm>
          <a:prstGeom prst="rightArrow">
            <a:avLst>
              <a:gd name="adj1" fmla="val 50000"/>
              <a:gd name="adj2" fmla="val 99725"/>
            </a:avLst>
          </a:prstGeom>
          <a:solidFill>
            <a:srgbClr val="FFFF00"/>
          </a:solidFill>
          <a:ln w="12700" algn="ctr">
            <a:solidFill>
              <a:schemeClr val="tx1"/>
            </a:solidFill>
            <a:miter lim="800000"/>
            <a:headEnd/>
            <a:tailEnd type="none" w="lg" len="lg"/>
          </a:ln>
        </p:spPr>
        <p:txBody>
          <a:bodyPr wrap="none" anchor="ctr"/>
          <a:lstStyle/>
          <a:p>
            <a:endParaRPr lang="zh-CN" altLang="en-US"/>
          </a:p>
        </p:txBody>
      </p:sp>
      <p:sp>
        <p:nvSpPr>
          <p:cNvPr id="20" name="Oval 4"/>
          <p:cNvSpPr>
            <a:spLocks noChangeArrowheads="1"/>
          </p:cNvSpPr>
          <p:nvPr/>
        </p:nvSpPr>
        <p:spPr bwMode="auto">
          <a:xfrm>
            <a:off x="684336" y="1988766"/>
            <a:ext cx="1944688"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Regular</a:t>
            </a:r>
          </a:p>
          <a:p>
            <a:pPr algn="ctr"/>
            <a:r>
              <a:rPr lang="en-US" altLang="zh-CN" b="1" dirty="0"/>
              <a:t> Expression</a:t>
            </a:r>
          </a:p>
        </p:txBody>
      </p:sp>
      <p:sp>
        <p:nvSpPr>
          <p:cNvPr id="21" name="Oval 5"/>
          <p:cNvSpPr>
            <a:spLocks noChangeArrowheads="1"/>
          </p:cNvSpPr>
          <p:nvPr/>
        </p:nvSpPr>
        <p:spPr bwMode="auto">
          <a:xfrm>
            <a:off x="2987799" y="1988766"/>
            <a:ext cx="1152525"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a:t>NFA</a:t>
            </a:r>
          </a:p>
        </p:txBody>
      </p:sp>
      <p:sp>
        <p:nvSpPr>
          <p:cNvPr id="22" name="Oval 6"/>
          <p:cNvSpPr>
            <a:spLocks noChangeArrowheads="1"/>
          </p:cNvSpPr>
          <p:nvPr/>
        </p:nvSpPr>
        <p:spPr bwMode="auto">
          <a:xfrm>
            <a:off x="4788024" y="1988766"/>
            <a:ext cx="1152525" cy="792162"/>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DFA</a:t>
            </a:r>
          </a:p>
        </p:txBody>
      </p:sp>
      <p:sp>
        <p:nvSpPr>
          <p:cNvPr id="23" name="Oval 7"/>
          <p:cNvSpPr>
            <a:spLocks noChangeArrowheads="1"/>
          </p:cNvSpPr>
          <p:nvPr/>
        </p:nvSpPr>
        <p:spPr bwMode="auto">
          <a:xfrm>
            <a:off x="6445374" y="1988690"/>
            <a:ext cx="1944687" cy="792163"/>
          </a:xfrm>
          <a:prstGeom prst="ellipse">
            <a:avLst/>
          </a:prstGeom>
          <a:solidFill>
            <a:srgbClr val="FFFF00"/>
          </a:solidFill>
          <a:ln w="28575">
            <a:solidFill>
              <a:schemeClr val="tx1"/>
            </a:solidFill>
            <a:round/>
            <a:headEnd/>
            <a:tailEnd/>
          </a:ln>
          <a:effectLst/>
        </p:spPr>
        <p:txBody>
          <a:bodyPr wrap="none" anchor="ctr"/>
          <a:lstStyle/>
          <a:p>
            <a:pPr algn="ctr"/>
            <a:r>
              <a:rPr lang="en-US" altLang="zh-CN" b="1" dirty="0"/>
              <a:t>Program</a:t>
            </a:r>
          </a:p>
        </p:txBody>
      </p:sp>
      <p:sp>
        <p:nvSpPr>
          <p:cNvPr id="24" name="Line 8"/>
          <p:cNvSpPr>
            <a:spLocks noChangeShapeType="1"/>
          </p:cNvSpPr>
          <p:nvPr/>
        </p:nvSpPr>
        <p:spPr bwMode="auto">
          <a:xfrm>
            <a:off x="2629025" y="2420566"/>
            <a:ext cx="358800" cy="0"/>
          </a:xfrm>
          <a:prstGeom prst="line">
            <a:avLst/>
          </a:prstGeom>
          <a:noFill/>
          <a:ln w="28575">
            <a:solidFill>
              <a:schemeClr val="tx1"/>
            </a:solidFill>
            <a:round/>
            <a:headEnd/>
            <a:tailEnd type="triangle" w="med" len="med"/>
          </a:ln>
          <a:effectLst/>
        </p:spPr>
        <p:txBody>
          <a:bodyPr/>
          <a:lstStyle/>
          <a:p>
            <a:endParaRPr lang="zh-CN" altLang="en-US"/>
          </a:p>
        </p:txBody>
      </p:sp>
      <p:sp>
        <p:nvSpPr>
          <p:cNvPr id="25" name="Line 9"/>
          <p:cNvSpPr>
            <a:spLocks noChangeShapeType="1"/>
          </p:cNvSpPr>
          <p:nvPr/>
        </p:nvSpPr>
        <p:spPr bwMode="auto">
          <a:xfrm>
            <a:off x="4140324" y="2420566"/>
            <a:ext cx="647700" cy="0"/>
          </a:xfrm>
          <a:prstGeom prst="line">
            <a:avLst/>
          </a:prstGeom>
          <a:noFill/>
          <a:ln w="28575">
            <a:solidFill>
              <a:schemeClr val="tx1"/>
            </a:solidFill>
            <a:round/>
            <a:headEnd/>
            <a:tailEnd type="triangle" w="med" len="med"/>
          </a:ln>
          <a:effectLst/>
        </p:spPr>
        <p:txBody>
          <a:bodyPr/>
          <a:lstStyle/>
          <a:p>
            <a:endParaRPr lang="zh-CN" altLang="en-US"/>
          </a:p>
        </p:txBody>
      </p:sp>
      <p:sp>
        <p:nvSpPr>
          <p:cNvPr id="26" name="Line 10"/>
          <p:cNvSpPr>
            <a:spLocks noChangeShapeType="1"/>
          </p:cNvSpPr>
          <p:nvPr/>
        </p:nvSpPr>
        <p:spPr bwMode="auto">
          <a:xfrm>
            <a:off x="5940549" y="2420566"/>
            <a:ext cx="504825" cy="0"/>
          </a:xfrm>
          <a:prstGeom prst="line">
            <a:avLst/>
          </a:prstGeom>
          <a:noFill/>
          <a:ln w="28575">
            <a:solidFill>
              <a:schemeClr val="tx1"/>
            </a:solidFill>
            <a:round/>
            <a:headEnd/>
            <a:tailEnd type="triangle" w="med" len="med"/>
          </a:ln>
          <a:effectLst/>
        </p:spPr>
        <p:txBody>
          <a:bodyPr/>
          <a:lstStyle/>
          <a:p>
            <a:endParaRPr lang="zh-CN" altLang="en-US"/>
          </a:p>
        </p:txBody>
      </p:sp>
      <p:sp>
        <p:nvSpPr>
          <p:cNvPr id="4" name="标题 3">
            <a:extLst>
              <a:ext uri="{FF2B5EF4-FFF2-40B4-BE49-F238E27FC236}">
                <a16:creationId xmlns:a16="http://schemas.microsoft.com/office/drawing/2014/main" id="{9DEC7BBF-7A7E-4374-BD3C-41CD7C3F4F7C}"/>
              </a:ext>
            </a:extLst>
          </p:cNvPr>
          <p:cNvSpPr>
            <a:spLocks noGrp="1"/>
          </p:cNvSpPr>
          <p:nvPr>
            <p:ph type="title"/>
          </p:nvPr>
        </p:nvSpPr>
        <p:spPr/>
        <p:txBody>
          <a:bodyPr/>
          <a:lstStyle/>
          <a:p>
            <a:r>
              <a:rPr lang="zh-CN" altLang="en-US" dirty="0"/>
              <a:t>词法扫描小结</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词法扫描综合练习</a:t>
            </a:r>
          </a:p>
        </p:txBody>
      </p:sp>
      <p:sp>
        <p:nvSpPr>
          <p:cNvPr id="3" name="内容占位符 2">
            <a:extLst>
              <a:ext uri="{FF2B5EF4-FFF2-40B4-BE49-F238E27FC236}">
                <a16:creationId xmlns:a16="http://schemas.microsoft.com/office/drawing/2014/main" id="{CA1B53D5-82EB-4ED1-A5EC-F8F97E4CDD97}"/>
              </a:ext>
            </a:extLst>
          </p:cNvPr>
          <p:cNvSpPr>
            <a:spLocks noGrp="1"/>
          </p:cNvSpPr>
          <p:nvPr>
            <p:ph idx="1"/>
          </p:nvPr>
        </p:nvSpPr>
        <p:spPr>
          <a:solidFill>
            <a:schemeClr val="bg1"/>
          </a:solidFill>
          <a:ln w="28575">
            <a:solidFill>
              <a:srgbClr val="9999FF"/>
            </a:solidFill>
          </a:ln>
        </p:spPr>
        <p:txBody>
          <a:bodyPr/>
          <a:lstStyle/>
          <a:p>
            <a:pPr>
              <a:lnSpc>
                <a:spcPct val="150000"/>
              </a:lnSpc>
            </a:pPr>
            <a:r>
              <a:rPr lang="zh-CN" altLang="en-US" dirty="0">
                <a:latin typeface="Arial" panose="020B0604020202020204" pitchFamily="34" charset="0"/>
                <a:cs typeface="Arial" panose="020B0604020202020204" pitchFamily="34" charset="0"/>
              </a:rPr>
              <a:t>给定正则表达式</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abb</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a|b</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，请完成完整的词法扫描设计过程。</a:t>
            </a:r>
            <a:endParaRPr lang="en-US" altLang="zh-CN" dirty="0">
              <a:latin typeface="Arial" panose="020B0604020202020204" pitchFamily="34" charset="0"/>
              <a:cs typeface="Arial" panose="020B0604020202020204" pitchFamily="34" charset="0"/>
            </a:endParaRPr>
          </a:p>
          <a:p>
            <a:pPr lvl="1">
              <a:lnSpc>
                <a:spcPct val="150000"/>
              </a:lnSpc>
            </a:pPr>
            <a:r>
              <a:rPr lang="zh-CN" altLang="en-US" dirty="0">
                <a:latin typeface="Arial" panose="020B0604020202020204" pitchFamily="34" charset="0"/>
                <a:cs typeface="Arial" panose="020B0604020202020204" pitchFamily="34" charset="0"/>
              </a:rPr>
              <a:t>构造</a:t>
            </a:r>
            <a:r>
              <a:rPr lang="en-US" altLang="zh-CN" dirty="0" err="1">
                <a:latin typeface="Arial" panose="020B0604020202020204" pitchFamily="34" charset="0"/>
                <a:cs typeface="Arial" panose="020B0604020202020204" pitchFamily="34" charset="0"/>
              </a:rPr>
              <a:t>NFA</a:t>
            </a:r>
            <a:endParaRPr lang="en-US" altLang="zh-CN" dirty="0">
              <a:latin typeface="Arial" panose="020B0604020202020204" pitchFamily="34" charset="0"/>
              <a:cs typeface="Arial" panose="020B0604020202020204" pitchFamily="34" charset="0"/>
            </a:endParaRPr>
          </a:p>
          <a:p>
            <a:pPr lvl="1">
              <a:lnSpc>
                <a:spcPct val="150000"/>
              </a:lnSpc>
            </a:pPr>
            <a:r>
              <a:rPr lang="en-US" altLang="zh-CN" dirty="0" err="1">
                <a:latin typeface="Arial" panose="020B0604020202020204" pitchFamily="34" charset="0"/>
                <a:cs typeface="Arial" panose="020B0604020202020204" pitchFamily="34" charset="0"/>
              </a:rPr>
              <a:t>NFA</a:t>
            </a:r>
            <a:r>
              <a:rPr lang="zh-CN" altLang="en-US" dirty="0">
                <a:latin typeface="Arial" panose="020B0604020202020204" pitchFamily="34" charset="0"/>
                <a:cs typeface="Arial" panose="020B0604020202020204" pitchFamily="34" charset="0"/>
              </a:rPr>
              <a:t>确定化</a:t>
            </a:r>
            <a:endParaRPr lang="en-US" altLang="zh-CN" dirty="0">
              <a:latin typeface="Arial" panose="020B0604020202020204" pitchFamily="34" charset="0"/>
              <a:cs typeface="Arial" panose="020B0604020202020204" pitchFamily="34" charset="0"/>
            </a:endParaRPr>
          </a:p>
          <a:p>
            <a:pPr lvl="1">
              <a:lnSpc>
                <a:spcPct val="150000"/>
              </a:lnSpc>
            </a:pPr>
            <a:r>
              <a:rPr lang="en-US" altLang="zh-CN" dirty="0" err="1">
                <a:latin typeface="Arial" panose="020B0604020202020204" pitchFamily="34" charset="0"/>
                <a:cs typeface="Arial" panose="020B0604020202020204" pitchFamily="34" charset="0"/>
              </a:rPr>
              <a:t>DFA</a:t>
            </a:r>
            <a:r>
              <a:rPr lang="zh-CN" altLang="en-US" dirty="0">
                <a:latin typeface="Arial" panose="020B0604020202020204" pitchFamily="34" charset="0"/>
                <a:cs typeface="Arial" panose="020B0604020202020204" pitchFamily="34" charset="0"/>
              </a:rPr>
              <a:t>化简</a:t>
            </a:r>
            <a:endParaRPr lang="en-US" altLang="zh-CN" dirty="0">
              <a:latin typeface="Arial" panose="020B0604020202020204" pitchFamily="34" charset="0"/>
              <a:cs typeface="Arial" panose="020B0604020202020204" pitchFamily="34" charset="0"/>
            </a:endParaRPr>
          </a:p>
          <a:p>
            <a:pPr lvl="1">
              <a:lnSpc>
                <a:spcPct val="150000"/>
              </a:lnSpc>
            </a:pPr>
            <a:r>
              <a:rPr lang="zh-CN" altLang="en-US" dirty="0">
                <a:latin typeface="Arial" panose="020B0604020202020204" pitchFamily="34" charset="0"/>
                <a:cs typeface="Arial" panose="020B0604020202020204" pitchFamily="34" charset="0"/>
              </a:rPr>
              <a:t>写伪代码</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a:extLst>
              <a:ext uri="{FF2B5EF4-FFF2-40B4-BE49-F238E27FC236}">
                <a16:creationId xmlns:a16="http://schemas.microsoft.com/office/drawing/2014/main" id="{E7D95B29-0D6B-4963-945D-19AFCBEAA619}"/>
              </a:ext>
            </a:extLst>
          </p:cNvPr>
          <p:cNvSpPr txBox="1">
            <a:spLocks/>
          </p:cNvSpPr>
          <p:nvPr/>
        </p:nvSpPr>
        <p:spPr bwMode="auto">
          <a:xfrm>
            <a:off x="228600" y="1484784"/>
            <a:ext cx="8735888" cy="4752528"/>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sp>
        <p:nvSpPr>
          <p:cNvPr id="76802" name="Rectangle 2"/>
          <p:cNvSpPr>
            <a:spLocks noGrp="1" noChangeArrowheads="1"/>
          </p:cNvSpPr>
          <p:nvPr>
            <p:ph type="title"/>
          </p:nvPr>
        </p:nvSpPr>
        <p:spPr>
          <a:xfrm>
            <a:off x="685800" y="533400"/>
            <a:ext cx="7848600" cy="762000"/>
          </a:xfrm>
        </p:spPr>
        <p:txBody>
          <a:bodyPr/>
          <a:lstStyle/>
          <a:p>
            <a:pPr eaLnBrk="1" hangingPunct="1"/>
            <a:r>
              <a:rPr lang="zh-CN" altLang="en-US" dirty="0"/>
              <a:t>词法分析器的自动产生</a:t>
            </a:r>
            <a:r>
              <a:rPr lang="en-US" altLang="zh-CN" dirty="0"/>
              <a:t>--LEX</a:t>
            </a:r>
          </a:p>
        </p:txBody>
      </p:sp>
      <p:sp>
        <p:nvSpPr>
          <p:cNvPr id="63493" name="Rectangle 5"/>
          <p:cNvSpPr>
            <a:spLocks noChangeArrowheads="1"/>
          </p:cNvSpPr>
          <p:nvPr/>
        </p:nvSpPr>
        <p:spPr bwMode="auto">
          <a:xfrm>
            <a:off x="3048000" y="1989138"/>
            <a:ext cx="2895600" cy="1143000"/>
          </a:xfrm>
          <a:prstGeom prst="rect">
            <a:avLst/>
          </a:prstGeom>
          <a:noFill/>
          <a:ln w="19050">
            <a:solidFill>
              <a:schemeClr val="tx1"/>
            </a:solidFill>
            <a:miter lim="800000"/>
            <a:headEnd/>
            <a:tailEnd/>
          </a:ln>
        </p:spPr>
        <p:txBody>
          <a:bodyPr lIns="90000" tIns="46800" rIns="90000" bIns="46800"/>
          <a:lstStyle/>
          <a:p>
            <a:pPr algn="ctr" eaLnBrk="0" hangingPunct="0"/>
            <a:r>
              <a:rPr kumimoji="1" lang="zh-CN" altLang="en-US" sz="3200" b="1">
                <a:latin typeface="Times New Roman" pitchFamily="18" charset="0"/>
              </a:rPr>
              <a:t>词法分析程序自动产生器</a:t>
            </a:r>
            <a:endParaRPr kumimoji="1" lang="zh-CN" altLang="en-US" sz="2800" b="1">
              <a:latin typeface="Times New Roman" pitchFamily="18" charset="0"/>
            </a:endParaRPr>
          </a:p>
        </p:txBody>
      </p:sp>
      <p:sp>
        <p:nvSpPr>
          <p:cNvPr id="63494" name="Rectangle 6"/>
          <p:cNvSpPr>
            <a:spLocks noChangeArrowheads="1"/>
          </p:cNvSpPr>
          <p:nvPr/>
        </p:nvSpPr>
        <p:spPr bwMode="auto">
          <a:xfrm>
            <a:off x="5791200" y="1989138"/>
            <a:ext cx="3124200" cy="609600"/>
          </a:xfrm>
          <a:prstGeom prst="rect">
            <a:avLst/>
          </a:prstGeom>
          <a:noFill/>
          <a:ln w="19050">
            <a:noFill/>
            <a:miter lim="800000"/>
            <a:headEnd/>
            <a:tailEnd/>
          </a:ln>
        </p:spPr>
        <p:txBody>
          <a:bodyPr lIns="90000" tIns="46800" rIns="90000" bIns="46800"/>
          <a:lstStyle/>
          <a:p>
            <a:pPr algn="ctr" eaLnBrk="0" hangingPunct="0"/>
            <a:r>
              <a:rPr kumimoji="1" lang="zh-CN" altLang="en-US" sz="3200" b="1">
                <a:latin typeface="Times New Roman" pitchFamily="18" charset="0"/>
              </a:rPr>
              <a:t>词法分析程序</a:t>
            </a:r>
            <a:r>
              <a:rPr kumimoji="1" lang="en-US" altLang="zh-CN" sz="3200" b="1">
                <a:latin typeface="Times New Roman" pitchFamily="18" charset="0"/>
              </a:rPr>
              <a:t>L</a:t>
            </a:r>
            <a:endParaRPr kumimoji="1" lang="en-US" altLang="zh-CN" sz="2400" b="1">
              <a:latin typeface="宋体" pitchFamily="2" charset="-122"/>
            </a:endParaRPr>
          </a:p>
        </p:txBody>
      </p:sp>
      <p:sp>
        <p:nvSpPr>
          <p:cNvPr id="63495" name="Rectangle 7"/>
          <p:cNvSpPr>
            <a:spLocks noChangeArrowheads="1"/>
          </p:cNvSpPr>
          <p:nvPr/>
        </p:nvSpPr>
        <p:spPr bwMode="auto">
          <a:xfrm>
            <a:off x="457200" y="1989138"/>
            <a:ext cx="2514600" cy="609600"/>
          </a:xfrm>
          <a:prstGeom prst="rect">
            <a:avLst/>
          </a:prstGeom>
          <a:noFill/>
          <a:ln w="19050">
            <a:noFill/>
            <a:miter lim="800000"/>
            <a:headEnd/>
            <a:tailEnd/>
          </a:ln>
        </p:spPr>
        <p:txBody>
          <a:bodyPr lIns="90000" tIns="46800" rIns="90000" bIns="46800"/>
          <a:lstStyle/>
          <a:p>
            <a:pPr algn="ctr" eaLnBrk="0" hangingPunct="0"/>
            <a:r>
              <a:rPr kumimoji="1" lang="en-US" altLang="zh-CN" sz="3200" b="1">
                <a:latin typeface="Times New Roman" pitchFamily="18" charset="0"/>
              </a:rPr>
              <a:t>LEX</a:t>
            </a:r>
            <a:r>
              <a:rPr kumimoji="1" lang="zh-CN" altLang="en-US" sz="3200" b="1">
                <a:latin typeface="Times New Roman" pitchFamily="18" charset="0"/>
              </a:rPr>
              <a:t>源程序</a:t>
            </a:r>
            <a:endParaRPr kumimoji="1" lang="zh-CN" altLang="en-US" sz="2400" b="1">
              <a:latin typeface="宋体" pitchFamily="2" charset="-122"/>
            </a:endParaRPr>
          </a:p>
        </p:txBody>
      </p:sp>
      <p:sp>
        <p:nvSpPr>
          <p:cNvPr id="63496" name="Line 8"/>
          <p:cNvSpPr>
            <a:spLocks noChangeShapeType="1"/>
          </p:cNvSpPr>
          <p:nvPr/>
        </p:nvSpPr>
        <p:spPr bwMode="auto">
          <a:xfrm>
            <a:off x="609600" y="2598738"/>
            <a:ext cx="2438400" cy="0"/>
          </a:xfrm>
          <a:prstGeom prst="line">
            <a:avLst/>
          </a:prstGeom>
          <a:noFill/>
          <a:ln w="19050">
            <a:solidFill>
              <a:schemeClr val="tx1"/>
            </a:solidFill>
            <a:round/>
            <a:headEnd/>
            <a:tailEnd type="stealth" w="lg" len="lg"/>
          </a:ln>
        </p:spPr>
        <p:txBody>
          <a:bodyPr wrap="none" lIns="90000" tIns="46800" rIns="90000" bIns="46800" anchor="ctr"/>
          <a:lstStyle/>
          <a:p>
            <a:endParaRPr lang="zh-CN" altLang="en-US"/>
          </a:p>
        </p:txBody>
      </p:sp>
      <p:sp>
        <p:nvSpPr>
          <p:cNvPr id="63497" name="Line 9"/>
          <p:cNvSpPr>
            <a:spLocks noChangeShapeType="1"/>
          </p:cNvSpPr>
          <p:nvPr/>
        </p:nvSpPr>
        <p:spPr bwMode="auto">
          <a:xfrm>
            <a:off x="5943600" y="2598738"/>
            <a:ext cx="2743200" cy="0"/>
          </a:xfrm>
          <a:prstGeom prst="line">
            <a:avLst/>
          </a:prstGeom>
          <a:noFill/>
          <a:ln w="19050">
            <a:solidFill>
              <a:schemeClr val="tx1"/>
            </a:solidFill>
            <a:round/>
            <a:headEnd/>
            <a:tailEnd type="stealth" w="lg" len="lg"/>
          </a:ln>
        </p:spPr>
        <p:txBody>
          <a:bodyPr wrap="none" lIns="90000" tIns="46800" rIns="90000" bIns="46800" anchor="ctr"/>
          <a:lstStyle/>
          <a:p>
            <a:endParaRPr lang="zh-CN" altLang="en-US"/>
          </a:p>
        </p:txBody>
      </p:sp>
      <p:sp>
        <p:nvSpPr>
          <p:cNvPr id="63498" name="Rectangle 10"/>
          <p:cNvSpPr>
            <a:spLocks noChangeArrowheads="1"/>
          </p:cNvSpPr>
          <p:nvPr/>
        </p:nvSpPr>
        <p:spPr bwMode="auto">
          <a:xfrm>
            <a:off x="3124200" y="3817938"/>
            <a:ext cx="3124200" cy="1905000"/>
          </a:xfrm>
          <a:prstGeom prst="rect">
            <a:avLst/>
          </a:prstGeom>
          <a:noFill/>
          <a:ln w="19050">
            <a:solidFill>
              <a:schemeClr val="tx1"/>
            </a:solidFill>
            <a:miter lim="800000"/>
            <a:headEnd/>
            <a:tailEnd/>
          </a:ln>
        </p:spPr>
        <p:txBody>
          <a:bodyPr lIns="90000" tIns="46800" rIns="90000" bIns="46800"/>
          <a:lstStyle/>
          <a:p>
            <a:pPr algn="just" eaLnBrk="0" hangingPunct="0">
              <a:lnSpc>
                <a:spcPct val="110000"/>
              </a:lnSpc>
            </a:pPr>
            <a:r>
              <a:rPr kumimoji="1" lang="en-US" altLang="zh-CN" sz="3200" b="1">
                <a:latin typeface="宋体" pitchFamily="2" charset="-122"/>
              </a:rPr>
              <a:t> </a:t>
            </a:r>
            <a:r>
              <a:rPr kumimoji="1" lang="zh-CN" altLang="en-US" sz="3200" b="1">
                <a:latin typeface="宋体" pitchFamily="2" charset="-122"/>
              </a:rPr>
              <a:t>词法分析程序</a:t>
            </a:r>
            <a:r>
              <a:rPr kumimoji="1" lang="en-US" altLang="zh-CN" sz="3200" b="1">
                <a:latin typeface="宋体" pitchFamily="2" charset="-122"/>
              </a:rPr>
              <a:t>L</a:t>
            </a:r>
            <a:endParaRPr kumimoji="1" lang="en-US" altLang="zh-CN" sz="2800" b="1">
              <a:latin typeface="宋体" pitchFamily="2" charset="-122"/>
            </a:endParaRPr>
          </a:p>
        </p:txBody>
      </p:sp>
      <p:sp>
        <p:nvSpPr>
          <p:cNvPr id="63499" name="Rectangle 11"/>
          <p:cNvSpPr>
            <a:spLocks noChangeArrowheads="1"/>
          </p:cNvSpPr>
          <p:nvPr/>
        </p:nvSpPr>
        <p:spPr bwMode="auto">
          <a:xfrm>
            <a:off x="5943600" y="4046538"/>
            <a:ext cx="2514600" cy="609600"/>
          </a:xfrm>
          <a:prstGeom prst="rect">
            <a:avLst/>
          </a:prstGeom>
          <a:noFill/>
          <a:ln w="19050">
            <a:noFill/>
            <a:miter lim="800000"/>
            <a:headEnd/>
            <a:tailEnd/>
          </a:ln>
        </p:spPr>
        <p:txBody>
          <a:bodyPr lIns="90000" tIns="46800" rIns="90000" bIns="46800"/>
          <a:lstStyle/>
          <a:p>
            <a:pPr algn="ctr" eaLnBrk="0" hangingPunct="0"/>
            <a:r>
              <a:rPr kumimoji="1" lang="zh-CN" altLang="en-US" sz="3200" b="1">
                <a:latin typeface="宋体" pitchFamily="2" charset="-122"/>
              </a:rPr>
              <a:t>单词符号</a:t>
            </a:r>
            <a:endParaRPr kumimoji="1" lang="zh-CN" altLang="en-US" sz="2400" b="1">
              <a:latin typeface="宋体" pitchFamily="2" charset="-122"/>
            </a:endParaRPr>
          </a:p>
        </p:txBody>
      </p:sp>
      <p:sp>
        <p:nvSpPr>
          <p:cNvPr id="63500" name="Rectangle 12"/>
          <p:cNvSpPr>
            <a:spLocks noChangeArrowheads="1"/>
          </p:cNvSpPr>
          <p:nvPr/>
        </p:nvSpPr>
        <p:spPr bwMode="auto">
          <a:xfrm>
            <a:off x="990600" y="3970338"/>
            <a:ext cx="2514600" cy="609600"/>
          </a:xfrm>
          <a:prstGeom prst="rect">
            <a:avLst/>
          </a:prstGeom>
          <a:noFill/>
          <a:ln w="19050">
            <a:noFill/>
            <a:miter lim="800000"/>
            <a:headEnd/>
            <a:tailEnd/>
          </a:ln>
        </p:spPr>
        <p:txBody>
          <a:bodyPr lIns="90000" tIns="46800" rIns="90000" bIns="46800"/>
          <a:lstStyle/>
          <a:p>
            <a:pPr algn="ctr" eaLnBrk="0" hangingPunct="0"/>
            <a:r>
              <a:rPr kumimoji="1" lang="zh-CN" altLang="en-US" sz="3200" b="1">
                <a:latin typeface="宋体" pitchFamily="2" charset="-122"/>
              </a:rPr>
              <a:t>输入串</a:t>
            </a:r>
            <a:endParaRPr kumimoji="1" lang="zh-CN" altLang="en-US" sz="2400" b="1">
              <a:latin typeface="宋体" pitchFamily="2" charset="-122"/>
            </a:endParaRPr>
          </a:p>
        </p:txBody>
      </p:sp>
      <p:sp>
        <p:nvSpPr>
          <p:cNvPr id="63501" name="Line 13"/>
          <p:cNvSpPr>
            <a:spLocks noChangeShapeType="1"/>
          </p:cNvSpPr>
          <p:nvPr/>
        </p:nvSpPr>
        <p:spPr bwMode="auto">
          <a:xfrm>
            <a:off x="685800" y="4656138"/>
            <a:ext cx="2362200" cy="0"/>
          </a:xfrm>
          <a:prstGeom prst="line">
            <a:avLst/>
          </a:prstGeom>
          <a:noFill/>
          <a:ln w="19050">
            <a:solidFill>
              <a:schemeClr val="tx1"/>
            </a:solidFill>
            <a:round/>
            <a:headEnd/>
            <a:tailEnd type="stealth" w="lg" len="lg"/>
          </a:ln>
        </p:spPr>
        <p:txBody>
          <a:bodyPr wrap="none" lIns="90000" tIns="46800" rIns="90000" bIns="46800" anchor="ctr"/>
          <a:lstStyle/>
          <a:p>
            <a:endParaRPr lang="zh-CN" altLang="en-US"/>
          </a:p>
        </p:txBody>
      </p:sp>
      <p:sp>
        <p:nvSpPr>
          <p:cNvPr id="63502" name="Line 14"/>
          <p:cNvSpPr>
            <a:spLocks noChangeShapeType="1"/>
          </p:cNvSpPr>
          <p:nvPr/>
        </p:nvSpPr>
        <p:spPr bwMode="auto">
          <a:xfrm>
            <a:off x="6248400" y="4732338"/>
            <a:ext cx="2514600" cy="0"/>
          </a:xfrm>
          <a:prstGeom prst="line">
            <a:avLst/>
          </a:prstGeom>
          <a:noFill/>
          <a:ln w="19050">
            <a:solidFill>
              <a:schemeClr val="tx1"/>
            </a:solidFill>
            <a:round/>
            <a:headEnd/>
            <a:tailEnd type="stealth" w="lg" len="lg"/>
          </a:ln>
        </p:spPr>
        <p:txBody>
          <a:bodyPr wrap="none" lIns="90000" tIns="46800" rIns="90000" bIns="46800" anchor="ctr"/>
          <a:lstStyle/>
          <a:p>
            <a:endParaRPr lang="zh-CN" altLang="en-US"/>
          </a:p>
        </p:txBody>
      </p:sp>
      <p:sp>
        <p:nvSpPr>
          <p:cNvPr id="63503" name="Rectangle 15"/>
          <p:cNvSpPr>
            <a:spLocks noChangeArrowheads="1"/>
          </p:cNvSpPr>
          <p:nvPr/>
        </p:nvSpPr>
        <p:spPr bwMode="auto">
          <a:xfrm>
            <a:off x="3276600" y="5113338"/>
            <a:ext cx="2819400" cy="533400"/>
          </a:xfrm>
          <a:prstGeom prst="rect">
            <a:avLst/>
          </a:prstGeom>
          <a:noFill/>
          <a:ln w="19050">
            <a:solidFill>
              <a:schemeClr val="tx1"/>
            </a:solidFill>
            <a:miter lim="800000"/>
            <a:headEnd/>
            <a:tailEnd type="none" w="lg" len="lg"/>
          </a:ln>
        </p:spPr>
        <p:txBody>
          <a:bodyPr wrap="none" lIns="90000" tIns="46800" rIns="90000" bIns="46800" anchor="ctr"/>
          <a:lstStyle/>
          <a:p>
            <a:pPr algn="ctr"/>
            <a:r>
              <a:rPr kumimoji="1" lang="zh-CN" altLang="en-US" sz="3000" b="1">
                <a:latin typeface="宋体" pitchFamily="2" charset="-122"/>
              </a:rPr>
              <a:t>状态转换矩阵</a:t>
            </a:r>
          </a:p>
        </p:txBody>
      </p:sp>
      <p:sp>
        <p:nvSpPr>
          <p:cNvPr id="63504" name="Rectangle 16"/>
          <p:cNvSpPr>
            <a:spLocks noChangeArrowheads="1"/>
          </p:cNvSpPr>
          <p:nvPr/>
        </p:nvSpPr>
        <p:spPr bwMode="auto">
          <a:xfrm>
            <a:off x="3276600" y="4579938"/>
            <a:ext cx="2819400" cy="533400"/>
          </a:xfrm>
          <a:prstGeom prst="rect">
            <a:avLst/>
          </a:prstGeom>
          <a:noFill/>
          <a:ln w="19050">
            <a:solidFill>
              <a:schemeClr val="tx1"/>
            </a:solidFill>
            <a:miter lim="800000"/>
            <a:headEnd/>
            <a:tailEnd type="none" w="lg" len="lg"/>
          </a:ln>
        </p:spPr>
        <p:txBody>
          <a:bodyPr wrap="none" lIns="90000" tIns="46800" rIns="90000" bIns="46800" anchor="ctr"/>
          <a:lstStyle/>
          <a:p>
            <a:pPr algn="ctr"/>
            <a:r>
              <a:rPr kumimoji="1" lang="zh-CN" altLang="en-US" sz="3000" b="1">
                <a:latin typeface="宋体" pitchFamily="2" charset="-122"/>
              </a:rPr>
              <a:t>控制执行程序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p:cNvSpPr/>
          <p:nvPr/>
        </p:nvSpPr>
        <p:spPr bwMode="auto">
          <a:xfrm>
            <a:off x="179512" y="1215009"/>
            <a:ext cx="8712968" cy="559836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黑体" pitchFamily="2" charset="-122"/>
            </a:endParaRPr>
          </a:p>
        </p:txBody>
      </p:sp>
      <p:sp>
        <p:nvSpPr>
          <p:cNvPr id="2" name="标题 1">
            <a:extLst>
              <a:ext uri="{FF2B5EF4-FFF2-40B4-BE49-F238E27FC236}">
                <a16:creationId xmlns:a16="http://schemas.microsoft.com/office/drawing/2014/main" id="{1513B942-F20C-4F8E-9ABF-8095C4E86CFD}"/>
              </a:ext>
            </a:extLst>
          </p:cNvPr>
          <p:cNvSpPr>
            <a:spLocks noGrp="1"/>
          </p:cNvSpPr>
          <p:nvPr>
            <p:ph type="title"/>
          </p:nvPr>
        </p:nvSpPr>
        <p:spPr/>
        <p:txBody>
          <a:bodyPr/>
          <a:lstStyle/>
          <a:p>
            <a:r>
              <a:rPr lang="zh-CN" altLang="en-US" dirty="0"/>
              <a:t>示例</a:t>
            </a:r>
          </a:p>
        </p:txBody>
      </p:sp>
      <p:sp>
        <p:nvSpPr>
          <p:cNvPr id="64515" name="Rectangle 3"/>
          <p:cNvSpPr>
            <a:spLocks noGrp="1" noChangeArrowheads="1"/>
          </p:cNvSpPr>
          <p:nvPr>
            <p:ph idx="1"/>
          </p:nvPr>
        </p:nvSpPr>
        <p:spPr/>
        <p:txBody>
          <a:bodyPr/>
          <a:lstStyle/>
          <a:p>
            <a:pPr eaLnBrk="1" hangingPunct="1">
              <a:lnSpc>
                <a:spcPct val="90000"/>
              </a:lnSpc>
              <a:spcBef>
                <a:spcPct val="0"/>
              </a:spcBef>
              <a:buFont typeface="Wingdings" pitchFamily="2" charset="2"/>
              <a:buNone/>
            </a:pPr>
            <a:r>
              <a:rPr lang="en-US" altLang="zh-CN" sz="2000" dirty="0">
                <a:solidFill>
                  <a:srgbClr val="3217BB"/>
                </a:solidFill>
              </a:rPr>
              <a:t>AUXILIARY DEFINITION</a:t>
            </a:r>
          </a:p>
          <a:p>
            <a:pPr lvl="1" eaLnBrk="1" hangingPunct="1">
              <a:lnSpc>
                <a:spcPct val="90000"/>
              </a:lnSpc>
              <a:spcBef>
                <a:spcPct val="0"/>
              </a:spcBef>
              <a:buFont typeface="Wingdings" pitchFamily="2" charset="2"/>
              <a:buNone/>
            </a:pPr>
            <a:r>
              <a:rPr lang="en-US" altLang="zh-CN" sz="2000" dirty="0" err="1"/>
              <a:t>letter</a:t>
            </a:r>
            <a:r>
              <a:rPr lang="en-US" altLang="zh-CN" sz="2000" dirty="0" err="1">
                <a:sym typeface="Symbol" pitchFamily="18" charset="2"/>
              </a:rPr>
              <a:t>A|B</a:t>
            </a:r>
            <a:r>
              <a:rPr lang="en-US" altLang="zh-CN" sz="2000" dirty="0">
                <a:sym typeface="Symbol" pitchFamily="18" charset="2"/>
              </a:rPr>
              <a:t>|...|Z</a:t>
            </a:r>
          </a:p>
          <a:p>
            <a:pPr lvl="1" eaLnBrk="1" hangingPunct="1">
              <a:lnSpc>
                <a:spcPct val="90000"/>
              </a:lnSpc>
              <a:spcBef>
                <a:spcPct val="0"/>
              </a:spcBef>
              <a:buFont typeface="Wingdings" pitchFamily="2" charset="2"/>
              <a:buNone/>
            </a:pPr>
            <a:r>
              <a:rPr lang="en-US" altLang="zh-CN" sz="2000" dirty="0">
                <a:sym typeface="Symbol" pitchFamily="18" charset="2"/>
              </a:rPr>
              <a:t>digit 0|1|...|9</a:t>
            </a:r>
          </a:p>
          <a:p>
            <a:pPr eaLnBrk="1" hangingPunct="1">
              <a:lnSpc>
                <a:spcPct val="90000"/>
              </a:lnSpc>
              <a:spcBef>
                <a:spcPct val="30000"/>
              </a:spcBef>
              <a:buFont typeface="Wingdings" pitchFamily="2" charset="2"/>
              <a:buNone/>
            </a:pPr>
            <a:r>
              <a:rPr lang="en-US" altLang="zh-CN" sz="2000" dirty="0">
                <a:solidFill>
                  <a:srgbClr val="3217BB"/>
                </a:solidFill>
                <a:sym typeface="Symbol" pitchFamily="18" charset="2"/>
              </a:rPr>
              <a:t>RECOGNITION RULES</a:t>
            </a:r>
          </a:p>
          <a:p>
            <a:pPr eaLnBrk="1" hangingPunct="1">
              <a:lnSpc>
                <a:spcPct val="90000"/>
              </a:lnSpc>
              <a:spcBef>
                <a:spcPct val="0"/>
              </a:spcBef>
              <a:buFont typeface="Wingdings" pitchFamily="2" charset="2"/>
              <a:buNone/>
            </a:pPr>
            <a:r>
              <a:rPr lang="en-US" altLang="zh-CN" sz="2000" dirty="0">
                <a:sym typeface="Symbol" pitchFamily="18" charset="2"/>
              </a:rPr>
              <a:t>1		DIM				{ RETURN (1,-) } </a:t>
            </a:r>
          </a:p>
          <a:p>
            <a:pPr eaLnBrk="1" hangingPunct="1">
              <a:lnSpc>
                <a:spcPct val="90000"/>
              </a:lnSpc>
              <a:spcBef>
                <a:spcPct val="0"/>
              </a:spcBef>
              <a:buFont typeface="Wingdings" pitchFamily="2" charset="2"/>
              <a:buNone/>
            </a:pPr>
            <a:r>
              <a:rPr lang="en-US" altLang="zh-CN" sz="2000" dirty="0">
                <a:sym typeface="Symbol" pitchFamily="18" charset="2"/>
              </a:rPr>
              <a:t>2		IF				{ RETURN (2,-) }</a:t>
            </a:r>
          </a:p>
          <a:p>
            <a:pPr eaLnBrk="1" hangingPunct="1">
              <a:lnSpc>
                <a:spcPct val="90000"/>
              </a:lnSpc>
              <a:spcBef>
                <a:spcPct val="0"/>
              </a:spcBef>
              <a:buFont typeface="Wingdings" pitchFamily="2" charset="2"/>
              <a:buNone/>
            </a:pPr>
            <a:r>
              <a:rPr lang="en-US" altLang="zh-CN" sz="2000" dirty="0">
                <a:sym typeface="Symbol" pitchFamily="18" charset="2"/>
              </a:rPr>
              <a:t>3		DO				{ RETURN (3,-) }</a:t>
            </a:r>
          </a:p>
          <a:p>
            <a:pPr eaLnBrk="1" hangingPunct="1">
              <a:lnSpc>
                <a:spcPct val="90000"/>
              </a:lnSpc>
              <a:spcBef>
                <a:spcPct val="0"/>
              </a:spcBef>
              <a:buFont typeface="Wingdings" pitchFamily="2" charset="2"/>
              <a:buNone/>
            </a:pPr>
            <a:r>
              <a:rPr lang="en-US" altLang="zh-CN" sz="2000" dirty="0">
                <a:sym typeface="Symbol" pitchFamily="18" charset="2"/>
              </a:rPr>
              <a:t>4		STOP				{ RETURN (4,-) }</a:t>
            </a:r>
          </a:p>
          <a:p>
            <a:pPr eaLnBrk="1" hangingPunct="1">
              <a:lnSpc>
                <a:spcPct val="90000"/>
              </a:lnSpc>
              <a:spcBef>
                <a:spcPct val="0"/>
              </a:spcBef>
              <a:buFont typeface="Wingdings" pitchFamily="2" charset="2"/>
              <a:buNone/>
            </a:pPr>
            <a:r>
              <a:rPr lang="en-US" altLang="zh-CN" sz="2000" dirty="0">
                <a:sym typeface="Symbol" pitchFamily="18" charset="2"/>
              </a:rPr>
              <a:t>5		END				{ RETURN (5,-) }</a:t>
            </a:r>
          </a:p>
          <a:p>
            <a:pPr eaLnBrk="1" hangingPunct="1">
              <a:lnSpc>
                <a:spcPct val="90000"/>
              </a:lnSpc>
              <a:spcBef>
                <a:spcPct val="0"/>
              </a:spcBef>
              <a:buFont typeface="Wingdings" pitchFamily="2" charset="2"/>
              <a:buNone/>
            </a:pPr>
            <a:r>
              <a:rPr lang="en-US" altLang="zh-CN" sz="2000" dirty="0">
                <a:sym typeface="Symbol" pitchFamily="18" charset="2"/>
              </a:rPr>
              <a:t>6		letter(</a:t>
            </a:r>
            <a:r>
              <a:rPr lang="en-US" altLang="zh-CN" sz="2000" dirty="0" err="1">
                <a:sym typeface="Symbol" pitchFamily="18" charset="2"/>
              </a:rPr>
              <a:t>letter|digit</a:t>
            </a:r>
            <a:r>
              <a:rPr lang="en-US" altLang="zh-CN" sz="2000" dirty="0">
                <a:sym typeface="Symbol" pitchFamily="18" charset="2"/>
              </a:rPr>
              <a:t>) *		{ RETURN (6, TOKEN) } </a:t>
            </a:r>
          </a:p>
          <a:p>
            <a:pPr eaLnBrk="1" hangingPunct="1">
              <a:lnSpc>
                <a:spcPct val="90000"/>
              </a:lnSpc>
              <a:spcBef>
                <a:spcPct val="0"/>
              </a:spcBef>
              <a:buFont typeface="Wingdings" pitchFamily="2" charset="2"/>
              <a:buNone/>
            </a:pPr>
            <a:r>
              <a:rPr lang="en-US" altLang="zh-CN" sz="2000" dirty="0">
                <a:sym typeface="Symbol" pitchFamily="18" charset="2"/>
              </a:rPr>
              <a:t>7		digit(digit)*			{ RETURN (7, </a:t>
            </a:r>
            <a:r>
              <a:rPr lang="en-US" altLang="zh-CN" sz="2000" dirty="0" err="1">
                <a:sym typeface="Symbol" pitchFamily="18" charset="2"/>
              </a:rPr>
              <a:t>DTB</a:t>
            </a:r>
            <a:r>
              <a:rPr lang="en-US" altLang="zh-CN" sz="2000" dirty="0">
                <a:sym typeface="Symbol" pitchFamily="18" charset="2"/>
              </a:rPr>
              <a:t>) }</a:t>
            </a:r>
          </a:p>
          <a:p>
            <a:pPr eaLnBrk="1" hangingPunct="1">
              <a:lnSpc>
                <a:spcPct val="90000"/>
              </a:lnSpc>
              <a:spcBef>
                <a:spcPct val="0"/>
              </a:spcBef>
              <a:buFont typeface="Wingdings" pitchFamily="2" charset="2"/>
              <a:buNone/>
            </a:pPr>
            <a:r>
              <a:rPr lang="en-US" altLang="zh-CN" sz="2000" dirty="0">
                <a:sym typeface="Symbol" pitchFamily="18" charset="2"/>
              </a:rPr>
              <a:t>8		=				{ RETURN (8, -) }</a:t>
            </a:r>
          </a:p>
          <a:p>
            <a:pPr eaLnBrk="1" hangingPunct="1">
              <a:lnSpc>
                <a:spcPct val="90000"/>
              </a:lnSpc>
              <a:spcBef>
                <a:spcPct val="0"/>
              </a:spcBef>
              <a:buFont typeface="Wingdings" pitchFamily="2" charset="2"/>
              <a:buNone/>
            </a:pPr>
            <a:r>
              <a:rPr lang="en-US" altLang="zh-CN" sz="2000" dirty="0">
                <a:sym typeface="Symbol" pitchFamily="18" charset="2"/>
              </a:rPr>
              <a:t>9		+				{ RETURN (9,-) }</a:t>
            </a:r>
          </a:p>
          <a:p>
            <a:pPr eaLnBrk="1" hangingPunct="1">
              <a:lnSpc>
                <a:spcPct val="90000"/>
              </a:lnSpc>
              <a:spcBef>
                <a:spcPct val="0"/>
              </a:spcBef>
              <a:buFont typeface="Wingdings" pitchFamily="2" charset="2"/>
              <a:buNone/>
            </a:pPr>
            <a:r>
              <a:rPr lang="en-US" altLang="zh-CN" sz="2000" dirty="0">
                <a:sym typeface="Symbol" pitchFamily="18" charset="2"/>
              </a:rPr>
              <a:t>10		*				{ RETURN (10,-) } </a:t>
            </a:r>
          </a:p>
          <a:p>
            <a:pPr eaLnBrk="1" hangingPunct="1">
              <a:lnSpc>
                <a:spcPct val="90000"/>
              </a:lnSpc>
              <a:spcBef>
                <a:spcPct val="0"/>
              </a:spcBef>
              <a:buFont typeface="Wingdings" pitchFamily="2" charset="2"/>
              <a:buNone/>
            </a:pPr>
            <a:r>
              <a:rPr lang="en-US" altLang="zh-CN" sz="2000" dirty="0">
                <a:sym typeface="Symbol" pitchFamily="18" charset="2"/>
              </a:rPr>
              <a:t>11		**				{ RETURN (11,-) } </a:t>
            </a:r>
          </a:p>
          <a:p>
            <a:pPr eaLnBrk="1" hangingPunct="1">
              <a:lnSpc>
                <a:spcPct val="90000"/>
              </a:lnSpc>
              <a:spcBef>
                <a:spcPct val="0"/>
              </a:spcBef>
              <a:buFont typeface="Wingdings" pitchFamily="2" charset="2"/>
              <a:buNone/>
            </a:pPr>
            <a:r>
              <a:rPr lang="en-US" altLang="zh-CN" sz="2000" dirty="0">
                <a:sym typeface="Symbol" pitchFamily="18" charset="2"/>
              </a:rPr>
              <a:t>12		,				{ RETURN (12,-) } </a:t>
            </a:r>
          </a:p>
          <a:p>
            <a:pPr eaLnBrk="1" hangingPunct="1">
              <a:lnSpc>
                <a:spcPct val="90000"/>
              </a:lnSpc>
              <a:spcBef>
                <a:spcPct val="0"/>
              </a:spcBef>
              <a:buFont typeface="Wingdings" pitchFamily="2" charset="2"/>
              <a:buNone/>
            </a:pPr>
            <a:r>
              <a:rPr lang="en-US" altLang="zh-CN" sz="2000" dirty="0">
                <a:sym typeface="Symbol" pitchFamily="18" charset="2"/>
              </a:rPr>
              <a:t>13		(				{ RETURN (13,-) } </a:t>
            </a:r>
          </a:p>
          <a:p>
            <a:pPr eaLnBrk="1" hangingPunct="1">
              <a:lnSpc>
                <a:spcPct val="90000"/>
              </a:lnSpc>
              <a:spcBef>
                <a:spcPct val="0"/>
              </a:spcBef>
              <a:buFont typeface="Wingdings" pitchFamily="2" charset="2"/>
              <a:buNone/>
            </a:pPr>
            <a:r>
              <a:rPr lang="en-US" altLang="zh-CN" sz="2000" dirty="0">
                <a:sym typeface="Symbol" pitchFamily="18" charset="2"/>
              </a:rPr>
              <a:t>14		)				{ RETURN (14,-) }</a:t>
            </a:r>
          </a:p>
        </p:txBody>
      </p:sp>
      <p:sp>
        <p:nvSpPr>
          <p:cNvPr id="64516" name="Rectangle 4"/>
          <p:cNvSpPr>
            <a:spLocks noChangeArrowheads="1"/>
          </p:cNvSpPr>
          <p:nvPr/>
        </p:nvSpPr>
        <p:spPr bwMode="auto">
          <a:xfrm>
            <a:off x="1187450" y="2564531"/>
            <a:ext cx="3240088" cy="3960813"/>
          </a:xfrm>
          <a:prstGeom prst="rect">
            <a:avLst/>
          </a:prstGeom>
          <a:solidFill>
            <a:srgbClr val="FFFF00">
              <a:alpha val="20000"/>
            </a:srgbClr>
          </a:solidFill>
          <a:ln w="28575">
            <a:solidFill>
              <a:srgbClr val="9999FF"/>
            </a:solidFill>
            <a:miter lim="800000"/>
            <a:headEnd/>
            <a:tailEnd type="none" w="lg" len="lg"/>
          </a:ln>
          <a:effectLst/>
        </p:spPr>
        <p:txBody>
          <a:bodyPr wrap="none" anchor="ctr"/>
          <a:lstStyle/>
          <a:p>
            <a:endParaRPr lang="zh-CN" altLang="en-US"/>
          </a:p>
        </p:txBody>
      </p:sp>
      <p:sp>
        <p:nvSpPr>
          <p:cNvPr id="64517" name="AutoShape 5"/>
          <p:cNvSpPr>
            <a:spLocks noChangeArrowheads="1"/>
          </p:cNvSpPr>
          <p:nvPr/>
        </p:nvSpPr>
        <p:spPr bwMode="auto">
          <a:xfrm>
            <a:off x="4410590" y="1556792"/>
            <a:ext cx="2489762" cy="725328"/>
          </a:xfrm>
          <a:prstGeom prst="wedgeRectCallout">
            <a:avLst>
              <a:gd name="adj1" fmla="val -83032"/>
              <a:gd name="adj2" fmla="val 166352"/>
            </a:avLst>
          </a:prstGeom>
          <a:solidFill>
            <a:srgbClr val="FFFF00"/>
          </a:solidFill>
          <a:ln w="12700">
            <a:solidFill>
              <a:schemeClr val="tx1"/>
            </a:solidFill>
            <a:miter lim="800000"/>
            <a:headEnd/>
            <a:tailEnd type="none" w="lg" len="lg"/>
          </a:ln>
        </p:spPr>
        <p:txBody>
          <a:bodyPr anchor="ctr"/>
          <a:lstStyle/>
          <a:p>
            <a:pPr algn="ctr"/>
            <a:r>
              <a:rPr lang="zh-CN" altLang="en-GB" sz="2800" b="1" dirty="0">
                <a:latin typeface="微软雅黑" panose="020B0503020204020204" pitchFamily="34" charset="-122"/>
                <a:ea typeface="微软雅黑" panose="020B0503020204020204" pitchFamily="34" charset="-122"/>
              </a:rPr>
              <a:t>正</a:t>
            </a:r>
            <a:r>
              <a:rPr lang="zh-CN" altLang="en-US" sz="2800" b="1" dirty="0">
                <a:latin typeface="微软雅黑" panose="020B0503020204020204" pitchFamily="34" charset="-122"/>
                <a:ea typeface="微软雅黑" panose="020B0503020204020204" pitchFamily="34" charset="-122"/>
              </a:rPr>
              <a:t>则表达</a:t>
            </a:r>
            <a:r>
              <a:rPr lang="zh-CN" altLang="en-GB" sz="2800" b="1" dirty="0">
                <a:latin typeface="微软雅黑" panose="020B0503020204020204" pitchFamily="34" charset="-122"/>
                <a:ea typeface="微软雅黑" panose="020B0503020204020204" pitchFamily="34" charset="-122"/>
              </a:rPr>
              <a:t>式</a:t>
            </a:r>
            <a:endParaRPr lang="en-GB" altLang="zh-CN"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LEX</a:t>
            </a:r>
            <a:r>
              <a:rPr lang="zh-CN" altLang="en-US" dirty="0"/>
              <a:t>的工作过程</a:t>
            </a:r>
          </a:p>
        </p:txBody>
      </p:sp>
      <p:sp>
        <p:nvSpPr>
          <p:cNvPr id="76802" name="Rectangle 2"/>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spcBef>
                <a:spcPct val="40000"/>
              </a:spcBef>
            </a:pPr>
            <a:r>
              <a:rPr lang="zh-CN" altLang="en-US" dirty="0"/>
              <a:t>首先，对每条识别规则</a:t>
            </a:r>
            <a:r>
              <a:rPr lang="en-US" altLang="zh-CN" dirty="0"/>
              <a:t>P</a:t>
            </a:r>
            <a:r>
              <a:rPr lang="en-US" altLang="zh-CN" baseline="-25000" dirty="0"/>
              <a:t>i</a:t>
            </a:r>
            <a:r>
              <a:rPr lang="zh-CN" altLang="en-US" dirty="0"/>
              <a:t>构造一个相应的非确定有限自动机</a:t>
            </a:r>
            <a:r>
              <a:rPr lang="en-US" altLang="zh-CN" dirty="0"/>
              <a:t>M</a:t>
            </a:r>
            <a:r>
              <a:rPr lang="en-US" altLang="zh-CN" baseline="-25000" dirty="0"/>
              <a:t>i</a:t>
            </a:r>
            <a:r>
              <a:rPr lang="zh-CN" altLang="en-US" dirty="0"/>
              <a:t>；</a:t>
            </a:r>
          </a:p>
          <a:p>
            <a:pPr eaLnBrk="1" hangingPunct="1">
              <a:lnSpc>
                <a:spcPct val="150000"/>
              </a:lnSpc>
              <a:spcBef>
                <a:spcPct val="40000"/>
              </a:spcBef>
            </a:pPr>
            <a:r>
              <a:rPr lang="zh-CN" altLang="en-US" dirty="0"/>
              <a:t>然后，引进一个新初态</a:t>
            </a:r>
            <a:r>
              <a:rPr lang="en-US" altLang="zh-CN" dirty="0"/>
              <a:t>X</a:t>
            </a:r>
            <a:r>
              <a:rPr lang="zh-CN" altLang="en-US" dirty="0"/>
              <a:t>，通过</a:t>
            </a:r>
            <a:r>
              <a:rPr lang="zh-CN" altLang="en-US" dirty="0">
                <a:sym typeface="Symbol" pitchFamily="18" charset="2"/>
              </a:rPr>
              <a:t></a:t>
            </a:r>
            <a:r>
              <a:rPr lang="zh-CN" altLang="en-US" dirty="0"/>
              <a:t>弧，将这些自动机连接成一个新的</a:t>
            </a:r>
            <a:r>
              <a:rPr lang="en-US" altLang="zh-CN" dirty="0"/>
              <a:t>NFA</a:t>
            </a:r>
            <a:r>
              <a:rPr lang="zh-CN" altLang="en-US" dirty="0"/>
              <a:t>；</a:t>
            </a:r>
          </a:p>
          <a:p>
            <a:pPr eaLnBrk="1" hangingPunct="1">
              <a:lnSpc>
                <a:spcPct val="150000"/>
              </a:lnSpc>
              <a:spcBef>
                <a:spcPct val="40000"/>
              </a:spcBef>
            </a:pPr>
            <a:r>
              <a:rPr lang="zh-CN" altLang="en-US" dirty="0"/>
              <a:t>最后，把</a:t>
            </a:r>
            <a:r>
              <a:rPr lang="en-US" altLang="zh-CN" dirty="0"/>
              <a:t>M</a:t>
            </a:r>
            <a:r>
              <a:rPr lang="zh-CN" altLang="en-US" dirty="0"/>
              <a:t>确定化、最小化，生成该</a:t>
            </a:r>
            <a:r>
              <a:rPr lang="en-US" altLang="zh-CN" dirty="0"/>
              <a:t>DFA</a:t>
            </a:r>
            <a:r>
              <a:rPr lang="zh-CN" altLang="en-US" dirty="0"/>
              <a:t>的状态转换表和控制执行程序</a:t>
            </a:r>
          </a:p>
          <a:p>
            <a:pPr eaLnBrk="1" hangingPunct="1">
              <a:lnSpc>
                <a:spcPct val="150000"/>
              </a:lnSpc>
            </a:pP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a:extLst>
              <a:ext uri="{FF2B5EF4-FFF2-40B4-BE49-F238E27FC236}">
                <a16:creationId xmlns:a16="http://schemas.microsoft.com/office/drawing/2014/main" id="{445EF424-FCD4-4A5F-9B08-A4C817DA16F6}"/>
              </a:ext>
            </a:extLst>
          </p:cNvPr>
          <p:cNvSpPr txBox="1">
            <a:spLocks/>
          </p:cNvSpPr>
          <p:nvPr/>
        </p:nvSpPr>
        <p:spPr bwMode="auto">
          <a:xfrm>
            <a:off x="606429" y="1600200"/>
            <a:ext cx="8136904" cy="4853136"/>
          </a:xfrm>
          <a:prstGeom prst="rect">
            <a:avLst/>
          </a:prstGeom>
          <a:solidFill>
            <a:schemeClr val="bg1"/>
          </a:solidFill>
          <a:ln w="28575">
            <a:solidFill>
              <a:srgbClr val="9999FF"/>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itchFamily="2" charset="2"/>
              <a:buChar char="l"/>
              <a:defRPr sz="1600" b="1">
                <a:solidFill>
                  <a:schemeClr val="tx1"/>
                </a:solidFill>
                <a:latin typeface="+mn-lt"/>
                <a:ea typeface="+mn-ea"/>
              </a:defRPr>
            </a:lvl9pPr>
          </a:lstStyle>
          <a:p>
            <a:pPr marL="0" indent="0">
              <a:lnSpc>
                <a:spcPct val="150000"/>
              </a:lnSpc>
              <a:buNone/>
            </a:pPr>
            <a:endParaRPr lang="zh-CN" altLang="en-US" kern="0" dirty="0"/>
          </a:p>
        </p:txBody>
      </p:sp>
      <p:sp>
        <p:nvSpPr>
          <p:cNvPr id="79874" name="Oval 4"/>
          <p:cNvSpPr>
            <a:spLocks noChangeArrowheads="1"/>
          </p:cNvSpPr>
          <p:nvPr/>
        </p:nvSpPr>
        <p:spPr bwMode="auto">
          <a:xfrm>
            <a:off x="1295400" y="3523456"/>
            <a:ext cx="608013" cy="533400"/>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X</a:t>
            </a:r>
            <a:endParaRPr kumimoji="1" lang="en-US" altLang="zh-CN" sz="2400" b="1">
              <a:latin typeface="Times New Roman" pitchFamily="18" charset="0"/>
            </a:endParaRPr>
          </a:p>
        </p:txBody>
      </p:sp>
      <p:sp>
        <p:nvSpPr>
          <p:cNvPr id="79875" name="Rectangle 6"/>
          <p:cNvSpPr>
            <a:spLocks noChangeArrowheads="1"/>
          </p:cNvSpPr>
          <p:nvPr/>
        </p:nvSpPr>
        <p:spPr bwMode="auto">
          <a:xfrm>
            <a:off x="1981200" y="33710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endParaRPr kumimoji="1" lang="en-US" altLang="zh-CN" sz="2400" b="1">
              <a:latin typeface="宋体" pitchFamily="2" charset="-122"/>
              <a:sym typeface="Symbol" pitchFamily="18" charset="2"/>
            </a:endParaRPr>
          </a:p>
        </p:txBody>
      </p:sp>
      <p:sp>
        <p:nvSpPr>
          <p:cNvPr id="79876" name="Oval 7"/>
          <p:cNvSpPr>
            <a:spLocks noChangeArrowheads="1"/>
          </p:cNvSpPr>
          <p:nvPr/>
        </p:nvSpPr>
        <p:spPr bwMode="auto">
          <a:xfrm>
            <a:off x="3048000" y="3523456"/>
            <a:ext cx="608013" cy="533400"/>
          </a:xfrm>
          <a:prstGeom prst="ellipse">
            <a:avLst/>
          </a:prstGeom>
          <a:noFill/>
          <a:ln w="19050">
            <a:solidFill>
              <a:schemeClr val="tx1"/>
            </a:solidFill>
            <a:round/>
            <a:headEnd/>
            <a:tailEnd/>
          </a:ln>
        </p:spPr>
        <p:txBody>
          <a:bodyPr wrap="none" anchor="ctr"/>
          <a:lstStyle/>
          <a:p>
            <a:pPr algn="ctr"/>
            <a:endParaRPr kumimoji="1" lang="en-GB" altLang="zh-CN" sz="2400" b="1">
              <a:latin typeface="Times New Roman" pitchFamily="18" charset="0"/>
            </a:endParaRPr>
          </a:p>
        </p:txBody>
      </p:sp>
      <p:sp>
        <p:nvSpPr>
          <p:cNvPr id="79877" name="Oval 9"/>
          <p:cNvSpPr>
            <a:spLocks noChangeArrowheads="1"/>
          </p:cNvSpPr>
          <p:nvPr/>
        </p:nvSpPr>
        <p:spPr bwMode="auto">
          <a:xfrm>
            <a:off x="3048000" y="5047456"/>
            <a:ext cx="608013" cy="533400"/>
          </a:xfrm>
          <a:prstGeom prst="ellipse">
            <a:avLst/>
          </a:prstGeom>
          <a:noFill/>
          <a:ln w="19050">
            <a:solidFill>
              <a:schemeClr val="tx1"/>
            </a:solidFill>
            <a:round/>
            <a:headEnd/>
            <a:tailEnd/>
          </a:ln>
        </p:spPr>
        <p:txBody>
          <a:bodyPr wrap="none" anchor="ctr"/>
          <a:lstStyle/>
          <a:p>
            <a:pPr algn="ctr"/>
            <a:endParaRPr kumimoji="1" lang="en-GB" altLang="zh-CN" sz="2400" b="1">
              <a:latin typeface="Times New Roman" pitchFamily="18" charset="0"/>
            </a:endParaRPr>
          </a:p>
        </p:txBody>
      </p:sp>
      <p:sp>
        <p:nvSpPr>
          <p:cNvPr id="79878" name="Oval 10"/>
          <p:cNvSpPr>
            <a:spLocks noChangeArrowheads="1"/>
          </p:cNvSpPr>
          <p:nvPr/>
        </p:nvSpPr>
        <p:spPr bwMode="auto">
          <a:xfrm>
            <a:off x="3048000" y="2228056"/>
            <a:ext cx="608013" cy="533400"/>
          </a:xfrm>
          <a:prstGeom prst="ellipse">
            <a:avLst/>
          </a:prstGeom>
          <a:noFill/>
          <a:ln w="19050">
            <a:solidFill>
              <a:schemeClr val="tx1"/>
            </a:solidFill>
            <a:round/>
            <a:headEnd/>
            <a:tailEnd/>
          </a:ln>
        </p:spPr>
        <p:txBody>
          <a:bodyPr wrap="none" anchor="ctr"/>
          <a:lstStyle/>
          <a:p>
            <a:pPr algn="ctr"/>
            <a:endParaRPr kumimoji="1" lang="en-GB" altLang="zh-CN" sz="2400" b="1">
              <a:latin typeface="Times New Roman" pitchFamily="18" charset="0"/>
            </a:endParaRPr>
          </a:p>
        </p:txBody>
      </p:sp>
      <p:sp>
        <p:nvSpPr>
          <p:cNvPr id="79879" name="Oval 12"/>
          <p:cNvSpPr>
            <a:spLocks noChangeArrowheads="1"/>
          </p:cNvSpPr>
          <p:nvPr/>
        </p:nvSpPr>
        <p:spPr bwMode="auto">
          <a:xfrm>
            <a:off x="7010400" y="3523456"/>
            <a:ext cx="608013" cy="533400"/>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P</a:t>
            </a:r>
            <a:r>
              <a:rPr kumimoji="1" lang="en-US" altLang="zh-CN" sz="2800" b="1" baseline="-25000">
                <a:latin typeface="Times New Roman" pitchFamily="18" charset="0"/>
              </a:rPr>
              <a:t>2</a:t>
            </a:r>
            <a:endParaRPr kumimoji="1" lang="en-US" altLang="zh-CN" sz="2400" b="1">
              <a:latin typeface="Times New Roman" pitchFamily="18" charset="0"/>
            </a:endParaRPr>
          </a:p>
        </p:txBody>
      </p:sp>
      <p:sp>
        <p:nvSpPr>
          <p:cNvPr id="79880" name="Line 13"/>
          <p:cNvSpPr>
            <a:spLocks noChangeShapeType="1"/>
          </p:cNvSpPr>
          <p:nvPr/>
        </p:nvSpPr>
        <p:spPr bwMode="auto">
          <a:xfrm flipV="1">
            <a:off x="1828800" y="2685256"/>
            <a:ext cx="1295400" cy="91440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1" name="Line 14"/>
          <p:cNvSpPr>
            <a:spLocks noChangeShapeType="1"/>
          </p:cNvSpPr>
          <p:nvPr/>
        </p:nvSpPr>
        <p:spPr bwMode="auto">
          <a:xfrm>
            <a:off x="3657600" y="2456656"/>
            <a:ext cx="10668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2" name="Line 16"/>
          <p:cNvSpPr>
            <a:spLocks noChangeShapeType="1"/>
          </p:cNvSpPr>
          <p:nvPr/>
        </p:nvSpPr>
        <p:spPr bwMode="auto">
          <a:xfrm>
            <a:off x="1905000" y="3828256"/>
            <a:ext cx="11430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3" name="Line 17"/>
          <p:cNvSpPr>
            <a:spLocks noChangeShapeType="1"/>
          </p:cNvSpPr>
          <p:nvPr/>
        </p:nvSpPr>
        <p:spPr bwMode="auto">
          <a:xfrm>
            <a:off x="3657600" y="3828256"/>
            <a:ext cx="10668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4" name="Line 18"/>
          <p:cNvSpPr>
            <a:spLocks noChangeShapeType="1"/>
          </p:cNvSpPr>
          <p:nvPr/>
        </p:nvSpPr>
        <p:spPr bwMode="auto">
          <a:xfrm>
            <a:off x="5791200" y="3828256"/>
            <a:ext cx="12192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5" name="Line 19"/>
          <p:cNvSpPr>
            <a:spLocks noChangeShapeType="1"/>
          </p:cNvSpPr>
          <p:nvPr/>
        </p:nvSpPr>
        <p:spPr bwMode="auto">
          <a:xfrm>
            <a:off x="1752600" y="3980656"/>
            <a:ext cx="1295400" cy="121920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6" name="Line 20"/>
          <p:cNvSpPr>
            <a:spLocks noChangeShapeType="1"/>
          </p:cNvSpPr>
          <p:nvPr/>
        </p:nvSpPr>
        <p:spPr bwMode="auto">
          <a:xfrm>
            <a:off x="3657600" y="5352256"/>
            <a:ext cx="11430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87" name="Rectangle 22"/>
          <p:cNvSpPr>
            <a:spLocks noChangeArrowheads="1"/>
          </p:cNvSpPr>
          <p:nvPr/>
        </p:nvSpPr>
        <p:spPr bwMode="auto">
          <a:xfrm>
            <a:off x="1981200" y="26852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p>
        </p:txBody>
      </p:sp>
      <p:sp>
        <p:nvSpPr>
          <p:cNvPr id="79888" name="Rectangle 23"/>
          <p:cNvSpPr>
            <a:spLocks noChangeArrowheads="1"/>
          </p:cNvSpPr>
          <p:nvPr/>
        </p:nvSpPr>
        <p:spPr bwMode="auto">
          <a:xfrm>
            <a:off x="1676400" y="42854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endParaRPr kumimoji="1" lang="en-US" altLang="zh-CN" sz="2400" b="1">
              <a:latin typeface="宋体" pitchFamily="2" charset="-122"/>
              <a:sym typeface="Symbol" pitchFamily="18" charset="2"/>
            </a:endParaRPr>
          </a:p>
        </p:txBody>
      </p:sp>
      <p:sp>
        <p:nvSpPr>
          <p:cNvPr id="79889" name="Rectangle 24"/>
          <p:cNvSpPr>
            <a:spLocks noChangeArrowheads="1"/>
          </p:cNvSpPr>
          <p:nvPr/>
        </p:nvSpPr>
        <p:spPr bwMode="auto">
          <a:xfrm>
            <a:off x="2895600" y="42854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endParaRPr kumimoji="1" lang="en-US" altLang="zh-CN" sz="2400" b="1">
              <a:latin typeface="宋体" pitchFamily="2" charset="-122"/>
              <a:sym typeface="Symbol" pitchFamily="18" charset="2"/>
            </a:endParaRPr>
          </a:p>
        </p:txBody>
      </p:sp>
      <p:sp>
        <p:nvSpPr>
          <p:cNvPr id="79890" name="Rectangle 27"/>
          <p:cNvSpPr>
            <a:spLocks noChangeArrowheads="1"/>
          </p:cNvSpPr>
          <p:nvPr/>
        </p:nvSpPr>
        <p:spPr bwMode="auto">
          <a:xfrm>
            <a:off x="4724400" y="1999456"/>
            <a:ext cx="1066800" cy="762000"/>
          </a:xfrm>
          <a:prstGeom prst="rect">
            <a:avLst/>
          </a:prstGeom>
          <a:noFill/>
          <a:ln w="19050">
            <a:solidFill>
              <a:schemeClr val="tx1"/>
            </a:solidFill>
            <a:miter lim="800000"/>
            <a:headEnd/>
            <a:tailEnd type="none" w="lg" len="lg"/>
          </a:ln>
        </p:spPr>
        <p:txBody>
          <a:bodyPr wrap="none" lIns="90000" tIns="46800" rIns="90000" bIns="46800" anchor="ctr"/>
          <a:lstStyle/>
          <a:p>
            <a:pPr algn="ctr"/>
            <a:r>
              <a:rPr kumimoji="1" lang="en-US" altLang="zh-CN" sz="2800" b="1">
                <a:latin typeface="Times New Roman" pitchFamily="18" charset="0"/>
              </a:rPr>
              <a:t>M</a:t>
            </a:r>
            <a:r>
              <a:rPr kumimoji="1" lang="en-US" altLang="zh-CN" sz="2800" b="1" baseline="-25000">
                <a:latin typeface="Times New Roman" pitchFamily="18" charset="0"/>
              </a:rPr>
              <a:t>1</a:t>
            </a:r>
            <a:endParaRPr kumimoji="1" lang="en-US" altLang="zh-CN" sz="2400" b="1">
              <a:latin typeface="Times New Roman" pitchFamily="18" charset="0"/>
            </a:endParaRPr>
          </a:p>
        </p:txBody>
      </p:sp>
      <p:sp>
        <p:nvSpPr>
          <p:cNvPr id="79891" name="Rectangle 28"/>
          <p:cNvSpPr>
            <a:spLocks noChangeArrowheads="1"/>
          </p:cNvSpPr>
          <p:nvPr/>
        </p:nvSpPr>
        <p:spPr bwMode="auto">
          <a:xfrm>
            <a:off x="4800600" y="4971256"/>
            <a:ext cx="1066800" cy="762000"/>
          </a:xfrm>
          <a:prstGeom prst="rect">
            <a:avLst/>
          </a:prstGeom>
          <a:noFill/>
          <a:ln w="19050">
            <a:solidFill>
              <a:schemeClr val="tx1"/>
            </a:solidFill>
            <a:miter lim="800000"/>
            <a:headEnd/>
            <a:tailEnd type="none" w="lg" len="lg"/>
          </a:ln>
        </p:spPr>
        <p:txBody>
          <a:bodyPr wrap="none" lIns="90000" tIns="46800" rIns="90000" bIns="46800" anchor="ctr"/>
          <a:lstStyle/>
          <a:p>
            <a:pPr algn="ctr"/>
            <a:r>
              <a:rPr kumimoji="1" lang="en-US" altLang="zh-CN" sz="2800" b="1">
                <a:latin typeface="Times New Roman" pitchFamily="18" charset="0"/>
              </a:rPr>
              <a:t>M</a:t>
            </a:r>
            <a:r>
              <a:rPr kumimoji="1" lang="en-US" altLang="zh-CN" sz="2800" b="1" baseline="-25000">
                <a:latin typeface="Times New Roman" pitchFamily="18" charset="0"/>
              </a:rPr>
              <a:t>m</a:t>
            </a:r>
            <a:endParaRPr kumimoji="1" lang="en-US" altLang="zh-CN" sz="2400" b="1">
              <a:latin typeface="Times New Roman" pitchFamily="18" charset="0"/>
            </a:endParaRPr>
          </a:p>
        </p:txBody>
      </p:sp>
      <p:sp>
        <p:nvSpPr>
          <p:cNvPr id="79892" name="Rectangle 29"/>
          <p:cNvSpPr>
            <a:spLocks noChangeArrowheads="1"/>
          </p:cNvSpPr>
          <p:nvPr/>
        </p:nvSpPr>
        <p:spPr bwMode="auto">
          <a:xfrm>
            <a:off x="4724400" y="3371056"/>
            <a:ext cx="1066800" cy="762000"/>
          </a:xfrm>
          <a:prstGeom prst="rect">
            <a:avLst/>
          </a:prstGeom>
          <a:noFill/>
          <a:ln w="19050">
            <a:solidFill>
              <a:schemeClr val="tx1"/>
            </a:solidFill>
            <a:miter lim="800000"/>
            <a:headEnd/>
            <a:tailEnd type="none" w="lg" len="lg"/>
          </a:ln>
        </p:spPr>
        <p:txBody>
          <a:bodyPr wrap="none" lIns="90000" tIns="46800" rIns="90000" bIns="46800" anchor="ctr"/>
          <a:lstStyle/>
          <a:p>
            <a:pPr algn="ctr"/>
            <a:r>
              <a:rPr kumimoji="1" lang="en-US" altLang="zh-CN" sz="2800" b="1">
                <a:latin typeface="Times New Roman" pitchFamily="18" charset="0"/>
              </a:rPr>
              <a:t>M</a:t>
            </a:r>
            <a:r>
              <a:rPr kumimoji="1" lang="en-US" altLang="zh-CN" sz="2800" b="1" baseline="-25000">
                <a:latin typeface="Times New Roman" pitchFamily="18" charset="0"/>
              </a:rPr>
              <a:t>2</a:t>
            </a:r>
            <a:endParaRPr kumimoji="1" lang="en-US" altLang="zh-CN" sz="2400" b="1">
              <a:latin typeface="Times New Roman" pitchFamily="18" charset="0"/>
            </a:endParaRPr>
          </a:p>
        </p:txBody>
      </p:sp>
      <p:sp>
        <p:nvSpPr>
          <p:cNvPr id="79893" name="Oval 32"/>
          <p:cNvSpPr>
            <a:spLocks noChangeArrowheads="1"/>
          </p:cNvSpPr>
          <p:nvPr/>
        </p:nvSpPr>
        <p:spPr bwMode="auto">
          <a:xfrm>
            <a:off x="7010400" y="2151856"/>
            <a:ext cx="608013" cy="533400"/>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P</a:t>
            </a:r>
            <a:r>
              <a:rPr kumimoji="1" lang="en-US" altLang="zh-CN" sz="2800" b="1" baseline="-25000">
                <a:latin typeface="Times New Roman" pitchFamily="18" charset="0"/>
              </a:rPr>
              <a:t>1</a:t>
            </a:r>
            <a:endParaRPr kumimoji="1" lang="en-US" altLang="zh-CN" sz="2400" b="1">
              <a:latin typeface="Times New Roman" pitchFamily="18" charset="0"/>
            </a:endParaRPr>
          </a:p>
        </p:txBody>
      </p:sp>
      <p:sp>
        <p:nvSpPr>
          <p:cNvPr id="79894" name="Line 33"/>
          <p:cNvSpPr>
            <a:spLocks noChangeShapeType="1"/>
          </p:cNvSpPr>
          <p:nvPr/>
        </p:nvSpPr>
        <p:spPr bwMode="auto">
          <a:xfrm>
            <a:off x="5791200" y="2456656"/>
            <a:ext cx="12192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95" name="Oval 34"/>
          <p:cNvSpPr>
            <a:spLocks noChangeArrowheads="1"/>
          </p:cNvSpPr>
          <p:nvPr/>
        </p:nvSpPr>
        <p:spPr bwMode="auto">
          <a:xfrm>
            <a:off x="7086600" y="5047456"/>
            <a:ext cx="608013" cy="533400"/>
          </a:xfrm>
          <a:prstGeom prst="ellipse">
            <a:avLst/>
          </a:prstGeom>
          <a:noFill/>
          <a:ln w="19050">
            <a:solidFill>
              <a:schemeClr val="tx1"/>
            </a:solidFill>
            <a:round/>
            <a:headEnd/>
            <a:tailEnd/>
          </a:ln>
        </p:spPr>
        <p:txBody>
          <a:bodyPr wrap="none" anchor="ctr"/>
          <a:lstStyle/>
          <a:p>
            <a:pPr algn="ctr"/>
            <a:r>
              <a:rPr kumimoji="1" lang="en-US" altLang="zh-CN" sz="2800" b="1">
                <a:latin typeface="Times New Roman" pitchFamily="18" charset="0"/>
              </a:rPr>
              <a:t>P</a:t>
            </a:r>
            <a:r>
              <a:rPr kumimoji="1" lang="en-US" altLang="zh-CN" sz="2800" b="1" baseline="-25000">
                <a:latin typeface="Times New Roman" pitchFamily="18" charset="0"/>
              </a:rPr>
              <a:t>m</a:t>
            </a:r>
            <a:endParaRPr kumimoji="1" lang="en-US" altLang="zh-CN" sz="2400" b="1">
              <a:latin typeface="Times New Roman" pitchFamily="18" charset="0"/>
            </a:endParaRPr>
          </a:p>
        </p:txBody>
      </p:sp>
      <p:sp>
        <p:nvSpPr>
          <p:cNvPr id="79896" name="Line 35"/>
          <p:cNvSpPr>
            <a:spLocks noChangeShapeType="1"/>
          </p:cNvSpPr>
          <p:nvPr/>
        </p:nvSpPr>
        <p:spPr bwMode="auto">
          <a:xfrm>
            <a:off x="5867400" y="5352256"/>
            <a:ext cx="1219200" cy="0"/>
          </a:xfrm>
          <a:prstGeom prst="line">
            <a:avLst/>
          </a:prstGeom>
          <a:noFill/>
          <a:ln w="19050">
            <a:solidFill>
              <a:schemeClr val="tx1"/>
            </a:solidFill>
            <a:round/>
            <a:headEnd/>
            <a:tailEnd type="stealth" w="lg" len="lg"/>
          </a:ln>
        </p:spPr>
        <p:txBody>
          <a:bodyPr wrap="none" anchor="ctr"/>
          <a:lstStyle/>
          <a:p>
            <a:endParaRPr lang="zh-CN" altLang="en-US"/>
          </a:p>
        </p:txBody>
      </p:sp>
      <p:sp>
        <p:nvSpPr>
          <p:cNvPr id="79897" name="Rectangle 36"/>
          <p:cNvSpPr>
            <a:spLocks noChangeArrowheads="1"/>
          </p:cNvSpPr>
          <p:nvPr/>
        </p:nvSpPr>
        <p:spPr bwMode="auto">
          <a:xfrm>
            <a:off x="6858000" y="42092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endParaRPr kumimoji="1" lang="en-US" altLang="zh-CN" sz="2400" b="1">
              <a:latin typeface="宋体" pitchFamily="2" charset="-122"/>
              <a:sym typeface="Symbol" pitchFamily="18" charset="2"/>
            </a:endParaRPr>
          </a:p>
        </p:txBody>
      </p:sp>
      <p:sp>
        <p:nvSpPr>
          <p:cNvPr id="79898" name="Rectangle 37"/>
          <p:cNvSpPr>
            <a:spLocks noChangeArrowheads="1"/>
          </p:cNvSpPr>
          <p:nvPr/>
        </p:nvSpPr>
        <p:spPr bwMode="auto">
          <a:xfrm>
            <a:off x="4953000" y="4285456"/>
            <a:ext cx="838200" cy="533400"/>
          </a:xfrm>
          <a:prstGeom prst="rect">
            <a:avLst/>
          </a:prstGeom>
          <a:noFill/>
          <a:ln w="19050">
            <a:noFill/>
            <a:miter lim="800000"/>
            <a:headEnd/>
            <a:tailEnd/>
          </a:ln>
        </p:spPr>
        <p:txBody>
          <a:bodyPr wrap="none" anchor="ctr"/>
          <a:lstStyle/>
          <a:p>
            <a:pPr algn="ctr"/>
            <a:r>
              <a:rPr kumimoji="1" lang="en-US" altLang="zh-CN" sz="2800" b="1">
                <a:latin typeface="宋体" pitchFamily="2" charset="-122"/>
                <a:sym typeface="Symbol" pitchFamily="18" charset="2"/>
              </a:rPr>
              <a:t></a:t>
            </a:r>
            <a:endParaRPr kumimoji="1" lang="en-US" altLang="zh-CN" sz="2400" b="1">
              <a:latin typeface="宋体" pitchFamily="2" charset="-122"/>
              <a:sym typeface="Symbol" pitchFamily="18" charset="2"/>
            </a:endParaRPr>
          </a:p>
        </p:txBody>
      </p:sp>
      <p:sp>
        <p:nvSpPr>
          <p:cNvPr id="2" name="标题 1">
            <a:extLst>
              <a:ext uri="{FF2B5EF4-FFF2-40B4-BE49-F238E27FC236}">
                <a16:creationId xmlns:a16="http://schemas.microsoft.com/office/drawing/2014/main" id="{31580836-4469-4BDA-9A39-7048CB0C7348}"/>
              </a:ext>
            </a:extLst>
          </p:cNvPr>
          <p:cNvSpPr>
            <a:spLocks noGrp="1"/>
          </p:cNvSpPr>
          <p:nvPr>
            <p:ph type="title"/>
          </p:nvPr>
        </p:nvSpPr>
        <p:spPr/>
        <p:txBody>
          <a:bodyPr/>
          <a:lstStyle/>
          <a:p>
            <a:r>
              <a:rPr lang="en-US" altLang="zh-CN" dirty="0"/>
              <a:t>LEX</a:t>
            </a:r>
            <a:r>
              <a:rPr lang="zh-CN" altLang="en-US" dirty="0"/>
              <a:t>的工作过程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err="1"/>
              <a:t>DFA</a:t>
            </a:r>
            <a:r>
              <a:rPr lang="zh-CN" altLang="en-US" dirty="0"/>
              <a:t>示例</a:t>
            </a:r>
            <a:endParaRPr lang="en-US" altLang="zh-CN" dirty="0"/>
          </a:p>
        </p:txBody>
      </p:sp>
      <p:sp>
        <p:nvSpPr>
          <p:cNvPr id="204803" name="Rectangle 3"/>
          <p:cNvSpPr>
            <a:spLocks noGrp="1" noChangeArrowheads="1"/>
          </p:cNvSpPr>
          <p:nvPr>
            <p:ph type="body" idx="1"/>
          </p:nvPr>
        </p:nvSpPr>
        <p:spPr>
          <a:xfrm>
            <a:off x="457200" y="1343024"/>
            <a:ext cx="8363272" cy="5254327"/>
          </a:xfrm>
          <a:solidFill>
            <a:schemeClr val="bg1"/>
          </a:solidFill>
          <a:ln w="28575">
            <a:solidFill>
              <a:srgbClr val="9999FF"/>
            </a:solidFill>
          </a:ln>
        </p:spPr>
        <p:txBody>
          <a:bodyPr/>
          <a:lstStyle/>
          <a:p>
            <a:pPr>
              <a:buFontTx/>
              <a:buNone/>
            </a:pPr>
            <a:r>
              <a:rPr lang="zh-CN" altLang="en-US" dirty="0">
                <a:latin typeface="Arial" panose="020B0604020202020204" pitchFamily="34" charset="0"/>
                <a:cs typeface="Arial" panose="020B0604020202020204" pitchFamily="34" charset="0"/>
              </a:rPr>
              <a:t>例</a:t>
            </a:r>
            <a:r>
              <a:rPr lang="en-US" altLang="zh-CN" dirty="0">
                <a:latin typeface="Arial" panose="020B0604020202020204" pitchFamily="34" charset="0"/>
                <a:cs typeface="Arial" panose="020B0604020202020204" pitchFamily="34" charset="0"/>
              </a:rPr>
              <a:t>3: </a:t>
            </a:r>
            <a:r>
              <a:rPr lang="zh-CN" altLang="en-US" dirty="0">
                <a:latin typeface="Arial" panose="020B0604020202020204" pitchFamily="34" charset="0"/>
                <a:cs typeface="Arial" panose="020B0604020202020204" pitchFamily="34" charset="0"/>
              </a:rPr>
              <a:t>根据下面的数的定义构造</a:t>
            </a:r>
            <a:r>
              <a:rPr lang="en-US" altLang="zh-CN" dirty="0" err="1">
                <a:latin typeface="Arial" panose="020B0604020202020204" pitchFamily="34" charset="0"/>
                <a:cs typeface="Arial" panose="020B0604020202020204" pitchFamily="34" charset="0"/>
              </a:rPr>
              <a:t>DFA</a:t>
            </a:r>
            <a:r>
              <a:rPr lang="en-US" altLang="zh-CN" dirty="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buFontTx/>
              <a:buNone/>
            </a:pPr>
            <a:r>
              <a:rPr lang="en-US" altLang="zh-CN" sz="2000" dirty="0">
                <a:latin typeface="Arial" panose="020B0604020202020204" pitchFamily="34" charset="0"/>
                <a:cs typeface="Arial" panose="020B0604020202020204" pitchFamily="34" charset="0"/>
              </a:rPr>
              <a:t>	</a:t>
            </a:r>
            <a:r>
              <a:rPr lang="en-US" altLang="zh-CN" sz="2000" dirty="0">
                <a:solidFill>
                  <a:srgbClr val="FF0000"/>
                </a:solidFill>
                <a:latin typeface="Arial" panose="020B0604020202020204" pitchFamily="34" charset="0"/>
                <a:cs typeface="Arial" panose="020B0604020202020204" pitchFamily="34" charset="0"/>
              </a:rPr>
              <a:t>digit = [0-9]</a:t>
            </a:r>
          </a:p>
          <a:p>
            <a:pPr>
              <a:buFontTx/>
              <a:buNone/>
            </a:pPr>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err="1">
                <a:solidFill>
                  <a:srgbClr val="FF0000"/>
                </a:solidFill>
                <a:latin typeface="Arial" panose="020B0604020202020204" pitchFamily="34" charset="0"/>
                <a:cs typeface="Arial" panose="020B0604020202020204" pitchFamily="34" charset="0"/>
              </a:rPr>
              <a:t>nat</a:t>
            </a:r>
            <a:r>
              <a:rPr lang="en-US" altLang="zh-CN" sz="2000" dirty="0">
                <a:solidFill>
                  <a:srgbClr val="FF0000"/>
                </a:solidFill>
                <a:latin typeface="Arial" panose="020B0604020202020204" pitchFamily="34" charset="0"/>
                <a:cs typeface="Arial" panose="020B0604020202020204" pitchFamily="34" charset="0"/>
              </a:rPr>
              <a:t> = digit +</a:t>
            </a:r>
          </a:p>
          <a:p>
            <a:pPr>
              <a:buFontTx/>
              <a:buNone/>
            </a:pPr>
            <a:r>
              <a:rPr lang="en-US" altLang="zh-CN" sz="2000" dirty="0">
                <a:solidFill>
                  <a:srgbClr val="FF0000"/>
                </a:solidFill>
                <a:latin typeface="Arial" panose="020B0604020202020204" pitchFamily="34" charset="0"/>
                <a:cs typeface="Arial" panose="020B0604020202020204" pitchFamily="34" charset="0"/>
              </a:rPr>
              <a:t>     </a:t>
            </a:r>
            <a:r>
              <a:rPr lang="en-US" altLang="zh-CN" sz="2000" dirty="0" err="1">
                <a:solidFill>
                  <a:srgbClr val="FF0000"/>
                </a:solidFill>
                <a:latin typeface="Arial" panose="020B0604020202020204" pitchFamily="34" charset="0"/>
                <a:cs typeface="Arial" panose="020B0604020202020204" pitchFamily="34" charset="0"/>
              </a:rPr>
              <a:t>signedNat</a:t>
            </a:r>
            <a:r>
              <a:rPr lang="en-US" altLang="zh-CN" sz="2000" dirty="0">
                <a:solidFill>
                  <a:srgbClr val="FF0000"/>
                </a:solidFill>
                <a:latin typeface="Arial" panose="020B0604020202020204" pitchFamily="34" charset="0"/>
                <a:cs typeface="Arial" panose="020B0604020202020204" pitchFamily="34" charset="0"/>
              </a:rPr>
              <a:t> = (+|-)? </a:t>
            </a:r>
            <a:r>
              <a:rPr lang="en-US" altLang="zh-CN" sz="2000" dirty="0" err="1">
                <a:solidFill>
                  <a:srgbClr val="FF0000"/>
                </a:solidFill>
                <a:latin typeface="Arial" panose="020B0604020202020204" pitchFamily="34" charset="0"/>
                <a:cs typeface="Arial" panose="020B0604020202020204" pitchFamily="34" charset="0"/>
              </a:rPr>
              <a:t>nat</a:t>
            </a:r>
            <a:endParaRPr lang="en-US" altLang="zh-CN" sz="2000" dirty="0">
              <a:solidFill>
                <a:srgbClr val="FF0000"/>
              </a:solidFill>
              <a:latin typeface="Arial" panose="020B0604020202020204" pitchFamily="34" charset="0"/>
              <a:cs typeface="Arial" panose="020B0604020202020204" pitchFamily="34" charset="0"/>
            </a:endParaRPr>
          </a:p>
          <a:p>
            <a:pPr>
              <a:buFontTx/>
              <a:buNone/>
            </a:pPr>
            <a:r>
              <a:rPr lang="en-US" altLang="zh-CN" sz="2000" dirty="0">
                <a:solidFill>
                  <a:srgbClr val="FF0000"/>
                </a:solidFill>
                <a:latin typeface="Arial" panose="020B0604020202020204" pitchFamily="34" charset="0"/>
                <a:cs typeface="Arial" panose="020B0604020202020204" pitchFamily="34" charset="0"/>
              </a:rPr>
              <a:t>     Number = </a:t>
            </a:r>
            <a:r>
              <a:rPr lang="en-US" altLang="zh-CN" sz="2000" dirty="0" err="1">
                <a:solidFill>
                  <a:srgbClr val="FF0000"/>
                </a:solidFill>
                <a:latin typeface="Arial" panose="020B0604020202020204" pitchFamily="34" charset="0"/>
                <a:cs typeface="Arial" panose="020B0604020202020204" pitchFamily="34" charset="0"/>
              </a:rPr>
              <a:t>singedNat</a:t>
            </a:r>
            <a:r>
              <a:rPr lang="en-US" altLang="zh-CN" sz="2000" dirty="0">
                <a:solidFill>
                  <a:srgbClr val="FF0000"/>
                </a:solidFill>
                <a:latin typeface="Arial" panose="020B0604020202020204" pitchFamily="34" charset="0"/>
                <a:cs typeface="Arial" panose="020B0604020202020204" pitchFamily="34" charset="0"/>
              </a:rPr>
              <a:t>(“.”</a:t>
            </a:r>
            <a:r>
              <a:rPr lang="en-US" altLang="zh-CN" sz="2000" dirty="0" err="1">
                <a:solidFill>
                  <a:srgbClr val="FF0000"/>
                </a:solidFill>
                <a:latin typeface="Arial" panose="020B0604020202020204" pitchFamily="34" charset="0"/>
                <a:cs typeface="Arial" panose="020B0604020202020204" pitchFamily="34" charset="0"/>
              </a:rPr>
              <a:t>nat</a:t>
            </a:r>
            <a:r>
              <a:rPr lang="en-US" altLang="zh-CN" sz="2000" dirty="0">
                <a:solidFill>
                  <a:srgbClr val="FF0000"/>
                </a:solidFill>
                <a:latin typeface="Arial" panose="020B0604020202020204" pitchFamily="34" charset="0"/>
                <a:cs typeface="Arial" panose="020B0604020202020204" pitchFamily="34" charset="0"/>
              </a:rPr>
              <a:t>)?(E </a:t>
            </a:r>
            <a:r>
              <a:rPr lang="en-US" altLang="zh-CN" sz="2000" dirty="0" err="1">
                <a:solidFill>
                  <a:srgbClr val="FF0000"/>
                </a:solidFill>
                <a:latin typeface="Arial" panose="020B0604020202020204" pitchFamily="34" charset="0"/>
                <a:cs typeface="Arial" panose="020B0604020202020204" pitchFamily="34" charset="0"/>
              </a:rPr>
              <a:t>signedNat</a:t>
            </a:r>
            <a:r>
              <a:rPr lang="en-US" altLang="zh-CN" sz="2000" dirty="0">
                <a:solidFill>
                  <a:srgbClr val="FF0000"/>
                </a:solidFill>
                <a:latin typeface="Arial" panose="020B0604020202020204" pitchFamily="34" charset="0"/>
                <a:cs typeface="Arial" panose="020B0604020202020204" pitchFamily="34" charset="0"/>
              </a:rPr>
              <a:t>)?</a:t>
            </a:r>
          </a:p>
          <a:p>
            <a:pPr>
              <a:lnSpc>
                <a:spcPct val="150000"/>
              </a:lnSpc>
              <a:buFontTx/>
              <a:buNone/>
            </a:pPr>
            <a:r>
              <a:rPr lang="en-US" altLang="zh-CN" sz="2800" dirty="0" err="1">
                <a:latin typeface="Arial" panose="020B0604020202020204" pitchFamily="34" charset="0"/>
                <a:cs typeface="Arial" panose="020B0604020202020204" pitchFamily="34" charset="0"/>
              </a:rPr>
              <a:t>DFA</a:t>
            </a:r>
            <a:r>
              <a:rPr lang="en-US" altLang="zh-CN" sz="2800" dirty="0">
                <a:latin typeface="Arial" panose="020B0604020202020204" pitchFamily="34" charset="0"/>
                <a:cs typeface="Arial" panose="020B0604020202020204" pitchFamily="34" charset="0"/>
              </a:rPr>
              <a:t> of </a:t>
            </a:r>
            <a:r>
              <a:rPr lang="en-US" altLang="zh-CN" sz="2800" dirty="0" err="1">
                <a:latin typeface="Arial" panose="020B0604020202020204" pitchFamily="34" charset="0"/>
                <a:cs typeface="Arial" panose="020B0604020202020204" pitchFamily="34" charset="0"/>
              </a:rPr>
              <a:t>nat</a:t>
            </a:r>
            <a:r>
              <a:rPr lang="en-US" altLang="zh-CN" dirty="0">
                <a:latin typeface="Arial" panose="020B0604020202020204" pitchFamily="34" charset="0"/>
                <a:cs typeface="Arial" panose="020B0604020202020204" pitchFamily="34" charset="0"/>
              </a:rPr>
              <a:t>:</a:t>
            </a:r>
          </a:p>
          <a:p>
            <a:pPr marL="0" indent="0">
              <a:buNone/>
            </a:pPr>
            <a:endParaRPr lang="en-US" altLang="zh-CN" dirty="0">
              <a:latin typeface="Arial" panose="020B0604020202020204" pitchFamily="34" charset="0"/>
              <a:cs typeface="Arial" panose="020B0604020202020204" pitchFamily="34" charset="0"/>
            </a:endParaRPr>
          </a:p>
          <a:p>
            <a:pPr>
              <a:buFontTx/>
              <a:buNone/>
            </a:pPr>
            <a:r>
              <a:rPr lang="en-US" altLang="zh-CN" sz="2800" dirty="0" err="1">
                <a:latin typeface="Arial" panose="020B0604020202020204" pitchFamily="34" charset="0"/>
                <a:cs typeface="Arial" panose="020B0604020202020204" pitchFamily="34" charset="0"/>
              </a:rPr>
              <a:t>DFA</a:t>
            </a:r>
            <a:r>
              <a:rPr lang="en-US" altLang="zh-CN" sz="2800" dirty="0">
                <a:latin typeface="Arial" panose="020B0604020202020204" pitchFamily="34" charset="0"/>
                <a:cs typeface="Arial" panose="020B0604020202020204" pitchFamily="34" charset="0"/>
              </a:rPr>
              <a:t> of </a:t>
            </a:r>
            <a:r>
              <a:rPr lang="en-US" altLang="zh-CN" sz="2800" dirty="0" err="1">
                <a:latin typeface="Arial" panose="020B0604020202020204" pitchFamily="34" charset="0"/>
                <a:cs typeface="Arial" panose="020B0604020202020204" pitchFamily="34" charset="0"/>
              </a:rPr>
              <a:t>signedNat</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nvGrpSpPr>
          <p:cNvPr id="10" name="组合 9">
            <a:extLst>
              <a:ext uri="{FF2B5EF4-FFF2-40B4-BE49-F238E27FC236}">
                <a16:creationId xmlns:a16="http://schemas.microsoft.com/office/drawing/2014/main" id="{4C5DEAB4-820C-4883-A350-5186F8368F5F}"/>
              </a:ext>
            </a:extLst>
          </p:cNvPr>
          <p:cNvGrpSpPr/>
          <p:nvPr/>
        </p:nvGrpSpPr>
        <p:grpSpPr>
          <a:xfrm>
            <a:off x="3995936" y="3356992"/>
            <a:ext cx="3164742" cy="1037332"/>
            <a:chOff x="3995936" y="3356992"/>
            <a:chExt cx="3164742" cy="1037332"/>
          </a:xfrm>
        </p:grpSpPr>
        <p:grpSp>
          <p:nvGrpSpPr>
            <p:cNvPr id="2" name="Group 4"/>
            <p:cNvGrpSpPr>
              <a:grpSpLocks/>
            </p:cNvGrpSpPr>
            <p:nvPr/>
          </p:nvGrpSpPr>
          <p:grpSpPr bwMode="auto">
            <a:xfrm>
              <a:off x="3995936" y="3356992"/>
              <a:ext cx="3164742" cy="1037332"/>
              <a:chOff x="3420" y="3156"/>
              <a:chExt cx="3600" cy="1179"/>
            </a:xfrm>
            <a:noFill/>
          </p:grpSpPr>
          <p:grpSp>
            <p:nvGrpSpPr>
              <p:cNvPr id="3" name="Group 5"/>
              <p:cNvGrpSpPr>
                <a:grpSpLocks/>
              </p:cNvGrpSpPr>
              <p:nvPr/>
            </p:nvGrpSpPr>
            <p:grpSpPr bwMode="auto">
              <a:xfrm>
                <a:off x="5400" y="3624"/>
                <a:ext cx="675" cy="711"/>
                <a:chOff x="4320" y="5097"/>
                <a:chExt cx="720" cy="711"/>
              </a:xfrm>
              <a:grpFill/>
            </p:grpSpPr>
            <p:sp>
              <p:nvSpPr>
                <p:cNvPr id="204806" name="Oval 6"/>
                <p:cNvSpPr>
                  <a:spLocks noChangeArrowheads="1"/>
                </p:cNvSpPr>
                <p:nvPr/>
              </p:nvSpPr>
              <p:spPr bwMode="auto">
                <a:xfrm>
                  <a:off x="4320" y="5097"/>
                  <a:ext cx="720" cy="711"/>
                </a:xfrm>
                <a:prstGeom prst="ellipse">
                  <a:avLst/>
                </a:prstGeom>
                <a:grpFill/>
                <a:ln w="9525">
                  <a:solidFill>
                    <a:srgbClr val="000000"/>
                  </a:solidFill>
                  <a:round/>
                  <a:headEnd/>
                  <a:tailEnd/>
                </a:ln>
              </p:spPr>
              <p:txBody>
                <a:bodyPr/>
                <a:lstStyle/>
                <a:p>
                  <a:endParaRPr lang="zh-CN" altLang="en-US" sz="1600"/>
                </a:p>
              </p:txBody>
            </p:sp>
            <p:sp>
              <p:nvSpPr>
                <p:cNvPr id="204807" name="Oval 7"/>
                <p:cNvSpPr>
                  <a:spLocks noChangeArrowheads="1"/>
                </p:cNvSpPr>
                <p:nvPr/>
              </p:nvSpPr>
              <p:spPr bwMode="auto">
                <a:xfrm>
                  <a:off x="4395" y="5199"/>
                  <a:ext cx="570" cy="513"/>
                </a:xfrm>
                <a:prstGeom prst="ellipse">
                  <a:avLst/>
                </a:prstGeom>
                <a:grpFill/>
                <a:ln w="9525">
                  <a:solidFill>
                    <a:srgbClr val="000000"/>
                  </a:solidFill>
                  <a:round/>
                  <a:headEnd/>
                  <a:tailEnd/>
                </a:ln>
              </p:spPr>
              <p:txBody>
                <a:bodyPr/>
                <a:lstStyle/>
                <a:p>
                  <a:endParaRPr lang="zh-CN" altLang="en-US" sz="1600"/>
                </a:p>
              </p:txBody>
            </p:sp>
          </p:grpSp>
          <p:sp>
            <p:nvSpPr>
              <p:cNvPr id="204808" name="Line 8"/>
              <p:cNvSpPr>
                <a:spLocks noChangeShapeType="1"/>
              </p:cNvSpPr>
              <p:nvPr/>
            </p:nvSpPr>
            <p:spPr bwMode="auto">
              <a:xfrm>
                <a:off x="4500" y="3936"/>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4809" name="Oval 9"/>
              <p:cNvSpPr>
                <a:spLocks noChangeArrowheads="1"/>
              </p:cNvSpPr>
              <p:nvPr/>
            </p:nvSpPr>
            <p:spPr bwMode="auto">
              <a:xfrm>
                <a:off x="3960" y="3624"/>
                <a:ext cx="585" cy="624"/>
              </a:xfrm>
              <a:prstGeom prst="ellipse">
                <a:avLst/>
              </a:prstGeom>
              <a:grpFill/>
              <a:ln w="9525">
                <a:solidFill>
                  <a:srgbClr val="000000"/>
                </a:solidFill>
                <a:round/>
                <a:headEnd/>
                <a:tailEnd/>
              </a:ln>
            </p:spPr>
            <p:txBody>
              <a:bodyPr/>
              <a:lstStyle/>
              <a:p>
                <a:endParaRPr lang="zh-CN" altLang="en-US" sz="1600"/>
              </a:p>
            </p:txBody>
          </p:sp>
          <p:sp>
            <p:nvSpPr>
              <p:cNvPr id="204810" name="Line 10"/>
              <p:cNvSpPr>
                <a:spLocks noChangeShapeType="1"/>
              </p:cNvSpPr>
              <p:nvPr/>
            </p:nvSpPr>
            <p:spPr bwMode="auto">
              <a:xfrm>
                <a:off x="3420" y="3936"/>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4811" name="Rectangle 11"/>
              <p:cNvSpPr>
                <a:spLocks noChangeArrowheads="1"/>
              </p:cNvSpPr>
              <p:nvPr/>
            </p:nvSpPr>
            <p:spPr bwMode="auto">
              <a:xfrm>
                <a:off x="6480" y="3312"/>
                <a:ext cx="540" cy="312"/>
              </a:xfrm>
              <a:prstGeom prst="rect">
                <a:avLst/>
              </a:prstGeom>
              <a:grpFill/>
              <a:ln w="9525">
                <a:solidFill>
                  <a:srgbClr val="FFFFFF"/>
                </a:solidFill>
                <a:miter lim="800000"/>
                <a:headEnd/>
                <a:tailEnd/>
              </a:ln>
            </p:spPr>
            <p:txBody>
              <a:bodyPr lIns="0" tIns="0" rIns="0" bIns="0"/>
              <a:lstStyle/>
              <a:p>
                <a:pPr algn="just"/>
                <a:r>
                  <a:rPr lang="en-US" altLang="zh-CN" sz="1600"/>
                  <a:t>digit</a:t>
                </a:r>
              </a:p>
            </p:txBody>
          </p:sp>
          <p:grpSp>
            <p:nvGrpSpPr>
              <p:cNvPr id="4" name="Group 12"/>
              <p:cNvGrpSpPr>
                <a:grpSpLocks/>
              </p:cNvGrpSpPr>
              <p:nvPr/>
            </p:nvGrpSpPr>
            <p:grpSpPr bwMode="auto">
              <a:xfrm rot="4188496">
                <a:off x="5783" y="3133"/>
                <a:ext cx="540" cy="585"/>
                <a:chOff x="4500" y="6003"/>
                <a:chExt cx="540" cy="585"/>
              </a:xfrm>
              <a:grpFill/>
            </p:grpSpPr>
            <p:sp>
              <p:nvSpPr>
                <p:cNvPr id="204813" name="Line 13"/>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4814" name="Arc 14"/>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grpSp>
            <p:nvGrpSpPr>
              <p:cNvPr id="5" name="Group 15"/>
              <p:cNvGrpSpPr>
                <a:grpSpLocks/>
              </p:cNvGrpSpPr>
              <p:nvPr/>
            </p:nvGrpSpPr>
            <p:grpSpPr bwMode="auto">
              <a:xfrm>
                <a:off x="5400" y="3624"/>
                <a:ext cx="675" cy="711"/>
                <a:chOff x="4320" y="5097"/>
                <a:chExt cx="720" cy="711"/>
              </a:xfrm>
              <a:grpFill/>
            </p:grpSpPr>
            <p:sp>
              <p:nvSpPr>
                <p:cNvPr id="204816" name="Oval 16"/>
                <p:cNvSpPr>
                  <a:spLocks noChangeArrowheads="1"/>
                </p:cNvSpPr>
                <p:nvPr/>
              </p:nvSpPr>
              <p:spPr bwMode="auto">
                <a:xfrm>
                  <a:off x="4320" y="5097"/>
                  <a:ext cx="720" cy="711"/>
                </a:xfrm>
                <a:prstGeom prst="ellipse">
                  <a:avLst/>
                </a:prstGeom>
                <a:grpFill/>
                <a:ln w="9525">
                  <a:solidFill>
                    <a:srgbClr val="000000"/>
                  </a:solidFill>
                  <a:round/>
                  <a:headEnd/>
                  <a:tailEnd/>
                </a:ln>
              </p:spPr>
              <p:txBody>
                <a:bodyPr/>
                <a:lstStyle/>
                <a:p>
                  <a:endParaRPr lang="zh-CN" altLang="en-US" sz="1600"/>
                </a:p>
              </p:txBody>
            </p:sp>
            <p:sp>
              <p:nvSpPr>
                <p:cNvPr id="204817" name="Oval 17"/>
                <p:cNvSpPr>
                  <a:spLocks noChangeArrowheads="1"/>
                </p:cNvSpPr>
                <p:nvPr/>
              </p:nvSpPr>
              <p:spPr bwMode="auto">
                <a:xfrm>
                  <a:off x="4395" y="5199"/>
                  <a:ext cx="570" cy="513"/>
                </a:xfrm>
                <a:prstGeom prst="ellipse">
                  <a:avLst/>
                </a:prstGeom>
                <a:grpFill/>
                <a:ln w="9525">
                  <a:solidFill>
                    <a:srgbClr val="000000"/>
                  </a:solidFill>
                  <a:round/>
                  <a:headEnd/>
                  <a:tailEnd/>
                </a:ln>
              </p:spPr>
              <p:txBody>
                <a:bodyPr/>
                <a:lstStyle/>
                <a:p>
                  <a:endParaRPr lang="zh-CN" altLang="en-US" sz="1600"/>
                </a:p>
              </p:txBody>
            </p:sp>
          </p:grpSp>
          <p:sp>
            <p:nvSpPr>
              <p:cNvPr id="204818" name="Line 18"/>
              <p:cNvSpPr>
                <a:spLocks noChangeShapeType="1"/>
              </p:cNvSpPr>
              <p:nvPr/>
            </p:nvSpPr>
            <p:spPr bwMode="auto">
              <a:xfrm>
                <a:off x="4500" y="3936"/>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4819" name="Oval 19"/>
              <p:cNvSpPr>
                <a:spLocks noChangeArrowheads="1"/>
              </p:cNvSpPr>
              <p:nvPr/>
            </p:nvSpPr>
            <p:spPr bwMode="auto">
              <a:xfrm>
                <a:off x="3960" y="3624"/>
                <a:ext cx="585" cy="624"/>
              </a:xfrm>
              <a:prstGeom prst="ellipse">
                <a:avLst/>
              </a:prstGeom>
              <a:grpFill/>
              <a:ln w="9525">
                <a:solidFill>
                  <a:srgbClr val="000000"/>
                </a:solidFill>
                <a:round/>
                <a:headEnd/>
                <a:tailEnd/>
              </a:ln>
            </p:spPr>
            <p:txBody>
              <a:bodyPr/>
              <a:lstStyle/>
              <a:p>
                <a:endParaRPr lang="zh-CN" altLang="en-US" sz="1600"/>
              </a:p>
            </p:txBody>
          </p:sp>
          <p:sp>
            <p:nvSpPr>
              <p:cNvPr id="204820" name="Line 20"/>
              <p:cNvSpPr>
                <a:spLocks noChangeShapeType="1"/>
              </p:cNvSpPr>
              <p:nvPr/>
            </p:nvSpPr>
            <p:spPr bwMode="auto">
              <a:xfrm>
                <a:off x="3420" y="3936"/>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4821" name="Rectangle 21"/>
              <p:cNvSpPr>
                <a:spLocks noChangeArrowheads="1"/>
              </p:cNvSpPr>
              <p:nvPr/>
            </p:nvSpPr>
            <p:spPr bwMode="auto">
              <a:xfrm>
                <a:off x="6480" y="3312"/>
                <a:ext cx="540" cy="312"/>
              </a:xfrm>
              <a:prstGeom prst="rect">
                <a:avLst/>
              </a:prstGeom>
              <a:noFill/>
              <a:ln w="9525">
                <a:noFill/>
                <a:miter lim="800000"/>
                <a:headEnd/>
                <a:tailEnd/>
              </a:ln>
            </p:spPr>
            <p:txBody>
              <a:bodyPr lIns="0" tIns="0" rIns="0" bIns="0"/>
              <a:lstStyle/>
              <a:p>
                <a:pPr algn="just"/>
                <a:r>
                  <a:rPr lang="en-US" altLang="zh-CN" sz="1600" dirty="0"/>
                  <a:t>digit</a:t>
                </a:r>
              </a:p>
            </p:txBody>
          </p:sp>
          <p:grpSp>
            <p:nvGrpSpPr>
              <p:cNvPr id="6" name="Group 22"/>
              <p:cNvGrpSpPr>
                <a:grpSpLocks/>
              </p:cNvGrpSpPr>
              <p:nvPr/>
            </p:nvGrpSpPr>
            <p:grpSpPr bwMode="auto">
              <a:xfrm rot="4188496">
                <a:off x="5783" y="3133"/>
                <a:ext cx="540" cy="585"/>
                <a:chOff x="4500" y="6003"/>
                <a:chExt cx="540" cy="585"/>
              </a:xfrm>
              <a:grpFill/>
            </p:grpSpPr>
            <p:sp>
              <p:nvSpPr>
                <p:cNvPr id="204823" name="Line 23"/>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4824" name="Arc 24"/>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04825" name="Rectangle 25"/>
              <p:cNvSpPr>
                <a:spLocks noChangeArrowheads="1"/>
              </p:cNvSpPr>
              <p:nvPr/>
            </p:nvSpPr>
            <p:spPr bwMode="auto">
              <a:xfrm>
                <a:off x="4680" y="3468"/>
                <a:ext cx="540" cy="312"/>
              </a:xfrm>
              <a:prstGeom prst="rect">
                <a:avLst/>
              </a:prstGeom>
              <a:grpFill/>
              <a:ln w="9525">
                <a:noFill/>
                <a:miter lim="800000"/>
                <a:headEnd/>
                <a:tailEnd/>
              </a:ln>
            </p:spPr>
            <p:txBody>
              <a:bodyPr lIns="0" tIns="0" rIns="0" bIns="0"/>
              <a:lstStyle/>
              <a:p>
                <a:pPr algn="just"/>
                <a:r>
                  <a:rPr lang="en-US" altLang="zh-CN" sz="1600"/>
                  <a:t>digit</a:t>
                </a:r>
              </a:p>
            </p:txBody>
          </p:sp>
        </p:grpSp>
        <mc:AlternateContent xmlns:mc="http://schemas.openxmlformats.org/markup-compatibility/2006" xmlns:p14="http://schemas.microsoft.com/office/powerpoint/2010/main">
          <mc:Choice Requires="p14">
            <p:contentPart p14:bwMode="auto" r:id="rId2">
              <p14:nvContentPartPr>
                <p14:cNvPr id="9" name="墨迹 8">
                  <a:extLst>
                    <a:ext uri="{FF2B5EF4-FFF2-40B4-BE49-F238E27FC236}">
                      <a16:creationId xmlns:a16="http://schemas.microsoft.com/office/drawing/2014/main" id="{5FCB651E-ACAA-4401-A25D-C0A05BDBF7DF}"/>
                    </a:ext>
                  </a:extLst>
                </p14:cNvPr>
                <p14:cNvContentPartPr/>
                <p14:nvPr/>
              </p14:nvContentPartPr>
              <p14:xfrm>
                <a:off x="4692399" y="3938652"/>
                <a:ext cx="28800" cy="236520"/>
              </p14:xfrm>
            </p:contentPart>
          </mc:Choice>
          <mc:Fallback xmlns="">
            <p:pic>
              <p:nvPicPr>
                <p:cNvPr id="9" name="墨迹 8">
                  <a:extLst>
                    <a:ext uri="{FF2B5EF4-FFF2-40B4-BE49-F238E27FC236}">
                      <a16:creationId xmlns:a16="http://schemas.microsoft.com/office/drawing/2014/main" id="{5FCB651E-ACAA-4401-A25D-C0A05BDBF7DF}"/>
                    </a:ext>
                  </a:extLst>
                </p:cNvPr>
                <p:cNvPicPr/>
                <p:nvPr/>
              </p:nvPicPr>
              <p:blipFill>
                <a:blip r:embed="rId3"/>
                <a:stretch>
                  <a:fillRect/>
                </a:stretch>
              </p:blipFill>
              <p:spPr>
                <a:xfrm>
                  <a:off x="4683399" y="3929652"/>
                  <a:ext cx="46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墨迹 10">
                  <a:extLst>
                    <a:ext uri="{FF2B5EF4-FFF2-40B4-BE49-F238E27FC236}">
                      <a16:creationId xmlns:a16="http://schemas.microsoft.com/office/drawing/2014/main" id="{1483E765-41C3-4EFA-ACDA-BC506688B1B3}"/>
                    </a:ext>
                  </a:extLst>
                </p14:cNvPr>
                <p14:cNvContentPartPr/>
                <p14:nvPr/>
              </p14:nvContentPartPr>
              <p14:xfrm>
                <a:off x="5965719" y="3975372"/>
                <a:ext cx="154800" cy="240480"/>
              </p14:xfrm>
            </p:contentPart>
          </mc:Choice>
          <mc:Fallback xmlns="">
            <p:pic>
              <p:nvPicPr>
                <p:cNvPr id="11" name="墨迹 10">
                  <a:extLst>
                    <a:ext uri="{FF2B5EF4-FFF2-40B4-BE49-F238E27FC236}">
                      <a16:creationId xmlns:a16="http://schemas.microsoft.com/office/drawing/2014/main" id="{1483E765-41C3-4EFA-ACDA-BC506688B1B3}"/>
                    </a:ext>
                  </a:extLst>
                </p:cNvPr>
                <p:cNvPicPr/>
                <p:nvPr/>
              </p:nvPicPr>
              <p:blipFill>
                <a:blip r:embed="rId5"/>
                <a:stretch>
                  <a:fillRect/>
                </a:stretch>
              </p:blipFill>
              <p:spPr>
                <a:xfrm>
                  <a:off x="5956719" y="3966372"/>
                  <a:ext cx="172440" cy="258120"/>
                </a:xfrm>
                <a:prstGeom prst="rect">
                  <a:avLst/>
                </a:prstGeom>
              </p:spPr>
            </p:pic>
          </mc:Fallback>
        </mc:AlternateContent>
      </p:grpSp>
      <p:grpSp>
        <p:nvGrpSpPr>
          <p:cNvPr id="15" name="组合 14">
            <a:extLst>
              <a:ext uri="{FF2B5EF4-FFF2-40B4-BE49-F238E27FC236}">
                <a16:creationId xmlns:a16="http://schemas.microsoft.com/office/drawing/2014/main" id="{657F6E3C-0EBE-47C6-B004-73BD130625F9}"/>
              </a:ext>
            </a:extLst>
          </p:cNvPr>
          <p:cNvGrpSpPr/>
          <p:nvPr/>
        </p:nvGrpSpPr>
        <p:grpSpPr>
          <a:xfrm>
            <a:off x="3347864" y="5030092"/>
            <a:ext cx="5145091" cy="1351236"/>
            <a:chOff x="3347864" y="5030092"/>
            <a:chExt cx="5145091" cy="1351236"/>
          </a:xfrm>
        </p:grpSpPr>
        <p:grpSp>
          <p:nvGrpSpPr>
            <p:cNvPr id="7" name="Group 26"/>
            <p:cNvGrpSpPr>
              <a:grpSpLocks/>
            </p:cNvGrpSpPr>
            <p:nvPr/>
          </p:nvGrpSpPr>
          <p:grpSpPr bwMode="auto">
            <a:xfrm>
              <a:off x="3347864" y="5030092"/>
              <a:ext cx="5145091" cy="1351236"/>
              <a:chOff x="2520" y="3312"/>
              <a:chExt cx="5940" cy="1560"/>
            </a:xfrm>
            <a:noFill/>
          </p:grpSpPr>
          <p:sp>
            <p:nvSpPr>
              <p:cNvPr id="204827" name="Line 27"/>
              <p:cNvSpPr>
                <a:spLocks noChangeShapeType="1"/>
              </p:cNvSpPr>
              <p:nvPr/>
            </p:nvSpPr>
            <p:spPr bwMode="auto">
              <a:xfrm flipV="1">
                <a:off x="5940" y="3936"/>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4828" name="Rectangle 28"/>
              <p:cNvSpPr>
                <a:spLocks noChangeArrowheads="1"/>
              </p:cNvSpPr>
              <p:nvPr/>
            </p:nvSpPr>
            <p:spPr bwMode="auto">
              <a:xfrm>
                <a:off x="6120" y="3468"/>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04829" name="Line 29"/>
              <p:cNvSpPr>
                <a:spLocks noChangeShapeType="1"/>
              </p:cNvSpPr>
              <p:nvPr/>
            </p:nvSpPr>
            <p:spPr bwMode="auto">
              <a:xfrm>
                <a:off x="2520" y="3936"/>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4830" name="Rectangle 30"/>
              <p:cNvSpPr>
                <a:spLocks noChangeArrowheads="1"/>
              </p:cNvSpPr>
              <p:nvPr/>
            </p:nvSpPr>
            <p:spPr bwMode="auto">
              <a:xfrm>
                <a:off x="4500" y="3315"/>
                <a:ext cx="180" cy="309"/>
              </a:xfrm>
              <a:prstGeom prst="rect">
                <a:avLst/>
              </a:prstGeom>
              <a:grpFill/>
              <a:ln w="9525">
                <a:noFill/>
                <a:miter lim="800000"/>
                <a:headEnd/>
                <a:tailEnd/>
              </a:ln>
            </p:spPr>
            <p:txBody>
              <a:bodyPr lIns="0" tIns="0" rIns="0" bIns="0"/>
              <a:lstStyle/>
              <a:p>
                <a:pPr algn="just"/>
                <a:r>
                  <a:rPr lang="en-US" altLang="zh-CN" sz="1600" dirty="0"/>
                  <a:t>+</a:t>
                </a:r>
              </a:p>
            </p:txBody>
          </p:sp>
          <p:sp>
            <p:nvSpPr>
              <p:cNvPr id="204831" name="Rectangle 31"/>
              <p:cNvSpPr>
                <a:spLocks noChangeArrowheads="1"/>
              </p:cNvSpPr>
              <p:nvPr/>
            </p:nvSpPr>
            <p:spPr bwMode="auto">
              <a:xfrm>
                <a:off x="4500" y="4248"/>
                <a:ext cx="180" cy="312"/>
              </a:xfrm>
              <a:prstGeom prst="rect">
                <a:avLst/>
              </a:prstGeom>
              <a:grpFill/>
              <a:ln w="9525">
                <a:noFill/>
                <a:miter lim="800000"/>
                <a:headEnd/>
                <a:tailEnd/>
              </a:ln>
            </p:spPr>
            <p:txBody>
              <a:bodyPr lIns="0" tIns="0" rIns="0" bIns="0"/>
              <a:lstStyle/>
              <a:p>
                <a:pPr algn="just"/>
                <a:r>
                  <a:rPr lang="zh-CN" altLang="en-US" sz="1600">
                    <a:sym typeface="Symbol" pitchFamily="18" charset="2"/>
                  </a:rPr>
                  <a:t></a:t>
                </a:r>
                <a:endParaRPr lang="zh-CN" altLang="en-US" sz="1600"/>
              </a:p>
            </p:txBody>
          </p:sp>
          <p:sp>
            <p:nvSpPr>
              <p:cNvPr id="204832" name="Oval 32"/>
              <p:cNvSpPr>
                <a:spLocks noChangeArrowheads="1"/>
              </p:cNvSpPr>
              <p:nvPr/>
            </p:nvSpPr>
            <p:spPr bwMode="auto">
              <a:xfrm>
                <a:off x="3060" y="3624"/>
                <a:ext cx="540" cy="624"/>
              </a:xfrm>
              <a:prstGeom prst="ellipse">
                <a:avLst/>
              </a:prstGeom>
              <a:grpFill/>
              <a:ln w="9525">
                <a:solidFill>
                  <a:srgbClr val="000000"/>
                </a:solidFill>
                <a:round/>
                <a:headEnd/>
                <a:tailEnd/>
              </a:ln>
            </p:spPr>
            <p:txBody>
              <a:bodyPr/>
              <a:lstStyle/>
              <a:p>
                <a:endParaRPr lang="zh-CN" altLang="en-US" sz="1600"/>
              </a:p>
            </p:txBody>
          </p:sp>
          <p:sp>
            <p:nvSpPr>
              <p:cNvPr id="204833" name="Oval 33"/>
              <p:cNvSpPr>
                <a:spLocks noChangeArrowheads="1"/>
              </p:cNvSpPr>
              <p:nvPr/>
            </p:nvSpPr>
            <p:spPr bwMode="auto">
              <a:xfrm>
                <a:off x="5400" y="3624"/>
                <a:ext cx="540" cy="624"/>
              </a:xfrm>
              <a:prstGeom prst="ellipse">
                <a:avLst/>
              </a:prstGeom>
              <a:grpFill/>
              <a:ln w="9525">
                <a:solidFill>
                  <a:srgbClr val="000000"/>
                </a:solidFill>
                <a:round/>
                <a:headEnd/>
                <a:tailEnd/>
              </a:ln>
            </p:spPr>
            <p:txBody>
              <a:bodyPr/>
              <a:lstStyle/>
              <a:p>
                <a:endParaRPr lang="zh-CN" altLang="en-US" sz="1600"/>
              </a:p>
            </p:txBody>
          </p:sp>
          <p:sp>
            <p:nvSpPr>
              <p:cNvPr id="204834" name="Rectangle 34"/>
              <p:cNvSpPr>
                <a:spLocks noChangeArrowheads="1"/>
              </p:cNvSpPr>
              <p:nvPr/>
            </p:nvSpPr>
            <p:spPr bwMode="auto">
              <a:xfrm>
                <a:off x="7920" y="3312"/>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04835" name="Arc 35"/>
              <p:cNvSpPr>
                <a:spLocks/>
              </p:cNvSpPr>
              <p:nvPr/>
            </p:nvSpPr>
            <p:spPr bwMode="auto">
              <a:xfrm>
                <a:off x="3600" y="3780"/>
                <a:ext cx="1629" cy="156"/>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sp>
            <p:nvSpPr>
              <p:cNvPr id="204836" name="Line 36"/>
              <p:cNvSpPr>
                <a:spLocks noChangeShapeType="1"/>
              </p:cNvSpPr>
              <p:nvPr/>
            </p:nvSpPr>
            <p:spPr bwMode="auto">
              <a:xfrm>
                <a:off x="5220" y="3780"/>
                <a:ext cx="180" cy="0"/>
              </a:xfrm>
              <a:prstGeom prst="line">
                <a:avLst/>
              </a:prstGeom>
              <a:grpFill/>
              <a:ln w="9525">
                <a:solidFill>
                  <a:srgbClr val="000000"/>
                </a:solidFill>
                <a:round/>
                <a:headEnd/>
                <a:tailEnd type="triangle" w="med" len="med"/>
              </a:ln>
            </p:spPr>
            <p:txBody>
              <a:bodyPr/>
              <a:lstStyle/>
              <a:p>
                <a:endParaRPr lang="zh-CN" altLang="en-US" sz="1600"/>
              </a:p>
            </p:txBody>
          </p:sp>
          <p:sp>
            <p:nvSpPr>
              <p:cNvPr id="204837" name="Line 37"/>
              <p:cNvSpPr>
                <a:spLocks noChangeShapeType="1"/>
              </p:cNvSpPr>
              <p:nvPr/>
            </p:nvSpPr>
            <p:spPr bwMode="auto">
              <a:xfrm>
                <a:off x="5220" y="4092"/>
                <a:ext cx="180" cy="0"/>
              </a:xfrm>
              <a:prstGeom prst="line">
                <a:avLst/>
              </a:prstGeom>
              <a:grpFill/>
              <a:ln w="9525">
                <a:solidFill>
                  <a:srgbClr val="000000"/>
                </a:solidFill>
                <a:round/>
                <a:headEnd/>
                <a:tailEnd type="triangle" w="med" len="med"/>
              </a:ln>
            </p:spPr>
            <p:txBody>
              <a:bodyPr/>
              <a:lstStyle/>
              <a:p>
                <a:endParaRPr lang="zh-CN" altLang="en-US" sz="1600"/>
              </a:p>
            </p:txBody>
          </p:sp>
          <p:sp>
            <p:nvSpPr>
              <p:cNvPr id="204838" name="Rectangle 38"/>
              <p:cNvSpPr>
                <a:spLocks noChangeArrowheads="1"/>
              </p:cNvSpPr>
              <p:nvPr/>
            </p:nvSpPr>
            <p:spPr bwMode="auto">
              <a:xfrm>
                <a:off x="5220" y="4404"/>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04839" name="AutoShape 39"/>
              <p:cNvSpPr>
                <a:spLocks noChangeArrowheads="1"/>
              </p:cNvSpPr>
              <p:nvPr/>
            </p:nvSpPr>
            <p:spPr bwMode="auto">
              <a:xfrm>
                <a:off x="6840" y="362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grpSp>
            <p:nvGrpSpPr>
              <p:cNvPr id="8" name="Group 40"/>
              <p:cNvGrpSpPr>
                <a:grpSpLocks/>
              </p:cNvGrpSpPr>
              <p:nvPr/>
            </p:nvGrpSpPr>
            <p:grpSpPr bwMode="auto">
              <a:xfrm rot="5740775">
                <a:off x="7223" y="3289"/>
                <a:ext cx="540" cy="585"/>
                <a:chOff x="4500" y="6003"/>
                <a:chExt cx="540" cy="585"/>
              </a:xfrm>
              <a:grpFill/>
            </p:grpSpPr>
            <p:sp>
              <p:nvSpPr>
                <p:cNvPr id="204841" name="Line 41"/>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4842" name="Arc 4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04843" name="Arc 43"/>
              <p:cNvSpPr>
                <a:spLocks/>
              </p:cNvSpPr>
              <p:nvPr/>
            </p:nvSpPr>
            <p:spPr bwMode="auto">
              <a:xfrm rot="10800000" flipH="1">
                <a:off x="3600" y="3936"/>
                <a:ext cx="1611" cy="156"/>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sp>
            <p:nvSpPr>
              <p:cNvPr id="204844" name="Arc 44"/>
              <p:cNvSpPr>
                <a:spLocks/>
              </p:cNvSpPr>
              <p:nvPr/>
            </p:nvSpPr>
            <p:spPr bwMode="auto">
              <a:xfrm rot="10800000" flipH="1">
                <a:off x="3420" y="4092"/>
                <a:ext cx="3600" cy="780"/>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p>
            </p:txBody>
          </p:sp>
          <p:sp>
            <p:nvSpPr>
              <p:cNvPr id="204845" name="Line 45"/>
              <p:cNvSpPr>
                <a:spLocks noChangeShapeType="1"/>
              </p:cNvSpPr>
              <p:nvPr/>
            </p:nvSpPr>
            <p:spPr bwMode="auto">
              <a:xfrm flipV="1">
                <a:off x="7020" y="4248"/>
                <a:ext cx="180" cy="156"/>
              </a:xfrm>
              <a:prstGeom prst="line">
                <a:avLst/>
              </a:prstGeom>
              <a:grpFill/>
              <a:ln w="9525">
                <a:solidFill>
                  <a:srgbClr val="000000"/>
                </a:solidFill>
                <a:round/>
                <a:headEnd/>
                <a:tailEnd type="triangle" w="med" len="med"/>
              </a:ln>
            </p:spPr>
            <p:txBody>
              <a:bodyPr/>
              <a:lstStyle/>
              <a:p>
                <a:endParaRPr lang="zh-CN" altLang="en-US" sz="1600"/>
              </a:p>
            </p:txBody>
          </p:sp>
        </p:grpSp>
        <mc:AlternateContent xmlns:mc="http://schemas.openxmlformats.org/markup-compatibility/2006" xmlns:p14="http://schemas.microsoft.com/office/powerpoint/2010/main">
          <mc:Choice Requires="p14">
            <p:contentPart p14:bwMode="auto" r:id="rId6">
              <p14:nvContentPartPr>
                <p14:cNvPr id="12" name="墨迹 11">
                  <a:extLst>
                    <a:ext uri="{FF2B5EF4-FFF2-40B4-BE49-F238E27FC236}">
                      <a16:creationId xmlns:a16="http://schemas.microsoft.com/office/drawing/2014/main" id="{B7C9D9DD-0B2B-4309-94D4-9EA83BC5753E}"/>
                    </a:ext>
                  </a:extLst>
                </p14:cNvPr>
                <p14:cNvContentPartPr/>
                <p14:nvPr/>
              </p14:nvContentPartPr>
              <p14:xfrm>
                <a:off x="3990759" y="5490252"/>
                <a:ext cx="98280" cy="181440"/>
              </p14:xfrm>
            </p:contentPart>
          </mc:Choice>
          <mc:Fallback xmlns="">
            <p:pic>
              <p:nvPicPr>
                <p:cNvPr id="12" name="墨迹 11">
                  <a:extLst>
                    <a:ext uri="{FF2B5EF4-FFF2-40B4-BE49-F238E27FC236}">
                      <a16:creationId xmlns:a16="http://schemas.microsoft.com/office/drawing/2014/main" id="{B7C9D9DD-0B2B-4309-94D4-9EA83BC5753E}"/>
                    </a:ext>
                  </a:extLst>
                </p:cNvPr>
                <p:cNvPicPr/>
                <p:nvPr/>
              </p:nvPicPr>
              <p:blipFill>
                <a:blip r:embed="rId7"/>
                <a:stretch>
                  <a:fillRect/>
                </a:stretch>
              </p:blipFill>
              <p:spPr>
                <a:xfrm>
                  <a:off x="3981759" y="5481252"/>
                  <a:ext cx="11592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墨迹 12">
                  <a:extLst>
                    <a:ext uri="{FF2B5EF4-FFF2-40B4-BE49-F238E27FC236}">
                      <a16:creationId xmlns:a16="http://schemas.microsoft.com/office/drawing/2014/main" id="{FD5726A4-40E5-47A1-886F-E9221A716928}"/>
                    </a:ext>
                  </a:extLst>
                </p14:cNvPr>
                <p14:cNvContentPartPr/>
                <p14:nvPr/>
              </p14:nvContentPartPr>
              <p14:xfrm>
                <a:off x="6015399" y="5487012"/>
                <a:ext cx="50040" cy="185400"/>
              </p14:xfrm>
            </p:contentPart>
          </mc:Choice>
          <mc:Fallback xmlns="">
            <p:pic>
              <p:nvPicPr>
                <p:cNvPr id="13" name="墨迹 12">
                  <a:extLst>
                    <a:ext uri="{FF2B5EF4-FFF2-40B4-BE49-F238E27FC236}">
                      <a16:creationId xmlns:a16="http://schemas.microsoft.com/office/drawing/2014/main" id="{FD5726A4-40E5-47A1-886F-E9221A716928}"/>
                    </a:ext>
                  </a:extLst>
                </p:cNvPr>
                <p:cNvPicPr/>
                <p:nvPr/>
              </p:nvPicPr>
              <p:blipFill>
                <a:blip r:embed="rId9"/>
                <a:stretch>
                  <a:fillRect/>
                </a:stretch>
              </p:blipFill>
              <p:spPr>
                <a:xfrm>
                  <a:off x="6006399" y="5478012"/>
                  <a:ext cx="676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墨迹 13">
                  <a:extLst>
                    <a:ext uri="{FF2B5EF4-FFF2-40B4-BE49-F238E27FC236}">
                      <a16:creationId xmlns:a16="http://schemas.microsoft.com/office/drawing/2014/main" id="{0650318E-1C22-45FD-B81A-CE9595C2B44D}"/>
                    </a:ext>
                  </a:extLst>
                </p14:cNvPr>
                <p14:cNvContentPartPr/>
                <p14:nvPr/>
              </p14:nvContentPartPr>
              <p14:xfrm>
                <a:off x="7272519" y="5498172"/>
                <a:ext cx="140400" cy="195120"/>
              </p14:xfrm>
            </p:contentPart>
          </mc:Choice>
          <mc:Fallback xmlns="">
            <p:pic>
              <p:nvPicPr>
                <p:cNvPr id="14" name="墨迹 13">
                  <a:extLst>
                    <a:ext uri="{FF2B5EF4-FFF2-40B4-BE49-F238E27FC236}">
                      <a16:creationId xmlns:a16="http://schemas.microsoft.com/office/drawing/2014/main" id="{0650318E-1C22-45FD-B81A-CE9595C2B44D}"/>
                    </a:ext>
                  </a:extLst>
                </p:cNvPr>
                <p:cNvPicPr/>
                <p:nvPr/>
              </p:nvPicPr>
              <p:blipFill>
                <a:blip r:embed="rId11"/>
                <a:stretch>
                  <a:fillRect/>
                </a:stretch>
              </p:blipFill>
              <p:spPr>
                <a:xfrm>
                  <a:off x="7263519" y="5489172"/>
                  <a:ext cx="158040" cy="2127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3">
                                            <p:txEl>
                                              <p:pRg st="5" end="5"/>
                                            </p:txEl>
                                          </p:spTgt>
                                        </p:tgtEl>
                                        <p:attrNameLst>
                                          <p:attrName>style.visibility</p:attrName>
                                        </p:attrNameLst>
                                      </p:cBhvr>
                                      <p:to>
                                        <p:strVal val="visible"/>
                                      </p:to>
                                    </p:set>
                                    <p:anim calcmode="lin" valueType="num">
                                      <p:cBhvr additive="base">
                                        <p:cTn id="7"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4803">
                                            <p:txEl>
                                              <p:pRg st="7" end="7"/>
                                            </p:txEl>
                                          </p:spTgt>
                                        </p:tgtEl>
                                        <p:attrNameLst>
                                          <p:attrName>style.visibility</p:attrName>
                                        </p:attrNameLst>
                                      </p:cBhvr>
                                      <p:to>
                                        <p:strVal val="visible"/>
                                      </p:to>
                                    </p:set>
                                    <p:anim calcmode="lin" valueType="num">
                                      <p:cBhvr additive="base">
                                        <p:cTn id="20"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zh-CN" dirty="0"/>
              <a:t>Tiny</a:t>
            </a:r>
            <a:r>
              <a:rPr lang="zh-CN" altLang="en-US" dirty="0"/>
              <a:t>语言的特征</a:t>
            </a:r>
          </a:p>
        </p:txBody>
      </p:sp>
      <p:sp>
        <p:nvSpPr>
          <p:cNvPr id="275459" name="Rectangle 3"/>
          <p:cNvSpPr>
            <a:spLocks noGrp="1" noChangeArrowheads="1"/>
          </p:cNvSpPr>
          <p:nvPr>
            <p:ph idx="1"/>
          </p:nvPr>
        </p:nvSpPr>
        <p:spPr>
          <a:solidFill>
            <a:schemeClr val="bg1"/>
          </a:solidFill>
          <a:ln w="28575">
            <a:solidFill>
              <a:srgbClr val="9999FF"/>
            </a:solidFill>
          </a:ln>
        </p:spPr>
        <p:txBody>
          <a:bodyPr/>
          <a:lstStyle/>
          <a:p>
            <a:pPr>
              <a:lnSpc>
                <a:spcPct val="150000"/>
              </a:lnSpc>
            </a:pPr>
            <a:r>
              <a:rPr lang="zh-CN" altLang="en-US" sz="2400" dirty="0"/>
              <a:t>分号用于分隔语句，空格、制表、新行都是分隔符</a:t>
            </a:r>
            <a:endParaRPr lang="en-US" altLang="zh-CN" sz="2400" dirty="0"/>
          </a:p>
          <a:p>
            <a:pPr>
              <a:lnSpc>
                <a:spcPct val="150000"/>
              </a:lnSpc>
            </a:pPr>
            <a:r>
              <a:rPr lang="zh-CN" altLang="en-US" sz="2400" dirty="0"/>
              <a:t>无过程无声明，只有整型变量</a:t>
            </a:r>
            <a:endParaRPr lang="en-US" altLang="zh-CN" sz="2400" dirty="0"/>
          </a:p>
          <a:p>
            <a:pPr>
              <a:lnSpc>
                <a:spcPct val="150000"/>
              </a:lnSpc>
            </a:pPr>
            <a:r>
              <a:rPr lang="zh-CN" altLang="en-US" sz="2400" dirty="0"/>
              <a:t>控制语句</a:t>
            </a:r>
            <a:r>
              <a:rPr lang="en-US" altLang="zh-CN" sz="2400" dirty="0"/>
              <a:t>: if-then-else-end </a:t>
            </a:r>
            <a:r>
              <a:rPr lang="zh-CN" altLang="en-US" sz="2400" dirty="0"/>
              <a:t>和</a:t>
            </a:r>
            <a:r>
              <a:rPr lang="en-US" altLang="zh-CN" sz="2400" dirty="0"/>
              <a:t> repeat-until </a:t>
            </a:r>
          </a:p>
          <a:p>
            <a:pPr>
              <a:lnSpc>
                <a:spcPct val="150000"/>
              </a:lnSpc>
            </a:pPr>
            <a:r>
              <a:rPr lang="zh-CN" altLang="en-US" sz="2400" dirty="0"/>
              <a:t>读写语句</a:t>
            </a:r>
            <a:r>
              <a:rPr lang="en-US" altLang="zh-CN" sz="2400" dirty="0"/>
              <a:t>: read </a:t>
            </a:r>
            <a:r>
              <a:rPr lang="zh-CN" altLang="en-US" sz="2400" dirty="0"/>
              <a:t>和</a:t>
            </a:r>
            <a:r>
              <a:rPr lang="en-US" altLang="zh-CN" sz="2400" dirty="0"/>
              <a:t> write</a:t>
            </a:r>
          </a:p>
          <a:p>
            <a:pPr>
              <a:lnSpc>
                <a:spcPct val="150000"/>
              </a:lnSpc>
            </a:pPr>
            <a:r>
              <a:rPr lang="zh-CN" altLang="en-US" sz="2400" dirty="0"/>
              <a:t>大括号是注释，不支持嵌套</a:t>
            </a:r>
            <a:endParaRPr lang="en-US" altLang="zh-CN" sz="2400" dirty="0"/>
          </a:p>
          <a:p>
            <a:pPr>
              <a:lnSpc>
                <a:spcPct val="150000"/>
              </a:lnSpc>
            </a:pPr>
            <a:r>
              <a:rPr lang="zh-CN" altLang="en-US" sz="2400" dirty="0"/>
              <a:t>支持布尔（用于控制语句测试）和整型表达式</a:t>
            </a:r>
            <a:endParaRPr lang="en-US" altLang="zh-CN" sz="2400" dirty="0"/>
          </a:p>
          <a:p>
            <a:pPr>
              <a:lnSpc>
                <a:spcPct val="150000"/>
              </a:lnSpc>
            </a:pPr>
            <a:r>
              <a:rPr lang="zh-CN" altLang="en-US" sz="2400" dirty="0"/>
              <a:t>支持</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运算，支持</a:t>
            </a:r>
            <a:r>
              <a:rPr lang="en-US" altLang="zh-CN" sz="2400" dirty="0"/>
              <a:t>&lt;</a:t>
            </a:r>
            <a:r>
              <a:rPr lang="zh-CN" altLang="en-US" sz="2400" dirty="0"/>
              <a:t>和</a:t>
            </a:r>
            <a:r>
              <a:rPr lang="en-US" altLang="zh-CN" sz="2400" dirty="0"/>
              <a:t>=</a:t>
            </a:r>
            <a:r>
              <a:rPr lang="zh-CN" altLang="en-US" sz="2400" dirty="0"/>
              <a:t>运算，支持赋值</a:t>
            </a:r>
            <a:r>
              <a:rPr lang="en-US" altLang="zh-CN" sz="2400" dirty="0"/>
              <a:t>:=</a:t>
            </a:r>
          </a:p>
          <a:p>
            <a:pPr>
              <a:lnSpc>
                <a:spcPct val="150000"/>
              </a:lnSpc>
            </a:pPr>
            <a:r>
              <a:rPr lang="zh-CN" altLang="en-US" sz="2400" dirty="0"/>
              <a:t>支持小括号</a:t>
            </a:r>
            <a:r>
              <a:rPr lang="en-US" altLang="zh-CN" sz="2400" dirty="0"/>
              <a:t>()</a:t>
            </a:r>
            <a:endParaRPr lang="zh-CN"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dirty="0"/>
              <a:t>TINY</a:t>
            </a:r>
            <a:r>
              <a:rPr lang="zh-CN" altLang="en-US" dirty="0"/>
              <a:t>语言示例程序</a:t>
            </a:r>
          </a:p>
        </p:txBody>
      </p:sp>
      <p:sp>
        <p:nvSpPr>
          <p:cNvPr id="276483" name="Rectangle 3"/>
          <p:cNvSpPr>
            <a:spLocks noGrp="1" noChangeArrowheads="1"/>
          </p:cNvSpPr>
          <p:nvPr>
            <p:ph type="body" idx="1"/>
          </p:nvPr>
        </p:nvSpPr>
        <p:spPr>
          <a:xfrm>
            <a:off x="615280" y="1340768"/>
            <a:ext cx="8229600" cy="4995391"/>
          </a:xfrm>
          <a:solidFill>
            <a:schemeClr val="bg1"/>
          </a:solidFill>
          <a:ln w="28575">
            <a:solidFill>
              <a:srgbClr val="9999FF"/>
            </a:solidFill>
          </a:ln>
        </p:spPr>
        <p:txBody>
          <a:bodyPr/>
          <a:lstStyle/>
          <a:p>
            <a:pPr>
              <a:buFontTx/>
              <a:buNone/>
            </a:pPr>
            <a:r>
              <a:rPr lang="zh-CN" altLang="en-US" sz="2800" dirty="0"/>
              <a:t>	</a:t>
            </a:r>
            <a:r>
              <a:rPr lang="en-US" altLang="zh-CN" dirty="0"/>
              <a:t>r</a:t>
            </a:r>
            <a:r>
              <a:rPr lang="en-US" altLang="zh-CN" sz="2800" dirty="0"/>
              <a:t>ead x; {input an integer}</a:t>
            </a:r>
          </a:p>
          <a:p>
            <a:pPr>
              <a:buFontTx/>
              <a:buNone/>
            </a:pPr>
            <a:r>
              <a:rPr lang="en-US" altLang="zh-CN" sz="2800" dirty="0"/>
              <a:t>	if 0&lt;x then {don</a:t>
            </a:r>
            <a:r>
              <a:rPr lang="en-US" altLang="zh-CN" sz="2800" dirty="0">
                <a:latin typeface="Arial"/>
              </a:rPr>
              <a:t>’</a:t>
            </a:r>
            <a:r>
              <a:rPr lang="en-US" altLang="zh-CN" sz="2800" dirty="0"/>
              <a:t>t compute if x &lt;=0}</a:t>
            </a:r>
          </a:p>
          <a:p>
            <a:pPr>
              <a:buFontTx/>
              <a:buNone/>
            </a:pPr>
            <a:r>
              <a:rPr lang="en-US" altLang="zh-CN" sz="2800" dirty="0"/>
              <a:t>		fact:=1;</a:t>
            </a:r>
          </a:p>
          <a:p>
            <a:pPr>
              <a:buFontTx/>
              <a:buNone/>
            </a:pPr>
            <a:r>
              <a:rPr lang="en-US" altLang="zh-CN" sz="2800" dirty="0"/>
              <a:t>		repeat</a:t>
            </a:r>
          </a:p>
          <a:p>
            <a:pPr>
              <a:buFontTx/>
              <a:buNone/>
            </a:pPr>
            <a:r>
              <a:rPr lang="en-US" altLang="zh-CN" sz="2800" dirty="0"/>
              <a:t>			fact :=fact *x;</a:t>
            </a:r>
          </a:p>
          <a:p>
            <a:pPr>
              <a:buFontTx/>
              <a:buNone/>
            </a:pPr>
            <a:r>
              <a:rPr lang="en-US" altLang="zh-CN" sz="2800" dirty="0"/>
              <a:t>			x:=x-1;</a:t>
            </a:r>
          </a:p>
          <a:p>
            <a:pPr>
              <a:buFontTx/>
              <a:buNone/>
            </a:pPr>
            <a:r>
              <a:rPr lang="en-US" altLang="zh-CN" sz="2800" dirty="0"/>
              <a:t>		until x=0;</a:t>
            </a:r>
          </a:p>
          <a:p>
            <a:pPr>
              <a:buFontTx/>
              <a:buNone/>
            </a:pPr>
            <a:r>
              <a:rPr lang="en-US" altLang="zh-CN" sz="2800" dirty="0"/>
              <a:t>		write fact {output factorial of x}</a:t>
            </a:r>
          </a:p>
          <a:p>
            <a:pPr>
              <a:buFontTx/>
              <a:buNone/>
            </a:pPr>
            <a:r>
              <a:rPr lang="en-US" altLang="zh-CN" sz="2800" dirty="0"/>
              <a:t>	end</a:t>
            </a:r>
            <a:endParaRPr lang="zh-CN" alt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zh-CN" altLang="en-US" sz="4000" dirty="0"/>
              <a:t> </a:t>
            </a:r>
            <a:r>
              <a:rPr lang="en-US" altLang="zh-CN" dirty="0"/>
              <a:t>TINY</a:t>
            </a:r>
            <a:r>
              <a:rPr lang="zh-CN" altLang="en-US" dirty="0"/>
              <a:t>语言词法规则</a:t>
            </a:r>
          </a:p>
        </p:txBody>
      </p:sp>
      <p:sp>
        <p:nvSpPr>
          <p:cNvPr id="279555" name="Rectangle 3"/>
          <p:cNvSpPr>
            <a:spLocks noGrp="1" noChangeArrowheads="1"/>
          </p:cNvSpPr>
          <p:nvPr>
            <p:ph idx="1"/>
          </p:nvPr>
        </p:nvSpPr>
        <p:spPr>
          <a:solidFill>
            <a:schemeClr val="bg1"/>
          </a:solidFill>
          <a:ln w="28575">
            <a:solidFill>
              <a:srgbClr val="9999FF"/>
            </a:solidFill>
          </a:ln>
        </p:spPr>
        <p:txBody>
          <a:bodyPr/>
          <a:lstStyle/>
          <a:p>
            <a:pPr marL="0" indent="0">
              <a:buNone/>
            </a:pPr>
            <a:r>
              <a:rPr lang="en-US" altLang="zh-CN" sz="2400" dirty="0">
                <a:solidFill>
                  <a:srgbClr val="FF0000"/>
                </a:solidFill>
              </a:rPr>
              <a:t>Reserved Words    Special Symbols       Other</a:t>
            </a:r>
            <a:endParaRPr lang="en-US" altLang="zh-CN" sz="2400" b="1" dirty="0">
              <a:solidFill>
                <a:srgbClr val="FF0000"/>
              </a:solidFill>
            </a:endParaRPr>
          </a:p>
          <a:p>
            <a:pPr marL="0" indent="0">
              <a:buNone/>
            </a:pPr>
            <a:r>
              <a:rPr lang="en-US" altLang="zh-CN" sz="2400" b="1" dirty="0"/>
              <a:t>if	    		        	+                         number</a:t>
            </a:r>
          </a:p>
          <a:p>
            <a:pPr marL="0" indent="0">
              <a:buNone/>
            </a:pPr>
            <a:r>
              <a:rPr lang="en-US" altLang="zh-CN" sz="2400" b="1" dirty="0"/>
              <a:t>then	   			-                  </a:t>
            </a:r>
          </a:p>
          <a:p>
            <a:pPr marL="0" indent="0">
              <a:buNone/>
            </a:pPr>
            <a:r>
              <a:rPr lang="en-US" altLang="zh-CN" sz="2400" b="1" dirty="0"/>
              <a:t>else	    			*                 </a:t>
            </a:r>
          </a:p>
          <a:p>
            <a:pPr marL="0" indent="0">
              <a:buNone/>
            </a:pPr>
            <a:r>
              <a:rPr lang="en-US" altLang="zh-CN" sz="2400" b="1" dirty="0"/>
              <a:t>end	    			/</a:t>
            </a:r>
          </a:p>
          <a:p>
            <a:pPr marL="0" indent="0">
              <a:buNone/>
            </a:pPr>
            <a:r>
              <a:rPr lang="en-US" altLang="zh-CN" sz="2400" b="1" dirty="0"/>
              <a:t>repeat             		=</a:t>
            </a:r>
          </a:p>
          <a:p>
            <a:pPr marL="0" indent="0">
              <a:buNone/>
            </a:pPr>
            <a:r>
              <a:rPr lang="en-US" altLang="zh-CN" sz="2400" b="1" dirty="0"/>
              <a:t>until               		&lt;                          identifier</a:t>
            </a:r>
          </a:p>
          <a:p>
            <a:pPr marL="0" indent="0">
              <a:buNone/>
            </a:pPr>
            <a:r>
              <a:rPr lang="en-US" altLang="zh-CN" sz="2400" b="1" dirty="0"/>
              <a:t>read              			</a:t>
            </a:r>
            <a:r>
              <a:rPr lang="en-US" altLang="zh-CN" sz="2400" dirty="0"/>
              <a:t>(</a:t>
            </a:r>
          </a:p>
          <a:p>
            <a:pPr marL="0" indent="0">
              <a:buNone/>
            </a:pPr>
            <a:r>
              <a:rPr lang="en-US" altLang="zh-CN" sz="2400" b="1" dirty="0"/>
              <a:t>write             </a:t>
            </a:r>
            <a:r>
              <a:rPr lang="en-US" altLang="zh-CN" sz="2400" dirty="0"/>
              <a:t> 		)</a:t>
            </a:r>
            <a:r>
              <a:rPr lang="en-US" altLang="zh-CN" sz="2400" b="1" dirty="0"/>
              <a:t>   </a:t>
            </a:r>
          </a:p>
          <a:p>
            <a:pPr marL="0" indent="0">
              <a:buNone/>
            </a:pPr>
            <a:r>
              <a:rPr lang="en-US" altLang="zh-CN" sz="2400" b="1" dirty="0"/>
              <a:t>		 	         	;</a:t>
            </a:r>
          </a:p>
          <a:p>
            <a:pPr marL="0" indent="0">
              <a:buNone/>
            </a:pPr>
            <a:r>
              <a:rPr lang="en-US" altLang="zh-CN" sz="2400" b="1" dirty="0"/>
              <a:t>                  			:=</a:t>
            </a:r>
            <a:endParaRPr lang="zh-CN" altLang="en-US" sz="24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179512" y="1268760"/>
            <a:ext cx="8856984" cy="547260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黑体" pitchFamily="2" charset="-122"/>
            </a:endParaRPr>
          </a:p>
        </p:txBody>
      </p:sp>
      <p:sp>
        <p:nvSpPr>
          <p:cNvPr id="289794" name="Rectangle 2"/>
          <p:cNvSpPr>
            <a:spLocks noGrp="1" noChangeArrowheads="1"/>
          </p:cNvSpPr>
          <p:nvPr>
            <p:ph type="title"/>
          </p:nvPr>
        </p:nvSpPr>
        <p:spPr>
          <a:xfrm>
            <a:off x="899864" y="579438"/>
            <a:ext cx="7848600" cy="563562"/>
          </a:xfrm>
        </p:spPr>
        <p:txBody>
          <a:bodyPr/>
          <a:lstStyle/>
          <a:p>
            <a:r>
              <a:rPr lang="en-US" altLang="zh-CN" dirty="0" err="1"/>
              <a:t>DFAs</a:t>
            </a:r>
            <a:r>
              <a:rPr lang="en-US" altLang="zh-CN" dirty="0"/>
              <a:t> for TINY</a:t>
            </a:r>
            <a:endParaRPr lang="zh-CN" altLang="en-US" dirty="0"/>
          </a:p>
        </p:txBody>
      </p:sp>
      <p:grpSp>
        <p:nvGrpSpPr>
          <p:cNvPr id="2" name="Group 4"/>
          <p:cNvGrpSpPr>
            <a:grpSpLocks/>
          </p:cNvGrpSpPr>
          <p:nvPr/>
        </p:nvGrpSpPr>
        <p:grpSpPr bwMode="auto">
          <a:xfrm>
            <a:off x="2123728" y="2636912"/>
            <a:ext cx="4320480" cy="3456484"/>
            <a:chOff x="1980" y="1596"/>
            <a:chExt cx="4500" cy="3900"/>
          </a:xfrm>
          <a:noFill/>
        </p:grpSpPr>
        <p:sp>
          <p:nvSpPr>
            <p:cNvPr id="289797" name="Oval 5"/>
            <p:cNvSpPr>
              <a:spLocks noChangeArrowheads="1"/>
            </p:cNvSpPr>
            <p:nvPr/>
          </p:nvSpPr>
          <p:spPr bwMode="auto">
            <a:xfrm>
              <a:off x="2880" y="3000"/>
              <a:ext cx="540" cy="624"/>
            </a:xfrm>
            <a:prstGeom prst="ellipse">
              <a:avLst/>
            </a:prstGeom>
            <a:grpFill/>
            <a:ln w="9525">
              <a:solidFill>
                <a:srgbClr val="000000"/>
              </a:solidFill>
              <a:round/>
              <a:headEnd/>
              <a:tailEnd/>
            </a:ln>
          </p:spPr>
          <p:txBody>
            <a:bodyPr/>
            <a:lstStyle/>
            <a:p>
              <a:pPr algn="l"/>
              <a:endParaRPr lang="zh-CN" altLang="en-US" sz="1200"/>
            </a:p>
          </p:txBody>
        </p:sp>
        <p:sp>
          <p:nvSpPr>
            <p:cNvPr id="289798" name="Line 6"/>
            <p:cNvSpPr>
              <a:spLocks noChangeShapeType="1"/>
            </p:cNvSpPr>
            <p:nvPr/>
          </p:nvSpPr>
          <p:spPr bwMode="auto">
            <a:xfrm>
              <a:off x="1980" y="3312"/>
              <a:ext cx="900" cy="0"/>
            </a:xfrm>
            <a:prstGeom prst="line">
              <a:avLst/>
            </a:prstGeom>
            <a:grpFill/>
            <a:ln w="9525">
              <a:solidFill>
                <a:srgbClr val="000000"/>
              </a:solidFill>
              <a:round/>
              <a:headEnd/>
              <a:tailEnd type="triangle" w="med" len="med"/>
            </a:ln>
          </p:spPr>
          <p:txBody>
            <a:bodyPr/>
            <a:lstStyle/>
            <a:p>
              <a:endParaRPr lang="zh-CN" altLang="en-US" sz="1200"/>
            </a:p>
          </p:txBody>
        </p:sp>
        <p:sp>
          <p:nvSpPr>
            <p:cNvPr id="289799" name="AutoShape 7"/>
            <p:cNvSpPr>
              <a:spLocks noChangeArrowheads="1"/>
            </p:cNvSpPr>
            <p:nvPr/>
          </p:nvSpPr>
          <p:spPr bwMode="auto">
            <a:xfrm>
              <a:off x="4500" y="1596"/>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200"/>
            </a:p>
          </p:txBody>
        </p:sp>
        <p:sp>
          <p:nvSpPr>
            <p:cNvPr id="289800" name="Line 8"/>
            <p:cNvSpPr>
              <a:spLocks noChangeShapeType="1"/>
            </p:cNvSpPr>
            <p:nvPr/>
          </p:nvSpPr>
          <p:spPr bwMode="auto">
            <a:xfrm flipV="1">
              <a:off x="3240" y="1908"/>
              <a:ext cx="1260" cy="1092"/>
            </a:xfrm>
            <a:prstGeom prst="line">
              <a:avLst/>
            </a:prstGeom>
            <a:grpFill/>
            <a:ln w="9525">
              <a:solidFill>
                <a:srgbClr val="000000"/>
              </a:solidFill>
              <a:round/>
              <a:headEnd/>
              <a:tailEnd type="triangle" w="med" len="med"/>
            </a:ln>
          </p:spPr>
          <p:txBody>
            <a:bodyPr/>
            <a:lstStyle/>
            <a:p>
              <a:endParaRPr lang="zh-CN" altLang="en-US" sz="1200"/>
            </a:p>
          </p:txBody>
        </p:sp>
        <p:sp>
          <p:nvSpPr>
            <p:cNvPr id="289801" name="AutoShape 9"/>
            <p:cNvSpPr>
              <a:spLocks noChangeArrowheads="1"/>
            </p:cNvSpPr>
            <p:nvPr/>
          </p:nvSpPr>
          <p:spPr bwMode="auto">
            <a:xfrm>
              <a:off x="4500" y="253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200"/>
            </a:p>
          </p:txBody>
        </p:sp>
        <p:sp>
          <p:nvSpPr>
            <p:cNvPr id="289802" name="Line 10"/>
            <p:cNvSpPr>
              <a:spLocks noChangeShapeType="1"/>
            </p:cNvSpPr>
            <p:nvPr/>
          </p:nvSpPr>
          <p:spPr bwMode="auto">
            <a:xfrm flipV="1">
              <a:off x="3420" y="2844"/>
              <a:ext cx="1080" cy="312"/>
            </a:xfrm>
            <a:prstGeom prst="line">
              <a:avLst/>
            </a:prstGeom>
            <a:grpFill/>
            <a:ln w="9525">
              <a:solidFill>
                <a:srgbClr val="000000"/>
              </a:solidFill>
              <a:round/>
              <a:headEnd/>
              <a:tailEnd type="triangle" w="med" len="med"/>
            </a:ln>
          </p:spPr>
          <p:txBody>
            <a:bodyPr/>
            <a:lstStyle/>
            <a:p>
              <a:endParaRPr lang="zh-CN" altLang="en-US" sz="1200"/>
            </a:p>
          </p:txBody>
        </p:sp>
        <p:sp>
          <p:nvSpPr>
            <p:cNvPr id="289803" name="AutoShape 11"/>
            <p:cNvSpPr>
              <a:spLocks noChangeArrowheads="1"/>
            </p:cNvSpPr>
            <p:nvPr/>
          </p:nvSpPr>
          <p:spPr bwMode="auto">
            <a:xfrm>
              <a:off x="4500" y="487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200"/>
            </a:p>
          </p:txBody>
        </p:sp>
        <p:sp>
          <p:nvSpPr>
            <p:cNvPr id="289804" name="Line 12"/>
            <p:cNvSpPr>
              <a:spLocks noChangeShapeType="1"/>
            </p:cNvSpPr>
            <p:nvPr/>
          </p:nvSpPr>
          <p:spPr bwMode="auto">
            <a:xfrm>
              <a:off x="3240" y="3624"/>
              <a:ext cx="1260" cy="1560"/>
            </a:xfrm>
            <a:prstGeom prst="line">
              <a:avLst/>
            </a:prstGeom>
            <a:grpFill/>
            <a:ln w="9525">
              <a:solidFill>
                <a:srgbClr val="000000"/>
              </a:solidFill>
              <a:round/>
              <a:headEnd/>
              <a:tailEnd type="triangle" w="med" len="med"/>
            </a:ln>
          </p:spPr>
          <p:txBody>
            <a:bodyPr/>
            <a:lstStyle/>
            <a:p>
              <a:endParaRPr lang="zh-CN" altLang="en-US" sz="1200"/>
            </a:p>
          </p:txBody>
        </p:sp>
        <p:sp>
          <p:nvSpPr>
            <p:cNvPr id="289805" name="Rectangle 13"/>
            <p:cNvSpPr>
              <a:spLocks noChangeArrowheads="1"/>
            </p:cNvSpPr>
            <p:nvPr/>
          </p:nvSpPr>
          <p:spPr bwMode="auto">
            <a:xfrm>
              <a:off x="3420" y="2064"/>
              <a:ext cx="180" cy="312"/>
            </a:xfrm>
            <a:prstGeom prst="rect">
              <a:avLst/>
            </a:prstGeom>
            <a:grpFill/>
            <a:ln w="9525">
              <a:noFill/>
              <a:miter lim="800000"/>
              <a:headEnd/>
              <a:tailEnd/>
            </a:ln>
          </p:spPr>
          <p:txBody>
            <a:bodyPr lIns="0" tIns="0" rIns="0" bIns="0"/>
            <a:lstStyle/>
            <a:p>
              <a:pPr algn="just"/>
              <a:r>
                <a:rPr lang="en-US" altLang="zh-CN" sz="1200" b="1"/>
                <a:t>+</a:t>
              </a:r>
            </a:p>
          </p:txBody>
        </p:sp>
        <p:sp>
          <p:nvSpPr>
            <p:cNvPr id="289806" name="Rectangle 14"/>
            <p:cNvSpPr>
              <a:spLocks noChangeArrowheads="1"/>
            </p:cNvSpPr>
            <p:nvPr/>
          </p:nvSpPr>
          <p:spPr bwMode="auto">
            <a:xfrm>
              <a:off x="3960" y="2532"/>
              <a:ext cx="180" cy="312"/>
            </a:xfrm>
            <a:prstGeom prst="rect">
              <a:avLst/>
            </a:prstGeom>
            <a:grpFill/>
            <a:ln w="9525">
              <a:noFill/>
              <a:miter lim="800000"/>
              <a:headEnd/>
              <a:tailEnd/>
            </a:ln>
          </p:spPr>
          <p:txBody>
            <a:bodyPr lIns="0" tIns="0" rIns="0" bIns="0"/>
            <a:lstStyle/>
            <a:p>
              <a:pPr algn="just"/>
              <a:r>
                <a:rPr lang="en-US" altLang="zh-CN" sz="1200" b="1"/>
                <a:t>-</a:t>
              </a:r>
            </a:p>
          </p:txBody>
        </p:sp>
        <p:sp>
          <p:nvSpPr>
            <p:cNvPr id="289807" name="Rectangle 15"/>
            <p:cNvSpPr>
              <a:spLocks noChangeArrowheads="1"/>
            </p:cNvSpPr>
            <p:nvPr/>
          </p:nvSpPr>
          <p:spPr bwMode="auto">
            <a:xfrm>
              <a:off x="5220" y="1752"/>
              <a:ext cx="1260" cy="312"/>
            </a:xfrm>
            <a:prstGeom prst="rect">
              <a:avLst/>
            </a:prstGeom>
            <a:grpFill/>
            <a:ln w="9525">
              <a:noFill/>
              <a:miter lim="800000"/>
              <a:headEnd/>
              <a:tailEnd/>
            </a:ln>
          </p:spPr>
          <p:txBody>
            <a:bodyPr lIns="0" tIns="0" rIns="0" bIns="0"/>
            <a:lstStyle/>
            <a:p>
              <a:pPr algn="just"/>
              <a:r>
                <a:rPr lang="en-US" altLang="zh-CN" sz="1200" b="1" dirty="0"/>
                <a:t>return PLUS</a:t>
              </a:r>
            </a:p>
          </p:txBody>
        </p:sp>
        <p:sp>
          <p:nvSpPr>
            <p:cNvPr id="289808" name="Rectangle 16"/>
            <p:cNvSpPr>
              <a:spLocks noChangeArrowheads="1"/>
            </p:cNvSpPr>
            <p:nvPr/>
          </p:nvSpPr>
          <p:spPr bwMode="auto">
            <a:xfrm>
              <a:off x="5220" y="5028"/>
              <a:ext cx="1260" cy="312"/>
            </a:xfrm>
            <a:prstGeom prst="rect">
              <a:avLst/>
            </a:prstGeom>
            <a:grpFill/>
            <a:ln w="9525">
              <a:noFill/>
              <a:miter lim="800000"/>
              <a:headEnd/>
              <a:tailEnd/>
            </a:ln>
          </p:spPr>
          <p:txBody>
            <a:bodyPr lIns="0" tIns="0" rIns="0" bIns="0"/>
            <a:lstStyle/>
            <a:p>
              <a:pPr algn="just"/>
              <a:r>
                <a:rPr lang="en-US" altLang="zh-CN" sz="1200" b="1"/>
                <a:t>return SEMI</a:t>
              </a:r>
            </a:p>
          </p:txBody>
        </p:sp>
        <p:sp>
          <p:nvSpPr>
            <p:cNvPr id="289809" name="Rectangle 17"/>
            <p:cNvSpPr>
              <a:spLocks noChangeArrowheads="1"/>
            </p:cNvSpPr>
            <p:nvPr/>
          </p:nvSpPr>
          <p:spPr bwMode="auto">
            <a:xfrm>
              <a:off x="4140" y="4248"/>
              <a:ext cx="180" cy="312"/>
            </a:xfrm>
            <a:prstGeom prst="rect">
              <a:avLst/>
            </a:prstGeom>
            <a:grpFill/>
            <a:ln w="9525">
              <a:noFill/>
              <a:miter lim="800000"/>
              <a:headEnd/>
              <a:tailEnd/>
            </a:ln>
          </p:spPr>
          <p:txBody>
            <a:bodyPr lIns="0" tIns="0" rIns="0" bIns="0"/>
            <a:lstStyle/>
            <a:p>
              <a:pPr algn="just"/>
              <a:r>
                <a:rPr lang="en-US" altLang="zh-CN" sz="1200" b="1"/>
                <a:t>;</a:t>
              </a:r>
            </a:p>
          </p:txBody>
        </p:sp>
        <p:grpSp>
          <p:nvGrpSpPr>
            <p:cNvPr id="3" name="Group 18"/>
            <p:cNvGrpSpPr>
              <a:grpSpLocks/>
            </p:cNvGrpSpPr>
            <p:nvPr/>
          </p:nvGrpSpPr>
          <p:grpSpPr bwMode="auto">
            <a:xfrm>
              <a:off x="3420" y="3312"/>
              <a:ext cx="1260" cy="0"/>
              <a:chOff x="7200" y="3468"/>
              <a:chExt cx="1260" cy="0"/>
            </a:xfrm>
            <a:grpFill/>
          </p:grpSpPr>
          <p:sp>
            <p:nvSpPr>
              <p:cNvPr id="289811" name="Line 19"/>
              <p:cNvSpPr>
                <a:spLocks noChangeShapeType="1"/>
              </p:cNvSpPr>
              <p:nvPr/>
            </p:nvSpPr>
            <p:spPr bwMode="auto">
              <a:xfrm>
                <a:off x="7200" y="3468"/>
                <a:ext cx="180" cy="0"/>
              </a:xfrm>
              <a:prstGeom prst="line">
                <a:avLst/>
              </a:prstGeom>
              <a:grpFill/>
              <a:ln w="9525">
                <a:solidFill>
                  <a:srgbClr val="000000"/>
                </a:solidFill>
                <a:round/>
                <a:headEnd/>
                <a:tailEnd/>
              </a:ln>
            </p:spPr>
            <p:txBody>
              <a:bodyPr/>
              <a:lstStyle/>
              <a:p>
                <a:endParaRPr lang="zh-CN" altLang="en-US" sz="1200"/>
              </a:p>
            </p:txBody>
          </p:sp>
          <p:sp>
            <p:nvSpPr>
              <p:cNvPr id="289812" name="Line 20"/>
              <p:cNvSpPr>
                <a:spLocks noChangeShapeType="1"/>
              </p:cNvSpPr>
              <p:nvPr/>
            </p:nvSpPr>
            <p:spPr bwMode="auto">
              <a:xfrm>
                <a:off x="7560" y="3468"/>
                <a:ext cx="180" cy="0"/>
              </a:xfrm>
              <a:prstGeom prst="line">
                <a:avLst/>
              </a:prstGeom>
              <a:grpFill/>
              <a:ln w="9525">
                <a:solidFill>
                  <a:srgbClr val="000000"/>
                </a:solidFill>
                <a:round/>
                <a:headEnd/>
                <a:tailEnd/>
              </a:ln>
            </p:spPr>
            <p:txBody>
              <a:bodyPr/>
              <a:lstStyle/>
              <a:p>
                <a:endParaRPr lang="zh-CN" altLang="en-US" sz="1200"/>
              </a:p>
            </p:txBody>
          </p:sp>
          <p:sp>
            <p:nvSpPr>
              <p:cNvPr id="289813" name="Line 21"/>
              <p:cNvSpPr>
                <a:spLocks noChangeShapeType="1"/>
              </p:cNvSpPr>
              <p:nvPr/>
            </p:nvSpPr>
            <p:spPr bwMode="auto">
              <a:xfrm>
                <a:off x="7920" y="3468"/>
                <a:ext cx="180" cy="0"/>
              </a:xfrm>
              <a:prstGeom prst="line">
                <a:avLst/>
              </a:prstGeom>
              <a:grpFill/>
              <a:ln w="9525">
                <a:solidFill>
                  <a:srgbClr val="000000"/>
                </a:solidFill>
                <a:round/>
                <a:headEnd/>
                <a:tailEnd/>
              </a:ln>
            </p:spPr>
            <p:txBody>
              <a:bodyPr/>
              <a:lstStyle/>
              <a:p>
                <a:endParaRPr lang="zh-CN" altLang="en-US" sz="1200"/>
              </a:p>
            </p:txBody>
          </p:sp>
          <p:sp>
            <p:nvSpPr>
              <p:cNvPr id="289814" name="Line 22"/>
              <p:cNvSpPr>
                <a:spLocks noChangeShapeType="1"/>
              </p:cNvSpPr>
              <p:nvPr/>
            </p:nvSpPr>
            <p:spPr bwMode="auto">
              <a:xfrm>
                <a:off x="8280" y="3468"/>
                <a:ext cx="180" cy="0"/>
              </a:xfrm>
              <a:prstGeom prst="line">
                <a:avLst/>
              </a:prstGeom>
              <a:grpFill/>
              <a:ln w="9525">
                <a:solidFill>
                  <a:srgbClr val="000000"/>
                </a:solidFill>
                <a:round/>
                <a:headEnd/>
                <a:tailEnd/>
              </a:ln>
            </p:spPr>
            <p:txBody>
              <a:bodyPr/>
              <a:lstStyle/>
              <a:p>
                <a:endParaRPr lang="zh-CN" altLang="en-US" sz="1200"/>
              </a:p>
            </p:txBody>
          </p:sp>
        </p:grpSp>
        <p:grpSp>
          <p:nvGrpSpPr>
            <p:cNvPr id="4" name="Group 23"/>
            <p:cNvGrpSpPr>
              <a:grpSpLocks/>
            </p:cNvGrpSpPr>
            <p:nvPr/>
          </p:nvGrpSpPr>
          <p:grpSpPr bwMode="auto">
            <a:xfrm>
              <a:off x="3420" y="3468"/>
              <a:ext cx="1260" cy="1092"/>
              <a:chOff x="7560" y="3000"/>
              <a:chExt cx="1260" cy="1092"/>
            </a:xfrm>
            <a:grpFill/>
          </p:grpSpPr>
          <p:sp>
            <p:nvSpPr>
              <p:cNvPr id="289816" name="Line 24"/>
              <p:cNvSpPr>
                <a:spLocks noChangeShapeType="1"/>
              </p:cNvSpPr>
              <p:nvPr/>
            </p:nvSpPr>
            <p:spPr bwMode="auto">
              <a:xfrm>
                <a:off x="7560" y="3000"/>
                <a:ext cx="180" cy="156"/>
              </a:xfrm>
              <a:prstGeom prst="line">
                <a:avLst/>
              </a:prstGeom>
              <a:grpFill/>
              <a:ln w="9525">
                <a:solidFill>
                  <a:srgbClr val="000000"/>
                </a:solidFill>
                <a:round/>
                <a:headEnd/>
                <a:tailEnd/>
              </a:ln>
            </p:spPr>
            <p:txBody>
              <a:bodyPr/>
              <a:lstStyle/>
              <a:p>
                <a:endParaRPr lang="zh-CN" altLang="en-US" sz="1200"/>
              </a:p>
            </p:txBody>
          </p:sp>
          <p:sp>
            <p:nvSpPr>
              <p:cNvPr id="289817" name="Line 25"/>
              <p:cNvSpPr>
                <a:spLocks noChangeShapeType="1"/>
              </p:cNvSpPr>
              <p:nvPr/>
            </p:nvSpPr>
            <p:spPr bwMode="auto">
              <a:xfrm>
                <a:off x="7920" y="3312"/>
                <a:ext cx="180" cy="156"/>
              </a:xfrm>
              <a:prstGeom prst="line">
                <a:avLst/>
              </a:prstGeom>
              <a:grpFill/>
              <a:ln w="9525">
                <a:solidFill>
                  <a:srgbClr val="000000"/>
                </a:solidFill>
                <a:round/>
                <a:headEnd/>
                <a:tailEnd/>
              </a:ln>
            </p:spPr>
            <p:txBody>
              <a:bodyPr/>
              <a:lstStyle/>
              <a:p>
                <a:endParaRPr lang="zh-CN" altLang="en-US" sz="1200"/>
              </a:p>
            </p:txBody>
          </p:sp>
          <p:sp>
            <p:nvSpPr>
              <p:cNvPr id="289818" name="Line 26"/>
              <p:cNvSpPr>
                <a:spLocks noChangeShapeType="1"/>
              </p:cNvSpPr>
              <p:nvPr/>
            </p:nvSpPr>
            <p:spPr bwMode="auto">
              <a:xfrm>
                <a:off x="8280" y="3624"/>
                <a:ext cx="180" cy="156"/>
              </a:xfrm>
              <a:prstGeom prst="line">
                <a:avLst/>
              </a:prstGeom>
              <a:grpFill/>
              <a:ln w="9525">
                <a:solidFill>
                  <a:srgbClr val="000000"/>
                </a:solidFill>
                <a:round/>
                <a:headEnd/>
                <a:tailEnd/>
              </a:ln>
            </p:spPr>
            <p:txBody>
              <a:bodyPr/>
              <a:lstStyle/>
              <a:p>
                <a:endParaRPr lang="zh-CN" altLang="en-US" sz="1200"/>
              </a:p>
            </p:txBody>
          </p:sp>
          <p:sp>
            <p:nvSpPr>
              <p:cNvPr id="289819" name="Line 27"/>
              <p:cNvSpPr>
                <a:spLocks noChangeShapeType="1"/>
              </p:cNvSpPr>
              <p:nvPr/>
            </p:nvSpPr>
            <p:spPr bwMode="auto">
              <a:xfrm>
                <a:off x="8640" y="3936"/>
                <a:ext cx="180" cy="156"/>
              </a:xfrm>
              <a:prstGeom prst="line">
                <a:avLst/>
              </a:prstGeom>
              <a:grpFill/>
              <a:ln w="9525">
                <a:solidFill>
                  <a:srgbClr val="000000"/>
                </a:solidFill>
                <a:round/>
                <a:headEnd/>
                <a:tailEnd/>
              </a:ln>
            </p:spPr>
            <p:txBody>
              <a:bodyPr/>
              <a:lstStyle/>
              <a:p>
                <a:endParaRPr lang="zh-CN" altLang="en-US" sz="1200"/>
              </a:p>
            </p:txBody>
          </p:sp>
        </p:grpSp>
      </p:grpSp>
      <p:sp>
        <p:nvSpPr>
          <p:cNvPr id="289820" name="Rectangle 28"/>
          <p:cNvSpPr>
            <a:spLocks noGrp="1" noChangeArrowheads="1"/>
          </p:cNvSpPr>
          <p:nvPr>
            <p:ph type="body" idx="1"/>
          </p:nvPr>
        </p:nvSpPr>
        <p:spPr>
          <a:xfrm>
            <a:off x="575692" y="1587465"/>
            <a:ext cx="8244780" cy="650088"/>
          </a:xfrm>
          <a:noFill/>
          <a:ln/>
        </p:spPr>
        <p:txBody>
          <a:bodyPr/>
          <a:lstStyle/>
          <a:p>
            <a:pPr marL="0" indent="0">
              <a:buFontTx/>
              <a:buNone/>
            </a:pPr>
            <a:r>
              <a:rPr lang="en-US" altLang="zh-CN" sz="2400" dirty="0"/>
              <a:t>The DFA for the special symbols </a:t>
            </a:r>
            <a:r>
              <a:rPr lang="en-US" altLang="zh-CN" sz="2400" dirty="0">
                <a:solidFill>
                  <a:srgbClr val="FF3300"/>
                </a:solidFill>
              </a:rPr>
              <a:t>except assignment</a:t>
            </a:r>
            <a:r>
              <a:rPr lang="en-US" altLang="zh-CN" sz="2400" dirty="0"/>
              <a:t>:</a:t>
            </a:r>
            <a:endParaRPr lang="zh-CN" altLang="en-US" sz="2400" dirty="0"/>
          </a:p>
        </p:txBody>
      </p:sp>
    </p:spTree>
    <p:extLst>
      <p:ext uri="{BB962C8B-B14F-4D97-AF65-F5344CB8AC3E}">
        <p14:creationId xmlns:p14="http://schemas.microsoft.com/office/powerpoint/2010/main" val="3185948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bwMode="auto">
          <a:xfrm>
            <a:off x="179512" y="1268760"/>
            <a:ext cx="8856984" cy="547260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黑体" pitchFamily="2" charset="-122"/>
            </a:endParaRPr>
          </a:p>
        </p:txBody>
      </p:sp>
      <p:sp>
        <p:nvSpPr>
          <p:cNvPr id="289794" name="Rectangle 2"/>
          <p:cNvSpPr>
            <a:spLocks noGrp="1" noChangeArrowheads="1"/>
          </p:cNvSpPr>
          <p:nvPr>
            <p:ph type="title"/>
          </p:nvPr>
        </p:nvSpPr>
        <p:spPr>
          <a:xfrm>
            <a:off x="899864" y="579438"/>
            <a:ext cx="7848600" cy="563562"/>
          </a:xfrm>
        </p:spPr>
        <p:txBody>
          <a:bodyPr/>
          <a:lstStyle/>
          <a:p>
            <a:r>
              <a:rPr lang="en-US" altLang="zh-CN" dirty="0" err="1"/>
              <a:t>DFAs</a:t>
            </a:r>
            <a:r>
              <a:rPr lang="en-US" altLang="zh-CN" dirty="0"/>
              <a:t> for TINY</a:t>
            </a:r>
            <a:endParaRPr lang="zh-CN" altLang="en-US" dirty="0"/>
          </a:p>
        </p:txBody>
      </p:sp>
      <p:sp>
        <p:nvSpPr>
          <p:cNvPr id="289821" name="Rectangle 29"/>
          <p:cNvSpPr>
            <a:spLocks noChangeArrowheads="1"/>
          </p:cNvSpPr>
          <p:nvPr/>
        </p:nvSpPr>
        <p:spPr bwMode="auto">
          <a:xfrm>
            <a:off x="467544" y="1628800"/>
            <a:ext cx="8424936" cy="942975"/>
          </a:xfrm>
          <a:prstGeom prst="rect">
            <a:avLst/>
          </a:prstGeom>
          <a:noFill/>
          <a:ln w="9525">
            <a:noFill/>
            <a:miter lim="800000"/>
            <a:headEnd/>
            <a:tailEnd/>
          </a:ln>
          <a:effectLst/>
        </p:spPr>
        <p:txBody>
          <a:bodyPr/>
          <a:lstStyle/>
          <a:p>
            <a:pPr algn="l">
              <a:spcBef>
                <a:spcPct val="20000"/>
              </a:spcBef>
            </a:pPr>
            <a:r>
              <a:rPr lang="en-US" altLang="zh-CN" sz="2400" b="1" dirty="0">
                <a:latin typeface="+mn-lt"/>
                <a:ea typeface="+mn-ea"/>
              </a:rPr>
              <a:t>The  DFA  combined with </a:t>
            </a:r>
            <a:r>
              <a:rPr lang="en-US" altLang="zh-CN" sz="2400" b="1" dirty="0" err="1">
                <a:latin typeface="+mn-lt"/>
                <a:ea typeface="+mn-ea"/>
              </a:rPr>
              <a:t>DFAs</a:t>
            </a:r>
            <a:r>
              <a:rPr lang="en-US" altLang="zh-CN" sz="2400" b="1" dirty="0">
                <a:latin typeface="+mn-lt"/>
                <a:ea typeface="+mn-ea"/>
              </a:rPr>
              <a:t> that accept numbers and identifiers: </a:t>
            </a:r>
            <a:endParaRPr lang="zh-CN" altLang="en-US" sz="2400" b="1" dirty="0">
              <a:latin typeface="+mn-lt"/>
              <a:ea typeface="+mn-ea"/>
            </a:endParaRPr>
          </a:p>
        </p:txBody>
      </p:sp>
      <p:grpSp>
        <p:nvGrpSpPr>
          <p:cNvPr id="11" name="组合 10">
            <a:extLst>
              <a:ext uri="{FF2B5EF4-FFF2-40B4-BE49-F238E27FC236}">
                <a16:creationId xmlns:a16="http://schemas.microsoft.com/office/drawing/2014/main" id="{B5BBADBB-5A10-4F56-8560-F27BD957F613}"/>
              </a:ext>
            </a:extLst>
          </p:cNvPr>
          <p:cNvGrpSpPr/>
          <p:nvPr/>
        </p:nvGrpSpPr>
        <p:grpSpPr>
          <a:xfrm>
            <a:off x="971600" y="2571775"/>
            <a:ext cx="7056784" cy="3521521"/>
            <a:chOff x="3009452" y="3177925"/>
            <a:chExt cx="5929928" cy="3025131"/>
          </a:xfrm>
        </p:grpSpPr>
        <p:grpSp>
          <p:nvGrpSpPr>
            <p:cNvPr id="5" name="Group 30"/>
            <p:cNvGrpSpPr>
              <a:grpSpLocks/>
            </p:cNvGrpSpPr>
            <p:nvPr/>
          </p:nvGrpSpPr>
          <p:grpSpPr bwMode="auto">
            <a:xfrm>
              <a:off x="3009452" y="3177925"/>
              <a:ext cx="5905351" cy="3025131"/>
              <a:chOff x="1980" y="660"/>
              <a:chExt cx="7740" cy="3744"/>
            </a:xfrm>
            <a:noFill/>
          </p:grpSpPr>
          <p:sp>
            <p:nvSpPr>
              <p:cNvPr id="289823" name="Line 31"/>
              <p:cNvSpPr>
                <a:spLocks noChangeShapeType="1"/>
              </p:cNvSpPr>
              <p:nvPr/>
            </p:nvSpPr>
            <p:spPr bwMode="auto">
              <a:xfrm>
                <a:off x="1980" y="3000"/>
                <a:ext cx="72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24" name="Oval 32"/>
              <p:cNvSpPr>
                <a:spLocks noChangeArrowheads="1"/>
              </p:cNvSpPr>
              <p:nvPr/>
            </p:nvSpPr>
            <p:spPr bwMode="auto">
              <a:xfrm>
                <a:off x="2700" y="2688"/>
                <a:ext cx="1344" cy="624"/>
              </a:xfrm>
              <a:prstGeom prst="ellipse">
                <a:avLst/>
              </a:prstGeom>
              <a:grpFill/>
              <a:ln w="9525">
                <a:solidFill>
                  <a:srgbClr val="000000"/>
                </a:solidFill>
                <a:round/>
                <a:headEnd/>
                <a:tailEnd/>
              </a:ln>
            </p:spPr>
            <p:txBody>
              <a:bodyPr/>
              <a:lstStyle/>
              <a:p>
                <a:pPr algn="ctr"/>
                <a:r>
                  <a:rPr lang="en-US" altLang="zh-CN" sz="1600" dirty="0"/>
                  <a:t>START</a:t>
                </a:r>
              </a:p>
            </p:txBody>
          </p:sp>
          <p:sp>
            <p:nvSpPr>
              <p:cNvPr id="289825" name="Rectangle 33"/>
              <p:cNvSpPr>
                <a:spLocks noChangeArrowheads="1"/>
              </p:cNvSpPr>
              <p:nvPr/>
            </p:nvSpPr>
            <p:spPr bwMode="auto">
              <a:xfrm>
                <a:off x="7200" y="660"/>
                <a:ext cx="720" cy="312"/>
              </a:xfrm>
              <a:prstGeom prst="rect">
                <a:avLst/>
              </a:prstGeom>
              <a:grpFill/>
              <a:ln w="9525">
                <a:noFill/>
                <a:miter lim="800000"/>
                <a:headEnd/>
                <a:tailEnd/>
              </a:ln>
            </p:spPr>
            <p:txBody>
              <a:bodyPr lIns="0" tIns="0" rIns="0" bIns="0"/>
              <a:lstStyle/>
              <a:p>
                <a:pPr algn="ctr"/>
                <a:r>
                  <a:rPr lang="en-US" altLang="zh-CN" sz="1600"/>
                  <a:t>digit</a:t>
                </a:r>
              </a:p>
            </p:txBody>
          </p:sp>
          <p:sp>
            <p:nvSpPr>
              <p:cNvPr id="289826" name="Line 34"/>
              <p:cNvSpPr>
                <a:spLocks noChangeShapeType="1"/>
              </p:cNvSpPr>
              <p:nvPr/>
            </p:nvSpPr>
            <p:spPr bwMode="auto">
              <a:xfrm>
                <a:off x="4044" y="3000"/>
                <a:ext cx="1536"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27" name="Line 35"/>
              <p:cNvSpPr>
                <a:spLocks noChangeShapeType="1"/>
              </p:cNvSpPr>
              <p:nvPr/>
            </p:nvSpPr>
            <p:spPr bwMode="auto">
              <a:xfrm flipV="1">
                <a:off x="3600" y="1596"/>
                <a:ext cx="1980" cy="1092"/>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28" name="Oval 36"/>
              <p:cNvSpPr>
                <a:spLocks noChangeArrowheads="1"/>
              </p:cNvSpPr>
              <p:nvPr/>
            </p:nvSpPr>
            <p:spPr bwMode="auto">
              <a:xfrm>
                <a:off x="5580" y="2688"/>
                <a:ext cx="1260" cy="624"/>
              </a:xfrm>
              <a:prstGeom prst="ellipse">
                <a:avLst/>
              </a:prstGeom>
              <a:grpFill/>
              <a:ln w="9525">
                <a:solidFill>
                  <a:srgbClr val="000000"/>
                </a:solidFill>
                <a:round/>
                <a:headEnd/>
                <a:tailEnd/>
              </a:ln>
            </p:spPr>
            <p:txBody>
              <a:bodyPr/>
              <a:lstStyle/>
              <a:p>
                <a:pPr algn="ctr"/>
                <a:r>
                  <a:rPr lang="en-US" altLang="zh-CN" sz="1600"/>
                  <a:t>INID</a:t>
                </a:r>
              </a:p>
            </p:txBody>
          </p:sp>
          <p:sp>
            <p:nvSpPr>
              <p:cNvPr id="289829" name="Oval 37"/>
              <p:cNvSpPr>
                <a:spLocks noChangeArrowheads="1"/>
              </p:cNvSpPr>
              <p:nvPr/>
            </p:nvSpPr>
            <p:spPr bwMode="auto">
              <a:xfrm>
                <a:off x="5400" y="1128"/>
                <a:ext cx="1620" cy="624"/>
              </a:xfrm>
              <a:prstGeom prst="ellipse">
                <a:avLst/>
              </a:prstGeom>
              <a:grpFill/>
              <a:ln w="9525">
                <a:solidFill>
                  <a:srgbClr val="000000"/>
                </a:solidFill>
                <a:round/>
                <a:headEnd/>
                <a:tailEnd/>
              </a:ln>
            </p:spPr>
            <p:txBody>
              <a:bodyPr/>
              <a:lstStyle/>
              <a:p>
                <a:pPr algn="ctr"/>
                <a:r>
                  <a:rPr lang="en-US" altLang="zh-CN" sz="1600" dirty="0" err="1"/>
                  <a:t>INNUM</a:t>
                </a:r>
                <a:endParaRPr lang="en-US" altLang="zh-CN" sz="1600" dirty="0"/>
              </a:p>
            </p:txBody>
          </p:sp>
          <p:grpSp>
            <p:nvGrpSpPr>
              <p:cNvPr id="6" name="Group 38"/>
              <p:cNvGrpSpPr>
                <a:grpSpLocks/>
              </p:cNvGrpSpPr>
              <p:nvPr/>
            </p:nvGrpSpPr>
            <p:grpSpPr bwMode="auto">
              <a:xfrm rot="3748193">
                <a:off x="6503" y="637"/>
                <a:ext cx="540" cy="585"/>
                <a:chOff x="4500" y="6003"/>
                <a:chExt cx="540" cy="585"/>
              </a:xfrm>
              <a:grpFill/>
            </p:grpSpPr>
            <p:sp>
              <p:nvSpPr>
                <p:cNvPr id="289831" name="Line 39"/>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32" name="Arc 40"/>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89833" name="Rectangle 41"/>
              <p:cNvSpPr>
                <a:spLocks noChangeArrowheads="1"/>
              </p:cNvSpPr>
              <p:nvPr/>
            </p:nvSpPr>
            <p:spPr bwMode="auto">
              <a:xfrm>
                <a:off x="3780" y="1752"/>
                <a:ext cx="720" cy="312"/>
              </a:xfrm>
              <a:prstGeom prst="rect">
                <a:avLst/>
              </a:prstGeom>
              <a:grpFill/>
              <a:ln w="9525">
                <a:noFill/>
                <a:miter lim="800000"/>
                <a:headEnd/>
                <a:tailEnd/>
              </a:ln>
            </p:spPr>
            <p:txBody>
              <a:bodyPr lIns="0" tIns="0" rIns="0" bIns="0"/>
              <a:lstStyle/>
              <a:p>
                <a:pPr algn="ctr"/>
                <a:r>
                  <a:rPr lang="en-US" altLang="zh-CN" sz="1600"/>
                  <a:t>digit</a:t>
                </a:r>
              </a:p>
            </p:txBody>
          </p:sp>
          <p:sp>
            <p:nvSpPr>
              <p:cNvPr id="289834" name="Rectangle 42"/>
              <p:cNvSpPr>
                <a:spLocks noChangeArrowheads="1"/>
              </p:cNvSpPr>
              <p:nvPr/>
            </p:nvSpPr>
            <p:spPr bwMode="auto">
              <a:xfrm>
                <a:off x="4320" y="2532"/>
                <a:ext cx="720" cy="312"/>
              </a:xfrm>
              <a:prstGeom prst="rect">
                <a:avLst/>
              </a:prstGeom>
              <a:grpFill/>
              <a:ln w="9525">
                <a:noFill/>
                <a:miter lim="800000"/>
                <a:headEnd/>
                <a:tailEnd/>
              </a:ln>
            </p:spPr>
            <p:txBody>
              <a:bodyPr lIns="0" tIns="0" rIns="0" bIns="0"/>
              <a:lstStyle/>
              <a:p>
                <a:pPr algn="ctr"/>
                <a:r>
                  <a:rPr lang="en-US" altLang="zh-CN" sz="1600"/>
                  <a:t>letter</a:t>
                </a:r>
              </a:p>
            </p:txBody>
          </p:sp>
          <p:grpSp>
            <p:nvGrpSpPr>
              <p:cNvPr id="7" name="Group 43"/>
              <p:cNvGrpSpPr>
                <a:grpSpLocks/>
              </p:cNvGrpSpPr>
              <p:nvPr/>
            </p:nvGrpSpPr>
            <p:grpSpPr bwMode="auto">
              <a:xfrm rot="3748193">
                <a:off x="6503" y="2197"/>
                <a:ext cx="540" cy="585"/>
                <a:chOff x="4500" y="6003"/>
                <a:chExt cx="540" cy="585"/>
              </a:xfrm>
              <a:grpFill/>
            </p:grpSpPr>
            <p:sp>
              <p:nvSpPr>
                <p:cNvPr id="289836" name="Line 44"/>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37" name="Arc 45"/>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89838" name="Rectangle 46"/>
              <p:cNvSpPr>
                <a:spLocks noChangeArrowheads="1"/>
              </p:cNvSpPr>
              <p:nvPr/>
            </p:nvSpPr>
            <p:spPr bwMode="auto">
              <a:xfrm>
                <a:off x="5760" y="1908"/>
                <a:ext cx="720" cy="312"/>
              </a:xfrm>
              <a:prstGeom prst="rect">
                <a:avLst/>
              </a:prstGeom>
              <a:grpFill/>
              <a:ln w="9525">
                <a:noFill/>
                <a:miter lim="800000"/>
                <a:headEnd/>
                <a:tailEnd/>
              </a:ln>
            </p:spPr>
            <p:txBody>
              <a:bodyPr lIns="0" tIns="0" rIns="0" bIns="0"/>
              <a:lstStyle/>
              <a:p>
                <a:pPr algn="ctr"/>
                <a:r>
                  <a:rPr lang="en-US" altLang="zh-CN" sz="1600" dirty="0"/>
                  <a:t>letter</a:t>
                </a:r>
              </a:p>
            </p:txBody>
          </p:sp>
          <p:sp>
            <p:nvSpPr>
              <p:cNvPr id="289839" name="Line 47"/>
              <p:cNvSpPr>
                <a:spLocks noChangeShapeType="1"/>
              </p:cNvSpPr>
              <p:nvPr/>
            </p:nvSpPr>
            <p:spPr bwMode="auto">
              <a:xfrm>
                <a:off x="7020" y="1440"/>
                <a:ext cx="1800" cy="1248"/>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40" name="Oval 48"/>
              <p:cNvSpPr>
                <a:spLocks noChangeArrowheads="1"/>
              </p:cNvSpPr>
              <p:nvPr/>
            </p:nvSpPr>
            <p:spPr bwMode="auto">
              <a:xfrm>
                <a:off x="8460" y="2688"/>
                <a:ext cx="1260" cy="624"/>
              </a:xfrm>
              <a:prstGeom prst="ellipse">
                <a:avLst/>
              </a:prstGeom>
              <a:grpFill/>
              <a:ln w="9525">
                <a:solidFill>
                  <a:srgbClr val="000000"/>
                </a:solidFill>
                <a:round/>
                <a:headEnd/>
                <a:tailEnd/>
              </a:ln>
            </p:spPr>
            <p:txBody>
              <a:bodyPr/>
              <a:lstStyle/>
              <a:p>
                <a:pPr algn="ctr"/>
                <a:r>
                  <a:rPr lang="en-US" altLang="zh-CN" sz="1600"/>
                  <a:t>DONE</a:t>
                </a:r>
              </a:p>
            </p:txBody>
          </p:sp>
          <p:sp>
            <p:nvSpPr>
              <p:cNvPr id="289841" name="Line 49"/>
              <p:cNvSpPr>
                <a:spLocks noChangeShapeType="1"/>
              </p:cNvSpPr>
              <p:nvPr/>
            </p:nvSpPr>
            <p:spPr bwMode="auto">
              <a:xfrm>
                <a:off x="6840" y="3000"/>
                <a:ext cx="162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89842" name="Rectangle 50"/>
              <p:cNvSpPr>
                <a:spLocks noChangeArrowheads="1"/>
              </p:cNvSpPr>
              <p:nvPr/>
            </p:nvSpPr>
            <p:spPr bwMode="auto">
              <a:xfrm>
                <a:off x="7380" y="2532"/>
                <a:ext cx="720" cy="312"/>
              </a:xfrm>
              <a:prstGeom prst="rect">
                <a:avLst/>
              </a:prstGeom>
              <a:grpFill/>
              <a:ln w="9525">
                <a:noFill/>
                <a:miter lim="800000"/>
                <a:headEnd/>
                <a:tailEnd/>
              </a:ln>
            </p:spPr>
            <p:txBody>
              <a:bodyPr lIns="0" tIns="0" rIns="0" bIns="0"/>
              <a:lstStyle/>
              <a:p>
                <a:pPr algn="ctr"/>
                <a:r>
                  <a:rPr lang="en-US" altLang="zh-CN" sz="1600" dirty="0"/>
                  <a:t>[other]</a:t>
                </a:r>
              </a:p>
            </p:txBody>
          </p:sp>
          <p:sp>
            <p:nvSpPr>
              <p:cNvPr id="289843" name="Rectangle 51"/>
              <p:cNvSpPr>
                <a:spLocks noChangeArrowheads="1"/>
              </p:cNvSpPr>
              <p:nvPr/>
            </p:nvSpPr>
            <p:spPr bwMode="auto">
              <a:xfrm>
                <a:off x="8100" y="1596"/>
                <a:ext cx="720" cy="312"/>
              </a:xfrm>
              <a:prstGeom prst="rect">
                <a:avLst/>
              </a:prstGeom>
              <a:grpFill/>
              <a:ln w="9525">
                <a:noFill/>
                <a:miter lim="800000"/>
                <a:headEnd/>
                <a:tailEnd/>
              </a:ln>
            </p:spPr>
            <p:txBody>
              <a:bodyPr lIns="0" tIns="0" rIns="0" bIns="0"/>
              <a:lstStyle/>
              <a:p>
                <a:pPr algn="ctr"/>
                <a:r>
                  <a:rPr lang="en-US" altLang="zh-CN" sz="1600" dirty="0"/>
                  <a:t>[other]</a:t>
                </a:r>
              </a:p>
            </p:txBody>
          </p:sp>
          <p:grpSp>
            <p:nvGrpSpPr>
              <p:cNvPr id="8" name="Group 52"/>
              <p:cNvGrpSpPr>
                <a:grpSpLocks/>
              </p:cNvGrpSpPr>
              <p:nvPr/>
            </p:nvGrpSpPr>
            <p:grpSpPr bwMode="auto">
              <a:xfrm>
                <a:off x="3240" y="3000"/>
                <a:ext cx="5940" cy="1404"/>
                <a:chOff x="2149" y="4014"/>
                <a:chExt cx="2978" cy="546"/>
              </a:xfrm>
              <a:grpFill/>
            </p:grpSpPr>
            <p:sp>
              <p:nvSpPr>
                <p:cNvPr id="289845" name="Arc 53"/>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89846" name="Line 54"/>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sp>
            <p:nvSpPr>
              <p:cNvPr id="289847" name="Rectangle 55"/>
              <p:cNvSpPr>
                <a:spLocks noChangeArrowheads="1"/>
              </p:cNvSpPr>
              <p:nvPr/>
            </p:nvSpPr>
            <p:spPr bwMode="auto">
              <a:xfrm>
                <a:off x="5760" y="3780"/>
                <a:ext cx="1440" cy="312"/>
              </a:xfrm>
              <a:prstGeom prst="rect">
                <a:avLst/>
              </a:prstGeom>
              <a:grpFill/>
              <a:ln w="9525">
                <a:noFill/>
                <a:miter lim="800000"/>
                <a:headEnd/>
                <a:tailEnd/>
              </a:ln>
            </p:spPr>
            <p:txBody>
              <a:bodyPr lIns="0" tIns="0" rIns="0" bIns="0"/>
              <a:lstStyle/>
              <a:p>
                <a:pPr algn="ctr"/>
                <a:r>
                  <a:rPr lang="en-US" altLang="zh-CN" sz="1600" dirty="0"/>
                  <a:t>+ - * / = &lt; ( ) ;</a:t>
                </a:r>
              </a:p>
            </p:txBody>
          </p:sp>
        </p:grpSp>
        <p:sp>
          <p:nvSpPr>
            <p:cNvPr id="56" name="Oval 48">
              <a:extLst>
                <a:ext uri="{FF2B5EF4-FFF2-40B4-BE49-F238E27FC236}">
                  <a16:creationId xmlns:a16="http://schemas.microsoft.com/office/drawing/2014/main" id="{86F24D55-EA7F-43A2-B3D3-A2C36B6F5C05}"/>
                </a:ext>
              </a:extLst>
            </p:cNvPr>
            <p:cNvSpPr>
              <a:spLocks noChangeArrowheads="1"/>
            </p:cNvSpPr>
            <p:nvPr/>
          </p:nvSpPr>
          <p:spPr bwMode="auto">
            <a:xfrm>
              <a:off x="7929497" y="4773907"/>
              <a:ext cx="1009883" cy="589589"/>
            </a:xfrm>
            <a:prstGeom prst="ellipse">
              <a:avLst/>
            </a:prstGeom>
            <a:noFill/>
            <a:ln w="9525">
              <a:solidFill>
                <a:srgbClr val="000000"/>
              </a:solidFill>
              <a:round/>
              <a:headEnd/>
              <a:tailEnd/>
            </a:ln>
          </p:spPr>
          <p:txBody>
            <a:bodyPr/>
            <a:lstStyle/>
            <a:p>
              <a:pPr algn="ctr"/>
              <a:endParaRPr lang="en-US" altLang="zh-CN" sz="1600" dirty="0"/>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251520" y="1215009"/>
            <a:ext cx="8712968" cy="5481597"/>
          </a:xfrm>
          <a:prstGeom prst="rect">
            <a:avLst/>
          </a:prstGeom>
          <a:solidFill>
            <a:schemeClr val="bg1"/>
          </a:solidFill>
          <a:ln w="28575" cap="flat" cmpd="sng" algn="ctr">
            <a:solidFill>
              <a:srgbClr val="99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黑体" pitchFamily="2" charset="-122"/>
            </a:endParaRPr>
          </a:p>
        </p:txBody>
      </p:sp>
      <p:sp>
        <p:nvSpPr>
          <p:cNvPr id="290818" name="Rectangle 2"/>
          <p:cNvSpPr>
            <a:spLocks noGrp="1" noChangeArrowheads="1"/>
          </p:cNvSpPr>
          <p:nvPr>
            <p:ph type="title"/>
          </p:nvPr>
        </p:nvSpPr>
        <p:spPr>
          <a:xfrm>
            <a:off x="827856" y="579438"/>
            <a:ext cx="7848600" cy="563562"/>
          </a:xfrm>
        </p:spPr>
        <p:txBody>
          <a:bodyPr/>
          <a:lstStyle/>
          <a:p>
            <a:r>
              <a:rPr lang="en-US" altLang="zh-CN" dirty="0"/>
              <a:t>DFAs for TINY</a:t>
            </a:r>
            <a:endParaRPr lang="zh-CN" altLang="en-US" dirty="0"/>
          </a:p>
        </p:txBody>
      </p:sp>
      <p:sp>
        <p:nvSpPr>
          <p:cNvPr id="290819" name="Rectangle 3"/>
          <p:cNvSpPr>
            <a:spLocks noGrp="1" noChangeArrowheads="1"/>
          </p:cNvSpPr>
          <p:nvPr>
            <p:ph type="body" idx="1"/>
          </p:nvPr>
        </p:nvSpPr>
        <p:spPr>
          <a:xfrm>
            <a:off x="323528" y="1268761"/>
            <a:ext cx="8568952" cy="893705"/>
          </a:xfrm>
        </p:spPr>
        <p:txBody>
          <a:bodyPr/>
          <a:lstStyle/>
          <a:p>
            <a:r>
              <a:rPr lang="en-US" altLang="zh-CN" sz="2400" dirty="0"/>
              <a:t>The DFA extended by </a:t>
            </a:r>
            <a:r>
              <a:rPr lang="en-US" altLang="zh-CN" sz="2400" dirty="0">
                <a:solidFill>
                  <a:srgbClr val="FF3300"/>
                </a:solidFill>
              </a:rPr>
              <a:t>adding  comments, white space, and assignment</a:t>
            </a:r>
            <a:r>
              <a:rPr lang="en-US" altLang="zh-CN" sz="2400" dirty="0"/>
              <a:t> to this </a:t>
            </a:r>
            <a:r>
              <a:rPr lang="en-US" altLang="zh-CN" sz="2400" dirty="0" err="1"/>
              <a:t>DFA</a:t>
            </a:r>
            <a:r>
              <a:rPr lang="en-US" altLang="zh-CN" sz="2400" dirty="0"/>
              <a:t>  </a:t>
            </a:r>
          </a:p>
        </p:txBody>
      </p:sp>
      <p:grpSp>
        <p:nvGrpSpPr>
          <p:cNvPr id="2" name="Group 4"/>
          <p:cNvGrpSpPr>
            <a:grpSpLocks/>
          </p:cNvGrpSpPr>
          <p:nvPr/>
        </p:nvGrpSpPr>
        <p:grpSpPr bwMode="auto">
          <a:xfrm>
            <a:off x="755576" y="2160240"/>
            <a:ext cx="7704856" cy="4437112"/>
            <a:chOff x="1980" y="660"/>
            <a:chExt cx="7920" cy="4930"/>
          </a:xfrm>
          <a:noFill/>
        </p:grpSpPr>
        <p:sp>
          <p:nvSpPr>
            <p:cNvPr id="290821" name="Line 5"/>
            <p:cNvSpPr>
              <a:spLocks noChangeShapeType="1"/>
            </p:cNvSpPr>
            <p:nvPr/>
          </p:nvSpPr>
          <p:spPr bwMode="auto">
            <a:xfrm>
              <a:off x="1980" y="3000"/>
              <a:ext cx="72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22" name="Oval 6"/>
            <p:cNvSpPr>
              <a:spLocks noChangeArrowheads="1"/>
            </p:cNvSpPr>
            <p:nvPr/>
          </p:nvSpPr>
          <p:spPr bwMode="auto">
            <a:xfrm>
              <a:off x="2700" y="2688"/>
              <a:ext cx="1260" cy="624"/>
            </a:xfrm>
            <a:prstGeom prst="ellipse">
              <a:avLst/>
            </a:prstGeom>
            <a:grpFill/>
            <a:ln w="9525">
              <a:solidFill>
                <a:srgbClr val="000000"/>
              </a:solidFill>
              <a:round/>
              <a:headEnd/>
              <a:tailEnd/>
            </a:ln>
          </p:spPr>
          <p:txBody>
            <a:bodyPr/>
            <a:lstStyle/>
            <a:p>
              <a:pPr algn="ctr"/>
              <a:r>
                <a:rPr lang="en-US" altLang="zh-CN" sz="1600" dirty="0"/>
                <a:t>START</a:t>
              </a:r>
            </a:p>
          </p:txBody>
        </p:sp>
        <p:sp>
          <p:nvSpPr>
            <p:cNvPr id="290823" name="AutoShape 7"/>
            <p:cNvSpPr>
              <a:spLocks noChangeArrowheads="1"/>
            </p:cNvSpPr>
            <p:nvPr/>
          </p:nvSpPr>
          <p:spPr bwMode="auto">
            <a:xfrm>
              <a:off x="8460" y="2688"/>
              <a:ext cx="1440" cy="624"/>
            </a:xfrm>
            <a:custGeom>
              <a:avLst/>
              <a:gdLst>
                <a:gd name="G0" fmla="+- 1440 0 0"/>
                <a:gd name="G1" fmla="+- 21600 0 1440"/>
                <a:gd name="G2" fmla="+- 21600 0 14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40" y="10800"/>
                  </a:moveTo>
                  <a:cubicBezTo>
                    <a:pt x="1440" y="15969"/>
                    <a:pt x="5631" y="20160"/>
                    <a:pt x="10800" y="20160"/>
                  </a:cubicBezTo>
                  <a:cubicBezTo>
                    <a:pt x="15969" y="20160"/>
                    <a:pt x="20160" y="15969"/>
                    <a:pt x="20160" y="10800"/>
                  </a:cubicBezTo>
                  <a:cubicBezTo>
                    <a:pt x="20160" y="5631"/>
                    <a:pt x="15969" y="1440"/>
                    <a:pt x="10800" y="1440"/>
                  </a:cubicBezTo>
                  <a:cubicBezTo>
                    <a:pt x="5631" y="1440"/>
                    <a:pt x="1440" y="5631"/>
                    <a:pt x="1440" y="10800"/>
                  </a:cubicBezTo>
                  <a:close/>
                </a:path>
              </a:pathLst>
            </a:custGeom>
            <a:grpFill/>
            <a:ln w="9525">
              <a:solidFill>
                <a:srgbClr val="000000"/>
              </a:solidFill>
              <a:round/>
              <a:headEnd/>
              <a:tailEnd/>
            </a:ln>
          </p:spPr>
          <p:txBody>
            <a:bodyPr/>
            <a:lstStyle/>
            <a:p>
              <a:pPr algn="ctr"/>
              <a:endParaRPr lang="zh-CN" altLang="en-US" sz="1600"/>
            </a:p>
          </p:txBody>
        </p:sp>
        <p:sp>
          <p:nvSpPr>
            <p:cNvPr id="290824" name="Rectangle 8"/>
            <p:cNvSpPr>
              <a:spLocks noChangeArrowheads="1"/>
            </p:cNvSpPr>
            <p:nvPr/>
          </p:nvSpPr>
          <p:spPr bwMode="auto">
            <a:xfrm>
              <a:off x="7200" y="660"/>
              <a:ext cx="720" cy="312"/>
            </a:xfrm>
            <a:prstGeom prst="rect">
              <a:avLst/>
            </a:prstGeom>
            <a:grpFill/>
            <a:ln w="9525">
              <a:noFill/>
              <a:miter lim="800000"/>
              <a:headEnd/>
              <a:tailEnd/>
            </a:ln>
          </p:spPr>
          <p:txBody>
            <a:bodyPr lIns="0" tIns="0" rIns="0" bIns="0"/>
            <a:lstStyle/>
            <a:p>
              <a:pPr algn="ctr"/>
              <a:r>
                <a:rPr lang="en-US" altLang="zh-CN" sz="1600"/>
                <a:t>digit</a:t>
              </a:r>
            </a:p>
          </p:txBody>
        </p:sp>
        <p:sp>
          <p:nvSpPr>
            <p:cNvPr id="290825" name="Line 9"/>
            <p:cNvSpPr>
              <a:spLocks noChangeShapeType="1"/>
            </p:cNvSpPr>
            <p:nvPr/>
          </p:nvSpPr>
          <p:spPr bwMode="auto">
            <a:xfrm>
              <a:off x="3960" y="3000"/>
              <a:ext cx="162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26" name="Line 10"/>
            <p:cNvSpPr>
              <a:spLocks noChangeShapeType="1"/>
            </p:cNvSpPr>
            <p:nvPr/>
          </p:nvSpPr>
          <p:spPr bwMode="auto">
            <a:xfrm flipV="1">
              <a:off x="3600" y="1596"/>
              <a:ext cx="1980" cy="1092"/>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27" name="Oval 11"/>
            <p:cNvSpPr>
              <a:spLocks noChangeArrowheads="1"/>
            </p:cNvSpPr>
            <p:nvPr/>
          </p:nvSpPr>
          <p:spPr bwMode="auto">
            <a:xfrm>
              <a:off x="5580" y="2688"/>
              <a:ext cx="1260" cy="624"/>
            </a:xfrm>
            <a:prstGeom prst="ellipse">
              <a:avLst/>
            </a:prstGeom>
            <a:grpFill/>
            <a:ln w="9525">
              <a:solidFill>
                <a:srgbClr val="000000"/>
              </a:solidFill>
              <a:round/>
              <a:headEnd/>
              <a:tailEnd/>
            </a:ln>
          </p:spPr>
          <p:txBody>
            <a:bodyPr/>
            <a:lstStyle/>
            <a:p>
              <a:pPr algn="ctr"/>
              <a:r>
                <a:rPr lang="en-US" altLang="zh-CN" sz="1600"/>
                <a:t>INID</a:t>
              </a:r>
            </a:p>
          </p:txBody>
        </p:sp>
        <p:sp>
          <p:nvSpPr>
            <p:cNvPr id="290828" name="Oval 12"/>
            <p:cNvSpPr>
              <a:spLocks noChangeArrowheads="1"/>
            </p:cNvSpPr>
            <p:nvPr/>
          </p:nvSpPr>
          <p:spPr bwMode="auto">
            <a:xfrm>
              <a:off x="5400" y="1128"/>
              <a:ext cx="1620" cy="624"/>
            </a:xfrm>
            <a:prstGeom prst="ellipse">
              <a:avLst/>
            </a:prstGeom>
            <a:grpFill/>
            <a:ln w="9525">
              <a:solidFill>
                <a:srgbClr val="000000"/>
              </a:solidFill>
              <a:round/>
              <a:headEnd/>
              <a:tailEnd/>
            </a:ln>
          </p:spPr>
          <p:txBody>
            <a:bodyPr/>
            <a:lstStyle/>
            <a:p>
              <a:pPr algn="ctr"/>
              <a:r>
                <a:rPr lang="en-US" altLang="zh-CN" sz="1600" dirty="0" err="1"/>
                <a:t>INNUM</a:t>
              </a:r>
              <a:endParaRPr lang="en-US" altLang="zh-CN" sz="1600" dirty="0"/>
            </a:p>
          </p:txBody>
        </p:sp>
        <p:grpSp>
          <p:nvGrpSpPr>
            <p:cNvPr id="3" name="Group 13"/>
            <p:cNvGrpSpPr>
              <a:grpSpLocks/>
            </p:cNvGrpSpPr>
            <p:nvPr/>
          </p:nvGrpSpPr>
          <p:grpSpPr bwMode="auto">
            <a:xfrm rot="1846699">
              <a:off x="2880" y="2220"/>
              <a:ext cx="540" cy="468"/>
              <a:chOff x="4500" y="6003"/>
              <a:chExt cx="540" cy="585"/>
            </a:xfrm>
            <a:grpFill/>
          </p:grpSpPr>
          <p:sp>
            <p:nvSpPr>
              <p:cNvPr id="290830" name="Line 14"/>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31" name="Arc 15"/>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90832" name="Rectangle 16"/>
            <p:cNvSpPr>
              <a:spLocks noChangeArrowheads="1"/>
            </p:cNvSpPr>
            <p:nvPr/>
          </p:nvSpPr>
          <p:spPr bwMode="auto">
            <a:xfrm>
              <a:off x="4320" y="1440"/>
              <a:ext cx="720" cy="312"/>
            </a:xfrm>
            <a:prstGeom prst="rect">
              <a:avLst/>
            </a:prstGeom>
            <a:grpFill/>
            <a:ln w="9525">
              <a:noFill/>
              <a:miter lim="800000"/>
              <a:headEnd/>
              <a:tailEnd/>
            </a:ln>
          </p:spPr>
          <p:txBody>
            <a:bodyPr lIns="0" tIns="0" rIns="0" bIns="0"/>
            <a:lstStyle/>
            <a:p>
              <a:pPr algn="ctr"/>
              <a:r>
                <a:rPr lang="en-US" altLang="zh-CN" sz="1600"/>
                <a:t>digit</a:t>
              </a:r>
            </a:p>
          </p:txBody>
        </p:sp>
        <p:sp>
          <p:nvSpPr>
            <p:cNvPr id="290833" name="Rectangle 17"/>
            <p:cNvSpPr>
              <a:spLocks noChangeArrowheads="1"/>
            </p:cNvSpPr>
            <p:nvPr/>
          </p:nvSpPr>
          <p:spPr bwMode="auto">
            <a:xfrm>
              <a:off x="4320" y="2532"/>
              <a:ext cx="720" cy="312"/>
            </a:xfrm>
            <a:prstGeom prst="rect">
              <a:avLst/>
            </a:prstGeom>
            <a:grpFill/>
            <a:ln w="9525">
              <a:noFill/>
              <a:miter lim="800000"/>
              <a:headEnd/>
              <a:tailEnd/>
            </a:ln>
          </p:spPr>
          <p:txBody>
            <a:bodyPr lIns="0" tIns="0" rIns="0" bIns="0"/>
            <a:lstStyle/>
            <a:p>
              <a:pPr algn="ctr"/>
              <a:r>
                <a:rPr lang="en-US" altLang="zh-CN" sz="1600"/>
                <a:t>letter</a:t>
              </a:r>
            </a:p>
          </p:txBody>
        </p:sp>
        <p:grpSp>
          <p:nvGrpSpPr>
            <p:cNvPr id="4" name="Group 18"/>
            <p:cNvGrpSpPr>
              <a:grpSpLocks/>
            </p:cNvGrpSpPr>
            <p:nvPr/>
          </p:nvGrpSpPr>
          <p:grpSpPr bwMode="auto">
            <a:xfrm rot="3748193">
              <a:off x="6503" y="2197"/>
              <a:ext cx="540" cy="585"/>
              <a:chOff x="4500" y="6003"/>
              <a:chExt cx="540" cy="585"/>
            </a:xfrm>
            <a:grpFill/>
          </p:grpSpPr>
          <p:sp>
            <p:nvSpPr>
              <p:cNvPr id="290835" name="Line 19"/>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36" name="Arc 20"/>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90837" name="Rectangle 21"/>
            <p:cNvSpPr>
              <a:spLocks noChangeArrowheads="1"/>
            </p:cNvSpPr>
            <p:nvPr/>
          </p:nvSpPr>
          <p:spPr bwMode="auto">
            <a:xfrm>
              <a:off x="5760" y="2220"/>
              <a:ext cx="540" cy="312"/>
            </a:xfrm>
            <a:prstGeom prst="rect">
              <a:avLst/>
            </a:prstGeom>
            <a:grpFill/>
            <a:ln w="9525">
              <a:noFill/>
              <a:miter lim="800000"/>
              <a:headEnd/>
              <a:tailEnd/>
            </a:ln>
          </p:spPr>
          <p:txBody>
            <a:bodyPr lIns="0" tIns="0" rIns="0" bIns="0"/>
            <a:lstStyle/>
            <a:p>
              <a:pPr algn="ctr"/>
              <a:r>
                <a:rPr lang="en-US" altLang="zh-CN" sz="1600"/>
                <a:t>letter</a:t>
              </a:r>
            </a:p>
          </p:txBody>
        </p:sp>
        <p:sp>
          <p:nvSpPr>
            <p:cNvPr id="290838" name="Line 22"/>
            <p:cNvSpPr>
              <a:spLocks noChangeShapeType="1"/>
            </p:cNvSpPr>
            <p:nvPr/>
          </p:nvSpPr>
          <p:spPr bwMode="auto">
            <a:xfrm>
              <a:off x="7020" y="1440"/>
              <a:ext cx="1800" cy="1248"/>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39" name="Line 23"/>
            <p:cNvSpPr>
              <a:spLocks noChangeShapeType="1"/>
            </p:cNvSpPr>
            <p:nvPr/>
          </p:nvSpPr>
          <p:spPr bwMode="auto">
            <a:xfrm>
              <a:off x="6840" y="3000"/>
              <a:ext cx="1620" cy="0"/>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40" name="Rectangle 24"/>
            <p:cNvSpPr>
              <a:spLocks noChangeArrowheads="1"/>
            </p:cNvSpPr>
            <p:nvPr/>
          </p:nvSpPr>
          <p:spPr bwMode="auto">
            <a:xfrm>
              <a:off x="7380" y="2532"/>
              <a:ext cx="720" cy="312"/>
            </a:xfrm>
            <a:prstGeom prst="rect">
              <a:avLst/>
            </a:prstGeom>
            <a:grpFill/>
            <a:ln w="9525">
              <a:noFill/>
              <a:miter lim="800000"/>
              <a:headEnd/>
              <a:tailEnd/>
            </a:ln>
          </p:spPr>
          <p:txBody>
            <a:bodyPr lIns="0" tIns="0" rIns="0" bIns="0"/>
            <a:lstStyle/>
            <a:p>
              <a:pPr algn="ctr"/>
              <a:r>
                <a:rPr lang="en-US" altLang="zh-CN" sz="1600" dirty="0"/>
                <a:t>[other]</a:t>
              </a:r>
            </a:p>
          </p:txBody>
        </p:sp>
        <p:sp>
          <p:nvSpPr>
            <p:cNvPr id="290841" name="Rectangle 25"/>
            <p:cNvSpPr>
              <a:spLocks noChangeArrowheads="1"/>
            </p:cNvSpPr>
            <p:nvPr/>
          </p:nvSpPr>
          <p:spPr bwMode="auto">
            <a:xfrm>
              <a:off x="8100" y="1596"/>
              <a:ext cx="720" cy="312"/>
            </a:xfrm>
            <a:prstGeom prst="rect">
              <a:avLst/>
            </a:prstGeom>
            <a:grpFill/>
            <a:ln w="9525">
              <a:noFill/>
              <a:miter lim="800000"/>
              <a:headEnd/>
              <a:tailEnd/>
            </a:ln>
          </p:spPr>
          <p:txBody>
            <a:bodyPr lIns="0" tIns="0" rIns="0" bIns="0"/>
            <a:lstStyle/>
            <a:p>
              <a:pPr algn="ctr"/>
              <a:r>
                <a:rPr lang="en-US" altLang="zh-CN" sz="1600"/>
                <a:t>[other]</a:t>
              </a:r>
            </a:p>
          </p:txBody>
        </p:sp>
        <p:grpSp>
          <p:nvGrpSpPr>
            <p:cNvPr id="5" name="Group 26"/>
            <p:cNvGrpSpPr>
              <a:grpSpLocks/>
            </p:cNvGrpSpPr>
            <p:nvPr/>
          </p:nvGrpSpPr>
          <p:grpSpPr bwMode="auto">
            <a:xfrm>
              <a:off x="3780" y="2844"/>
              <a:ext cx="5580" cy="2184"/>
              <a:chOff x="2149" y="4014"/>
              <a:chExt cx="2978" cy="546"/>
            </a:xfrm>
            <a:grpFill/>
          </p:grpSpPr>
          <p:sp>
            <p:nvSpPr>
              <p:cNvPr id="290843" name="Arc 27"/>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90844" name="Line 28"/>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sp>
          <p:nvSpPr>
            <p:cNvPr id="290845" name="Oval 29"/>
            <p:cNvSpPr>
              <a:spLocks noChangeArrowheads="1"/>
            </p:cNvSpPr>
            <p:nvPr/>
          </p:nvSpPr>
          <p:spPr bwMode="auto">
            <a:xfrm>
              <a:off x="5220" y="3936"/>
              <a:ext cx="1800" cy="624"/>
            </a:xfrm>
            <a:prstGeom prst="ellipse">
              <a:avLst/>
            </a:prstGeom>
            <a:grpFill/>
            <a:ln w="9525">
              <a:solidFill>
                <a:srgbClr val="000000"/>
              </a:solidFill>
              <a:round/>
              <a:headEnd/>
              <a:tailEnd/>
            </a:ln>
          </p:spPr>
          <p:txBody>
            <a:bodyPr/>
            <a:lstStyle/>
            <a:p>
              <a:pPr algn="ctr"/>
              <a:r>
                <a:rPr lang="en-US" altLang="zh-CN" sz="1600"/>
                <a:t>INASSIGN</a:t>
              </a:r>
            </a:p>
          </p:txBody>
        </p:sp>
        <p:sp>
          <p:nvSpPr>
            <p:cNvPr id="290846" name="Line 30"/>
            <p:cNvSpPr>
              <a:spLocks noChangeShapeType="1"/>
            </p:cNvSpPr>
            <p:nvPr/>
          </p:nvSpPr>
          <p:spPr bwMode="auto">
            <a:xfrm>
              <a:off x="3960" y="3156"/>
              <a:ext cx="1260" cy="93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47" name="Rectangle 31"/>
            <p:cNvSpPr>
              <a:spLocks noChangeArrowheads="1"/>
            </p:cNvSpPr>
            <p:nvPr/>
          </p:nvSpPr>
          <p:spPr bwMode="auto">
            <a:xfrm>
              <a:off x="4860" y="3489"/>
              <a:ext cx="180" cy="261"/>
            </a:xfrm>
            <a:prstGeom prst="rect">
              <a:avLst/>
            </a:prstGeom>
            <a:grpFill/>
            <a:ln w="9525">
              <a:noFill/>
              <a:miter lim="800000"/>
              <a:headEnd/>
              <a:tailEnd/>
            </a:ln>
          </p:spPr>
          <p:txBody>
            <a:bodyPr lIns="0" tIns="0" rIns="0" bIns="0"/>
            <a:lstStyle/>
            <a:p>
              <a:pPr algn="ctr"/>
              <a:r>
                <a:rPr lang="en-US" altLang="zh-CN" sz="1600" dirty="0"/>
                <a:t>:</a:t>
              </a:r>
            </a:p>
          </p:txBody>
        </p:sp>
        <p:sp>
          <p:nvSpPr>
            <p:cNvPr id="290848" name="Rectangle 32"/>
            <p:cNvSpPr>
              <a:spLocks noChangeArrowheads="1"/>
            </p:cNvSpPr>
            <p:nvPr/>
          </p:nvSpPr>
          <p:spPr bwMode="auto">
            <a:xfrm>
              <a:off x="2880" y="1284"/>
              <a:ext cx="720" cy="624"/>
            </a:xfrm>
            <a:prstGeom prst="rect">
              <a:avLst/>
            </a:prstGeom>
            <a:grpFill/>
            <a:ln w="9525">
              <a:noFill/>
              <a:miter lim="800000"/>
              <a:headEnd/>
              <a:tailEnd/>
            </a:ln>
          </p:spPr>
          <p:txBody>
            <a:bodyPr lIns="0" tIns="0" rIns="0" bIns="0"/>
            <a:lstStyle/>
            <a:p>
              <a:pPr algn="ctr"/>
              <a:r>
                <a:rPr lang="en-US" altLang="zh-CN" sz="1600"/>
                <a:t>white</a:t>
              </a:r>
            </a:p>
            <a:p>
              <a:pPr algn="ctr"/>
              <a:r>
                <a:rPr lang="en-US" altLang="zh-CN" sz="1600"/>
                <a:t>space</a:t>
              </a:r>
            </a:p>
          </p:txBody>
        </p:sp>
        <p:grpSp>
          <p:nvGrpSpPr>
            <p:cNvPr id="6" name="Group 33"/>
            <p:cNvGrpSpPr>
              <a:grpSpLocks/>
            </p:cNvGrpSpPr>
            <p:nvPr/>
          </p:nvGrpSpPr>
          <p:grpSpPr bwMode="auto">
            <a:xfrm rot="3748193">
              <a:off x="6503" y="637"/>
              <a:ext cx="540" cy="585"/>
              <a:chOff x="4500" y="6003"/>
              <a:chExt cx="540" cy="585"/>
            </a:xfrm>
            <a:grpFill/>
          </p:grpSpPr>
          <p:sp>
            <p:nvSpPr>
              <p:cNvPr id="290850" name="Line 34"/>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51" name="Arc 35"/>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90858" name="Rectangle 42"/>
            <p:cNvSpPr>
              <a:spLocks noChangeArrowheads="1"/>
            </p:cNvSpPr>
            <p:nvPr/>
          </p:nvSpPr>
          <p:spPr bwMode="auto">
            <a:xfrm>
              <a:off x="7020" y="5028"/>
              <a:ext cx="1800" cy="312"/>
            </a:xfrm>
            <a:prstGeom prst="rect">
              <a:avLst/>
            </a:prstGeom>
            <a:grpFill/>
            <a:ln w="9525">
              <a:noFill/>
              <a:miter lim="800000"/>
              <a:headEnd/>
              <a:tailEnd/>
            </a:ln>
          </p:spPr>
          <p:txBody>
            <a:bodyPr lIns="0" tIns="0" rIns="0" bIns="0"/>
            <a:lstStyle/>
            <a:p>
              <a:pPr algn="ctr"/>
              <a:r>
                <a:rPr lang="en-US" altLang="zh-CN" sz="1600" dirty="0"/>
                <a:t>+ - * / = &lt; ( ) ;</a:t>
              </a:r>
            </a:p>
            <a:p>
              <a:pPr algn="ctr"/>
              <a:endParaRPr lang="en-US" altLang="zh-CN" sz="1600" dirty="0"/>
            </a:p>
          </p:txBody>
        </p:sp>
        <p:sp>
          <p:nvSpPr>
            <p:cNvPr id="290859" name="Rectangle 43"/>
            <p:cNvSpPr>
              <a:spLocks noChangeArrowheads="1"/>
            </p:cNvSpPr>
            <p:nvPr/>
          </p:nvSpPr>
          <p:spPr bwMode="auto">
            <a:xfrm>
              <a:off x="7425" y="3438"/>
              <a:ext cx="180" cy="312"/>
            </a:xfrm>
            <a:prstGeom prst="rect">
              <a:avLst/>
            </a:prstGeom>
            <a:grpFill/>
            <a:ln w="9525">
              <a:noFill/>
              <a:miter lim="800000"/>
              <a:headEnd/>
              <a:tailEnd/>
            </a:ln>
          </p:spPr>
          <p:txBody>
            <a:bodyPr lIns="0" tIns="0" rIns="0" bIns="0"/>
            <a:lstStyle/>
            <a:p>
              <a:pPr algn="ctr"/>
              <a:r>
                <a:rPr lang="en-US" altLang="zh-CN" sz="1600" dirty="0"/>
                <a:t>=</a:t>
              </a:r>
            </a:p>
          </p:txBody>
        </p:sp>
        <p:sp>
          <p:nvSpPr>
            <p:cNvPr id="290860" name="Rectangle 44"/>
            <p:cNvSpPr>
              <a:spLocks noChangeArrowheads="1"/>
            </p:cNvSpPr>
            <p:nvPr/>
          </p:nvSpPr>
          <p:spPr bwMode="auto">
            <a:xfrm>
              <a:off x="8820" y="2844"/>
              <a:ext cx="720" cy="312"/>
            </a:xfrm>
            <a:prstGeom prst="rect">
              <a:avLst/>
            </a:prstGeom>
            <a:grpFill/>
            <a:ln w="9525">
              <a:noFill/>
              <a:miter lim="800000"/>
              <a:headEnd/>
              <a:tailEnd/>
            </a:ln>
          </p:spPr>
          <p:txBody>
            <a:bodyPr lIns="0" tIns="0" rIns="0" bIns="0"/>
            <a:lstStyle/>
            <a:p>
              <a:pPr algn="ctr"/>
              <a:r>
                <a:rPr lang="en-US" altLang="zh-CN" sz="1600"/>
                <a:t>DONE</a:t>
              </a:r>
            </a:p>
          </p:txBody>
        </p:sp>
        <p:sp>
          <p:nvSpPr>
            <p:cNvPr id="290861" name="Oval 45"/>
            <p:cNvSpPr>
              <a:spLocks noChangeArrowheads="1"/>
            </p:cNvSpPr>
            <p:nvPr/>
          </p:nvSpPr>
          <p:spPr bwMode="auto">
            <a:xfrm>
              <a:off x="2160" y="4404"/>
              <a:ext cx="2160" cy="624"/>
            </a:xfrm>
            <a:prstGeom prst="ellipse">
              <a:avLst/>
            </a:prstGeom>
            <a:grpFill/>
            <a:ln w="9525">
              <a:solidFill>
                <a:srgbClr val="000000"/>
              </a:solidFill>
              <a:round/>
              <a:headEnd/>
              <a:tailEnd/>
            </a:ln>
          </p:spPr>
          <p:txBody>
            <a:bodyPr/>
            <a:lstStyle/>
            <a:p>
              <a:pPr algn="ctr"/>
              <a:r>
                <a:rPr lang="en-US" altLang="zh-CN" sz="1600"/>
                <a:t>INCOMMENT</a:t>
              </a:r>
            </a:p>
          </p:txBody>
        </p:sp>
        <p:grpSp>
          <p:nvGrpSpPr>
            <p:cNvPr id="9" name="Group 46"/>
            <p:cNvGrpSpPr>
              <a:grpSpLocks/>
            </p:cNvGrpSpPr>
            <p:nvPr/>
          </p:nvGrpSpPr>
          <p:grpSpPr bwMode="auto">
            <a:xfrm rot="5428922" flipH="1">
              <a:off x="2424" y="3768"/>
              <a:ext cx="1092" cy="179"/>
              <a:chOff x="2149" y="4014"/>
              <a:chExt cx="2978" cy="546"/>
            </a:xfrm>
            <a:grpFill/>
          </p:grpSpPr>
          <p:sp>
            <p:nvSpPr>
              <p:cNvPr id="290863" name="Arc 47"/>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90864" name="Line 48"/>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grpSp>
          <p:nvGrpSpPr>
            <p:cNvPr id="10" name="Group 49"/>
            <p:cNvGrpSpPr>
              <a:grpSpLocks/>
            </p:cNvGrpSpPr>
            <p:nvPr/>
          </p:nvGrpSpPr>
          <p:grpSpPr bwMode="auto">
            <a:xfrm rot="15838434" flipH="1">
              <a:off x="2964" y="3768"/>
              <a:ext cx="1092" cy="179"/>
              <a:chOff x="2149" y="4014"/>
              <a:chExt cx="2978" cy="546"/>
            </a:xfrm>
            <a:grpFill/>
          </p:grpSpPr>
          <p:sp>
            <p:nvSpPr>
              <p:cNvPr id="290866" name="Arc 50"/>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pPr algn="ctr"/>
                <a:endParaRPr lang="zh-CN" altLang="en-US" sz="1600"/>
              </a:p>
            </p:txBody>
          </p:sp>
          <p:sp>
            <p:nvSpPr>
              <p:cNvPr id="290867" name="Line 51"/>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pPr algn="ctr"/>
                <a:endParaRPr lang="zh-CN" altLang="en-US" sz="1600"/>
              </a:p>
            </p:txBody>
          </p:sp>
        </p:grpSp>
        <p:sp>
          <p:nvSpPr>
            <p:cNvPr id="290868" name="Rectangle 52"/>
            <p:cNvSpPr>
              <a:spLocks noChangeArrowheads="1"/>
            </p:cNvSpPr>
            <p:nvPr/>
          </p:nvSpPr>
          <p:spPr bwMode="auto">
            <a:xfrm>
              <a:off x="2572" y="3838"/>
              <a:ext cx="180" cy="312"/>
            </a:xfrm>
            <a:prstGeom prst="rect">
              <a:avLst/>
            </a:prstGeom>
            <a:grpFill/>
            <a:ln w="9525">
              <a:noFill/>
              <a:miter lim="800000"/>
              <a:headEnd/>
              <a:tailEnd/>
            </a:ln>
          </p:spPr>
          <p:txBody>
            <a:bodyPr lIns="0" tIns="0" rIns="0" bIns="0"/>
            <a:lstStyle/>
            <a:p>
              <a:pPr algn="ctr"/>
              <a:r>
                <a:rPr lang="en-US" altLang="zh-CN" sz="1600" dirty="0"/>
                <a:t>}</a:t>
              </a:r>
            </a:p>
          </p:txBody>
        </p:sp>
        <p:sp>
          <p:nvSpPr>
            <p:cNvPr id="290869" name="Rectangle 53"/>
            <p:cNvSpPr>
              <a:spLocks noChangeArrowheads="1"/>
            </p:cNvSpPr>
            <p:nvPr/>
          </p:nvSpPr>
          <p:spPr bwMode="auto">
            <a:xfrm>
              <a:off x="3650" y="3780"/>
              <a:ext cx="180" cy="312"/>
            </a:xfrm>
            <a:prstGeom prst="rect">
              <a:avLst/>
            </a:prstGeom>
            <a:grpFill/>
            <a:ln w="9525">
              <a:noFill/>
              <a:miter lim="800000"/>
              <a:headEnd/>
              <a:tailEnd/>
            </a:ln>
          </p:spPr>
          <p:txBody>
            <a:bodyPr lIns="0" tIns="0" rIns="0" bIns="0"/>
            <a:lstStyle/>
            <a:p>
              <a:pPr algn="ctr"/>
              <a:r>
                <a:rPr lang="en-US" altLang="zh-CN" sz="1600" dirty="0"/>
                <a:t>{</a:t>
              </a:r>
            </a:p>
          </p:txBody>
        </p:sp>
        <p:grpSp>
          <p:nvGrpSpPr>
            <p:cNvPr id="11" name="Group 55"/>
            <p:cNvGrpSpPr>
              <a:grpSpLocks/>
            </p:cNvGrpSpPr>
            <p:nvPr/>
          </p:nvGrpSpPr>
          <p:grpSpPr bwMode="auto">
            <a:xfrm rot="12722646">
              <a:off x="3443" y="5005"/>
              <a:ext cx="540" cy="585"/>
              <a:chOff x="4500" y="6003"/>
              <a:chExt cx="540" cy="585"/>
            </a:xfrm>
            <a:grpFill/>
          </p:grpSpPr>
          <p:sp>
            <p:nvSpPr>
              <p:cNvPr id="290872" name="Line 56"/>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endParaRPr lang="zh-CN" altLang="en-US" sz="1600"/>
              </a:p>
            </p:txBody>
          </p:sp>
          <p:sp>
            <p:nvSpPr>
              <p:cNvPr id="290873" name="Arc 57"/>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endParaRPr lang="zh-CN" altLang="en-US" sz="1600"/>
              </a:p>
            </p:txBody>
          </p:sp>
        </p:grpSp>
        <p:sp>
          <p:nvSpPr>
            <p:cNvPr id="290874" name="Rectangle 58"/>
            <p:cNvSpPr>
              <a:spLocks noChangeArrowheads="1"/>
            </p:cNvSpPr>
            <p:nvPr/>
          </p:nvSpPr>
          <p:spPr bwMode="auto">
            <a:xfrm>
              <a:off x="4320" y="5028"/>
              <a:ext cx="720" cy="312"/>
            </a:xfrm>
            <a:prstGeom prst="rect">
              <a:avLst/>
            </a:prstGeom>
            <a:grpFill/>
            <a:ln w="9525">
              <a:noFill/>
              <a:miter lim="800000"/>
              <a:headEnd/>
              <a:tailEnd/>
            </a:ln>
          </p:spPr>
          <p:txBody>
            <a:bodyPr lIns="0" tIns="0" rIns="0" bIns="0"/>
            <a:lstStyle/>
            <a:p>
              <a:pPr algn="ctr"/>
              <a:r>
                <a:rPr lang="en-US" altLang="zh-CN" sz="1600" dirty="0"/>
                <a:t>other</a:t>
              </a:r>
            </a:p>
          </p:txBody>
        </p:sp>
      </p:grpSp>
      <p:sp>
        <p:nvSpPr>
          <p:cNvPr id="56" name="Line 23">
            <a:extLst>
              <a:ext uri="{FF2B5EF4-FFF2-40B4-BE49-F238E27FC236}">
                <a16:creationId xmlns:a16="http://schemas.microsoft.com/office/drawing/2014/main" id="{7B9D5CBB-524D-4CFB-8340-94723D0F3AF4}"/>
              </a:ext>
            </a:extLst>
          </p:cNvPr>
          <p:cNvSpPr>
            <a:spLocks noChangeShapeType="1"/>
          </p:cNvSpPr>
          <p:nvPr/>
        </p:nvSpPr>
        <p:spPr bwMode="auto">
          <a:xfrm flipV="1">
            <a:off x="5658666" y="4467006"/>
            <a:ext cx="1492261" cy="842422"/>
          </a:xfrm>
          <a:prstGeom prst="line">
            <a:avLst/>
          </a:prstGeom>
          <a:noFill/>
          <a:ln w="9525">
            <a:solidFill>
              <a:srgbClr val="000000"/>
            </a:solidFill>
            <a:round/>
            <a:headEnd/>
            <a:tailEnd type="triangle" w="med" len="med"/>
          </a:ln>
        </p:spPr>
        <p:txBody>
          <a:bodyPr/>
          <a:lstStyle/>
          <a:p>
            <a:pPr algn="ct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dirty="0" err="1"/>
              <a:t>DFA</a:t>
            </a:r>
            <a:r>
              <a:rPr lang="zh-CN" altLang="en-US" dirty="0"/>
              <a:t>示例</a:t>
            </a:r>
            <a:endParaRPr lang="en-US" altLang="zh-CN" dirty="0"/>
          </a:p>
        </p:txBody>
      </p:sp>
      <p:sp>
        <p:nvSpPr>
          <p:cNvPr id="205827" name="Rectangle 3"/>
          <p:cNvSpPr>
            <a:spLocks noGrp="1" noChangeArrowheads="1"/>
          </p:cNvSpPr>
          <p:nvPr>
            <p:ph type="body" idx="1"/>
          </p:nvPr>
        </p:nvSpPr>
        <p:spPr>
          <a:xfrm>
            <a:off x="179512" y="1343024"/>
            <a:ext cx="8856984" cy="5254315"/>
          </a:xfrm>
          <a:solidFill>
            <a:schemeClr val="bg1"/>
          </a:solidFill>
          <a:ln w="28575">
            <a:solidFill>
              <a:srgbClr val="9999FF"/>
            </a:solidFill>
          </a:ln>
        </p:spPr>
        <p:txBody>
          <a:bodyPr/>
          <a:lstStyle/>
          <a:p>
            <a:pPr>
              <a:buFontTx/>
              <a:buNone/>
            </a:pPr>
            <a:r>
              <a:rPr lang="en-US" altLang="zh-CN" sz="2000" dirty="0"/>
              <a:t>   </a:t>
            </a:r>
            <a:r>
              <a:rPr lang="en-US" altLang="zh-CN" sz="2400" dirty="0">
                <a:solidFill>
                  <a:srgbClr val="FF0000"/>
                </a:solidFill>
              </a:rPr>
              <a:t>digit = [0-9]</a:t>
            </a:r>
          </a:p>
          <a:p>
            <a:pPr>
              <a:buFontTx/>
              <a:buNone/>
            </a:pPr>
            <a:r>
              <a:rPr lang="en-US" altLang="zh-CN" sz="2400" dirty="0">
                <a:solidFill>
                  <a:srgbClr val="FF0000"/>
                </a:solidFill>
              </a:rPr>
              <a:t>   </a:t>
            </a:r>
            <a:r>
              <a:rPr lang="en-US" altLang="zh-CN" sz="2400" dirty="0" err="1">
                <a:solidFill>
                  <a:srgbClr val="FF0000"/>
                </a:solidFill>
              </a:rPr>
              <a:t>nat</a:t>
            </a:r>
            <a:r>
              <a:rPr lang="en-US" altLang="zh-CN" sz="2400" dirty="0">
                <a:solidFill>
                  <a:srgbClr val="FF0000"/>
                </a:solidFill>
              </a:rPr>
              <a:t> = digit +</a:t>
            </a:r>
          </a:p>
          <a:p>
            <a:pPr>
              <a:buFontTx/>
              <a:buNone/>
            </a:pPr>
            <a:r>
              <a:rPr lang="en-US" altLang="zh-CN" sz="2400" dirty="0">
                <a:solidFill>
                  <a:srgbClr val="FF0000"/>
                </a:solidFill>
              </a:rPr>
              <a:t>   </a:t>
            </a:r>
            <a:r>
              <a:rPr lang="en-US" altLang="zh-CN" sz="2400" dirty="0" err="1">
                <a:solidFill>
                  <a:srgbClr val="FF0000"/>
                </a:solidFill>
              </a:rPr>
              <a:t>signedNat</a:t>
            </a:r>
            <a:r>
              <a:rPr lang="en-US" altLang="zh-CN" sz="2400" dirty="0">
                <a:solidFill>
                  <a:srgbClr val="FF0000"/>
                </a:solidFill>
              </a:rPr>
              <a:t> = (+|-)? </a:t>
            </a:r>
            <a:r>
              <a:rPr lang="en-US" altLang="zh-CN" sz="2400" dirty="0" err="1">
                <a:solidFill>
                  <a:srgbClr val="FF0000"/>
                </a:solidFill>
              </a:rPr>
              <a:t>nat</a:t>
            </a:r>
            <a:endParaRPr lang="en-US" altLang="zh-CN" sz="2400" dirty="0">
              <a:solidFill>
                <a:srgbClr val="FF0000"/>
              </a:solidFill>
            </a:endParaRPr>
          </a:p>
          <a:p>
            <a:pPr>
              <a:buFontTx/>
              <a:buNone/>
            </a:pPr>
            <a:r>
              <a:rPr lang="en-US" altLang="zh-CN" sz="2400" dirty="0">
                <a:solidFill>
                  <a:srgbClr val="FF0000"/>
                </a:solidFill>
              </a:rPr>
              <a:t>   Number = </a:t>
            </a:r>
            <a:r>
              <a:rPr lang="en-US" altLang="zh-CN" sz="2400" dirty="0" err="1">
                <a:solidFill>
                  <a:srgbClr val="FF0000"/>
                </a:solidFill>
              </a:rPr>
              <a:t>singedNat</a:t>
            </a:r>
            <a:r>
              <a:rPr lang="en-US" altLang="zh-CN" sz="2400" dirty="0">
                <a:solidFill>
                  <a:srgbClr val="FF0000"/>
                </a:solidFill>
              </a:rPr>
              <a:t>(</a:t>
            </a:r>
            <a:r>
              <a:rPr lang="en-US" altLang="zh-CN" sz="2400" dirty="0">
                <a:solidFill>
                  <a:srgbClr val="FF0000"/>
                </a:solidFill>
                <a:latin typeface="Arial"/>
              </a:rPr>
              <a:t>“</a:t>
            </a:r>
            <a:r>
              <a:rPr lang="en-US" altLang="zh-CN" sz="2400" dirty="0">
                <a:solidFill>
                  <a:srgbClr val="FF0000"/>
                </a:solidFill>
              </a:rPr>
              <a:t>.</a:t>
            </a:r>
            <a:r>
              <a:rPr lang="en-US" altLang="zh-CN" sz="2400" dirty="0">
                <a:solidFill>
                  <a:srgbClr val="FF0000"/>
                </a:solidFill>
                <a:latin typeface="Arial"/>
              </a:rPr>
              <a:t>”</a:t>
            </a:r>
            <a:r>
              <a:rPr lang="en-US" altLang="zh-CN" sz="2400" dirty="0" err="1">
                <a:solidFill>
                  <a:srgbClr val="FF0000"/>
                </a:solidFill>
              </a:rPr>
              <a:t>nat</a:t>
            </a:r>
            <a:r>
              <a:rPr lang="en-US" altLang="zh-CN" sz="2400" dirty="0">
                <a:solidFill>
                  <a:srgbClr val="FF0000"/>
                </a:solidFill>
              </a:rPr>
              <a:t>)?(E </a:t>
            </a:r>
            <a:r>
              <a:rPr lang="en-US" altLang="zh-CN" sz="2400" dirty="0" err="1">
                <a:solidFill>
                  <a:srgbClr val="FF0000"/>
                </a:solidFill>
              </a:rPr>
              <a:t>signedNat</a:t>
            </a:r>
            <a:r>
              <a:rPr lang="en-US" altLang="zh-CN" sz="2400" dirty="0">
                <a:solidFill>
                  <a:srgbClr val="FF0000"/>
                </a:solidFill>
              </a:rPr>
              <a:t>)?</a:t>
            </a:r>
          </a:p>
          <a:p>
            <a:pPr>
              <a:buFontTx/>
              <a:buNone/>
            </a:pPr>
            <a:r>
              <a:rPr lang="en-US" altLang="zh-CN" sz="2800" dirty="0" err="1"/>
              <a:t>DFA</a:t>
            </a:r>
            <a:r>
              <a:rPr lang="en-US" altLang="zh-CN" sz="2800" dirty="0"/>
              <a:t> of Number</a:t>
            </a:r>
            <a:r>
              <a:rPr lang="en-US" altLang="zh-CN" dirty="0"/>
              <a:t>:</a:t>
            </a:r>
            <a:endParaRPr lang="zh-CN" altLang="en-US" dirty="0"/>
          </a:p>
        </p:txBody>
      </p:sp>
      <p:grpSp>
        <p:nvGrpSpPr>
          <p:cNvPr id="19" name="组合 18">
            <a:extLst>
              <a:ext uri="{FF2B5EF4-FFF2-40B4-BE49-F238E27FC236}">
                <a16:creationId xmlns:a16="http://schemas.microsoft.com/office/drawing/2014/main" id="{A568519B-74FF-4445-83BA-7CFF3F306D77}"/>
              </a:ext>
            </a:extLst>
          </p:cNvPr>
          <p:cNvGrpSpPr/>
          <p:nvPr/>
        </p:nvGrpSpPr>
        <p:grpSpPr>
          <a:xfrm>
            <a:off x="260152" y="3953777"/>
            <a:ext cx="8704336" cy="1770748"/>
            <a:chOff x="260152" y="3953777"/>
            <a:chExt cx="8704336" cy="1770748"/>
          </a:xfrm>
        </p:grpSpPr>
        <p:grpSp>
          <p:nvGrpSpPr>
            <p:cNvPr id="18" name="组合 17">
              <a:extLst>
                <a:ext uri="{FF2B5EF4-FFF2-40B4-BE49-F238E27FC236}">
                  <a16:creationId xmlns:a16="http://schemas.microsoft.com/office/drawing/2014/main" id="{B93C19FE-CC22-432A-8556-A56C167B29DD}"/>
                </a:ext>
              </a:extLst>
            </p:cNvPr>
            <p:cNvGrpSpPr/>
            <p:nvPr/>
          </p:nvGrpSpPr>
          <p:grpSpPr>
            <a:xfrm>
              <a:off x="260152" y="4005279"/>
              <a:ext cx="8704336" cy="1719246"/>
              <a:chOff x="260152" y="4005279"/>
              <a:chExt cx="8704336" cy="1719246"/>
            </a:xfrm>
          </p:grpSpPr>
          <p:grpSp>
            <p:nvGrpSpPr>
              <p:cNvPr id="2" name="Group 46"/>
              <p:cNvGrpSpPr>
                <a:grpSpLocks/>
              </p:cNvGrpSpPr>
              <p:nvPr/>
            </p:nvGrpSpPr>
            <p:grpSpPr bwMode="auto">
              <a:xfrm>
                <a:off x="260152" y="4005279"/>
                <a:ext cx="8704336" cy="1719246"/>
                <a:chOff x="720" y="5340"/>
                <a:chExt cx="10264" cy="2028"/>
              </a:xfrm>
              <a:noFill/>
            </p:grpSpPr>
            <p:sp>
              <p:nvSpPr>
                <p:cNvPr id="205871" name="Line 47"/>
                <p:cNvSpPr>
                  <a:spLocks noChangeShapeType="1"/>
                </p:cNvSpPr>
                <p:nvPr/>
              </p:nvSpPr>
              <p:spPr bwMode="auto">
                <a:xfrm>
                  <a:off x="720" y="6275"/>
                  <a:ext cx="360" cy="1"/>
                </a:xfrm>
                <a:prstGeom prst="line">
                  <a:avLst/>
                </a:prstGeom>
                <a:grpFill/>
                <a:ln w="9525">
                  <a:solidFill>
                    <a:srgbClr val="000000"/>
                  </a:solidFill>
                  <a:round/>
                  <a:headEnd/>
                  <a:tailEnd type="triangle" w="med" len="med"/>
                </a:ln>
              </p:spPr>
              <p:txBody>
                <a:bodyPr/>
                <a:lstStyle/>
                <a:p>
                  <a:endParaRPr lang="zh-CN" altLang="en-US" sz="1600"/>
                </a:p>
              </p:txBody>
            </p:sp>
            <p:sp>
              <p:nvSpPr>
                <p:cNvPr id="205872" name="Oval 48"/>
                <p:cNvSpPr>
                  <a:spLocks noChangeArrowheads="1"/>
                </p:cNvSpPr>
                <p:nvPr/>
              </p:nvSpPr>
              <p:spPr bwMode="auto">
                <a:xfrm>
                  <a:off x="1080" y="5964"/>
                  <a:ext cx="540" cy="624"/>
                </a:xfrm>
                <a:prstGeom prst="ellipse">
                  <a:avLst/>
                </a:prstGeom>
                <a:grpFill/>
                <a:ln w="9525">
                  <a:solidFill>
                    <a:srgbClr val="000000"/>
                  </a:solidFill>
                  <a:round/>
                  <a:headEnd/>
                  <a:tailEnd/>
                </a:ln>
              </p:spPr>
              <p:txBody>
                <a:bodyPr/>
                <a:lstStyle/>
                <a:p>
                  <a:endParaRPr lang="zh-CN" altLang="en-US" sz="1600"/>
                </a:p>
              </p:txBody>
            </p:sp>
            <p:sp>
              <p:nvSpPr>
                <p:cNvPr id="205873" name="Line 49"/>
                <p:cNvSpPr>
                  <a:spLocks noChangeShapeType="1"/>
                </p:cNvSpPr>
                <p:nvPr/>
              </p:nvSpPr>
              <p:spPr bwMode="auto">
                <a:xfrm>
                  <a:off x="3060" y="6276"/>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5874" name="Rectangle 50"/>
                <p:cNvSpPr>
                  <a:spLocks noChangeArrowheads="1"/>
                </p:cNvSpPr>
                <p:nvPr/>
              </p:nvSpPr>
              <p:spPr bwMode="auto">
                <a:xfrm>
                  <a:off x="1980" y="5808"/>
                  <a:ext cx="180" cy="312"/>
                </a:xfrm>
                <a:prstGeom prst="rect">
                  <a:avLst/>
                </a:prstGeom>
                <a:grpFill/>
                <a:ln w="9525">
                  <a:noFill/>
                  <a:miter lim="800000"/>
                  <a:headEnd/>
                  <a:tailEnd/>
                </a:ln>
              </p:spPr>
              <p:txBody>
                <a:bodyPr lIns="0" tIns="0" rIns="0" bIns="0"/>
                <a:lstStyle/>
                <a:p>
                  <a:pPr algn="just"/>
                  <a:r>
                    <a:rPr lang="en-US" altLang="zh-CN" sz="1600"/>
                    <a:t>+</a:t>
                  </a:r>
                </a:p>
              </p:txBody>
            </p:sp>
            <p:grpSp>
              <p:nvGrpSpPr>
                <p:cNvPr id="3" name="Group 51"/>
                <p:cNvGrpSpPr>
                  <a:grpSpLocks/>
                </p:cNvGrpSpPr>
                <p:nvPr/>
              </p:nvGrpSpPr>
              <p:grpSpPr bwMode="auto">
                <a:xfrm>
                  <a:off x="1620" y="6120"/>
                  <a:ext cx="900" cy="155"/>
                  <a:chOff x="2291" y="3796"/>
                  <a:chExt cx="1418" cy="109"/>
                </a:xfrm>
                <a:grpFill/>
              </p:grpSpPr>
              <p:sp>
                <p:nvSpPr>
                  <p:cNvPr id="205876" name="Arc 52"/>
                  <p:cNvSpPr>
                    <a:spLocks/>
                  </p:cNvSpPr>
                  <p:nvPr/>
                </p:nvSpPr>
                <p:spPr bwMode="auto">
                  <a:xfrm>
                    <a:off x="2291" y="3796"/>
                    <a:ext cx="1283" cy="109"/>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sp>
                <p:nvSpPr>
                  <p:cNvPr id="205877" name="Line 53"/>
                  <p:cNvSpPr>
                    <a:spLocks noChangeShapeType="1"/>
                  </p:cNvSpPr>
                  <p:nvPr/>
                </p:nvSpPr>
                <p:spPr bwMode="auto">
                  <a:xfrm>
                    <a:off x="3567" y="3796"/>
                    <a:ext cx="142" cy="0"/>
                  </a:xfrm>
                  <a:prstGeom prst="line">
                    <a:avLst/>
                  </a:prstGeom>
                  <a:grpFill/>
                  <a:ln w="9525">
                    <a:solidFill>
                      <a:srgbClr val="000000"/>
                    </a:solidFill>
                    <a:round/>
                    <a:headEnd/>
                    <a:tailEnd type="triangle" w="med" len="med"/>
                  </a:ln>
                </p:spPr>
                <p:txBody>
                  <a:bodyPr/>
                  <a:lstStyle/>
                  <a:p>
                    <a:endParaRPr lang="zh-CN" altLang="en-US" sz="1600"/>
                  </a:p>
                </p:txBody>
              </p:sp>
            </p:grpSp>
            <p:grpSp>
              <p:nvGrpSpPr>
                <p:cNvPr id="4" name="Group 54"/>
                <p:cNvGrpSpPr>
                  <a:grpSpLocks/>
                </p:cNvGrpSpPr>
                <p:nvPr/>
              </p:nvGrpSpPr>
              <p:grpSpPr bwMode="auto">
                <a:xfrm>
                  <a:off x="1440" y="6432"/>
                  <a:ext cx="2700" cy="546"/>
                  <a:chOff x="2149" y="4014"/>
                  <a:chExt cx="2978" cy="546"/>
                </a:xfrm>
                <a:grpFill/>
              </p:grpSpPr>
              <p:sp>
                <p:nvSpPr>
                  <p:cNvPr id="205879" name="Arc 55"/>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p>
                </p:txBody>
              </p:sp>
              <p:sp>
                <p:nvSpPr>
                  <p:cNvPr id="205880" name="Line 56"/>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600"/>
                  </a:p>
                </p:txBody>
              </p:sp>
            </p:grpSp>
            <p:sp>
              <p:nvSpPr>
                <p:cNvPr id="205881" name="Oval 57"/>
                <p:cNvSpPr>
                  <a:spLocks noChangeArrowheads="1"/>
                </p:cNvSpPr>
                <p:nvPr/>
              </p:nvSpPr>
              <p:spPr bwMode="auto">
                <a:xfrm>
                  <a:off x="2520" y="5964"/>
                  <a:ext cx="540" cy="624"/>
                </a:xfrm>
                <a:prstGeom prst="ellipse">
                  <a:avLst/>
                </a:prstGeom>
                <a:grpFill/>
                <a:ln w="9525">
                  <a:solidFill>
                    <a:srgbClr val="000000"/>
                  </a:solidFill>
                  <a:round/>
                  <a:headEnd/>
                  <a:tailEnd/>
                </a:ln>
              </p:spPr>
              <p:txBody>
                <a:bodyPr/>
                <a:lstStyle/>
                <a:p>
                  <a:endParaRPr lang="zh-CN" altLang="en-US" sz="1600"/>
                </a:p>
              </p:txBody>
            </p:sp>
            <p:sp>
              <p:nvSpPr>
                <p:cNvPr id="205882" name="Rectangle 58"/>
                <p:cNvSpPr>
                  <a:spLocks noChangeArrowheads="1"/>
                </p:cNvSpPr>
                <p:nvPr/>
              </p:nvSpPr>
              <p:spPr bwMode="auto">
                <a:xfrm>
                  <a:off x="3240" y="5808"/>
                  <a:ext cx="720" cy="312"/>
                </a:xfrm>
                <a:prstGeom prst="rect">
                  <a:avLst/>
                </a:prstGeom>
                <a:grpFill/>
                <a:ln w="9525">
                  <a:noFill/>
                  <a:miter lim="800000"/>
                  <a:headEnd/>
                  <a:tailEnd/>
                </a:ln>
              </p:spPr>
              <p:txBody>
                <a:bodyPr lIns="0" tIns="0" rIns="0" bIns="0"/>
                <a:lstStyle/>
                <a:p>
                  <a:pPr algn="just"/>
                  <a:r>
                    <a:rPr lang="en-US" altLang="zh-CN" sz="1600" dirty="0"/>
                    <a:t>digit</a:t>
                  </a:r>
                </a:p>
              </p:txBody>
            </p:sp>
            <p:sp>
              <p:nvSpPr>
                <p:cNvPr id="205883" name="AutoShape 59"/>
                <p:cNvSpPr>
                  <a:spLocks noChangeArrowheads="1"/>
                </p:cNvSpPr>
                <p:nvPr/>
              </p:nvSpPr>
              <p:spPr bwMode="auto">
                <a:xfrm>
                  <a:off x="3960" y="59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grpSp>
              <p:nvGrpSpPr>
                <p:cNvPr id="5" name="Group 60"/>
                <p:cNvGrpSpPr>
                  <a:grpSpLocks/>
                </p:cNvGrpSpPr>
                <p:nvPr/>
              </p:nvGrpSpPr>
              <p:grpSpPr bwMode="auto">
                <a:xfrm rot="4296944">
                  <a:off x="4223" y="5628"/>
                  <a:ext cx="540" cy="383"/>
                  <a:chOff x="4500" y="6003"/>
                  <a:chExt cx="540" cy="585"/>
                </a:xfrm>
                <a:grpFill/>
              </p:grpSpPr>
              <p:sp>
                <p:nvSpPr>
                  <p:cNvPr id="205885" name="Line 61"/>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5886" name="Arc 6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05887" name="Rectangle 63"/>
                <p:cNvSpPr>
                  <a:spLocks noChangeArrowheads="1"/>
                </p:cNvSpPr>
                <p:nvPr/>
              </p:nvSpPr>
              <p:spPr bwMode="auto">
                <a:xfrm>
                  <a:off x="4680" y="5340"/>
                  <a:ext cx="540" cy="312"/>
                </a:xfrm>
                <a:prstGeom prst="rect">
                  <a:avLst/>
                </a:prstGeom>
                <a:grpFill/>
                <a:ln w="9525">
                  <a:noFill/>
                  <a:miter lim="800000"/>
                  <a:headEnd/>
                  <a:tailEnd/>
                </a:ln>
              </p:spPr>
              <p:txBody>
                <a:bodyPr lIns="0" tIns="0" rIns="0" bIns="0"/>
                <a:lstStyle/>
                <a:p>
                  <a:pPr algn="just"/>
                  <a:r>
                    <a:rPr lang="en-US" altLang="zh-CN" sz="1600" dirty="0"/>
                    <a:t>digit</a:t>
                  </a:r>
                </a:p>
              </p:txBody>
            </p:sp>
            <p:sp>
              <p:nvSpPr>
                <p:cNvPr id="205888" name="Rectangle 64"/>
                <p:cNvSpPr>
                  <a:spLocks noChangeArrowheads="1"/>
                </p:cNvSpPr>
                <p:nvPr/>
              </p:nvSpPr>
              <p:spPr bwMode="auto">
                <a:xfrm>
                  <a:off x="2520" y="7056"/>
                  <a:ext cx="720" cy="312"/>
                </a:xfrm>
                <a:prstGeom prst="rect">
                  <a:avLst/>
                </a:prstGeom>
                <a:grpFill/>
                <a:ln w="9525">
                  <a:noFill/>
                  <a:miter lim="800000"/>
                  <a:headEnd/>
                  <a:tailEnd/>
                </a:ln>
              </p:spPr>
              <p:txBody>
                <a:bodyPr lIns="0" tIns="0" rIns="0" bIns="0"/>
                <a:lstStyle/>
                <a:p>
                  <a:pPr algn="just"/>
                  <a:r>
                    <a:rPr lang="en-US" altLang="zh-CN" sz="1600"/>
                    <a:t>digit</a:t>
                  </a:r>
                </a:p>
              </p:txBody>
            </p:sp>
            <p:sp>
              <p:nvSpPr>
                <p:cNvPr id="205889" name="Line 65"/>
                <p:cNvSpPr>
                  <a:spLocks noChangeShapeType="1"/>
                </p:cNvSpPr>
                <p:nvPr/>
              </p:nvSpPr>
              <p:spPr bwMode="auto">
                <a:xfrm>
                  <a:off x="4500" y="6276"/>
                  <a:ext cx="720" cy="0"/>
                </a:xfrm>
                <a:prstGeom prst="line">
                  <a:avLst/>
                </a:prstGeom>
                <a:grpFill/>
                <a:ln w="9525">
                  <a:solidFill>
                    <a:srgbClr val="000000"/>
                  </a:solidFill>
                  <a:round/>
                  <a:headEnd/>
                  <a:tailEnd type="triangle" w="med" len="med"/>
                </a:ln>
              </p:spPr>
              <p:txBody>
                <a:bodyPr/>
                <a:lstStyle/>
                <a:p>
                  <a:endParaRPr lang="zh-CN" altLang="en-US" sz="1600"/>
                </a:p>
              </p:txBody>
            </p:sp>
            <p:sp>
              <p:nvSpPr>
                <p:cNvPr id="205890" name="Rectangle 66"/>
                <p:cNvSpPr>
                  <a:spLocks noChangeArrowheads="1"/>
                </p:cNvSpPr>
                <p:nvPr/>
              </p:nvSpPr>
              <p:spPr bwMode="auto">
                <a:xfrm>
                  <a:off x="4860" y="5808"/>
                  <a:ext cx="720" cy="312"/>
                </a:xfrm>
                <a:prstGeom prst="rect">
                  <a:avLst/>
                </a:prstGeom>
                <a:grpFill/>
                <a:ln w="9525">
                  <a:noFill/>
                  <a:miter lim="800000"/>
                  <a:headEnd/>
                  <a:tailEnd/>
                </a:ln>
              </p:spPr>
              <p:txBody>
                <a:bodyPr lIns="0" tIns="0" rIns="0" bIns="0"/>
                <a:lstStyle/>
                <a:p>
                  <a:pPr algn="just"/>
                  <a:r>
                    <a:rPr lang="en-US" altLang="zh-CN" sz="1600" b="1"/>
                    <a:t>.</a:t>
                  </a:r>
                  <a:endParaRPr lang="en-US" altLang="zh-CN" sz="1600"/>
                </a:p>
              </p:txBody>
            </p:sp>
            <p:sp>
              <p:nvSpPr>
                <p:cNvPr id="205891" name="Oval 67"/>
                <p:cNvSpPr>
                  <a:spLocks noChangeArrowheads="1"/>
                </p:cNvSpPr>
                <p:nvPr/>
              </p:nvSpPr>
              <p:spPr bwMode="auto">
                <a:xfrm>
                  <a:off x="5220" y="5964"/>
                  <a:ext cx="540" cy="624"/>
                </a:xfrm>
                <a:prstGeom prst="ellipse">
                  <a:avLst/>
                </a:prstGeom>
                <a:grpFill/>
                <a:ln w="9525">
                  <a:solidFill>
                    <a:srgbClr val="000000"/>
                  </a:solidFill>
                  <a:round/>
                  <a:headEnd/>
                  <a:tailEnd/>
                </a:ln>
              </p:spPr>
              <p:txBody>
                <a:bodyPr/>
                <a:lstStyle/>
                <a:p>
                  <a:endParaRPr lang="zh-CN" altLang="en-US" sz="1600"/>
                </a:p>
              </p:txBody>
            </p:sp>
            <p:sp>
              <p:nvSpPr>
                <p:cNvPr id="205892" name="Line 68"/>
                <p:cNvSpPr>
                  <a:spLocks noChangeShapeType="1"/>
                </p:cNvSpPr>
                <p:nvPr/>
              </p:nvSpPr>
              <p:spPr bwMode="auto">
                <a:xfrm>
                  <a:off x="5760" y="6276"/>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5893" name="AutoShape 69"/>
                <p:cNvSpPr>
                  <a:spLocks noChangeArrowheads="1"/>
                </p:cNvSpPr>
                <p:nvPr/>
              </p:nvSpPr>
              <p:spPr bwMode="auto">
                <a:xfrm>
                  <a:off x="6300" y="59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sp>
              <p:nvSpPr>
                <p:cNvPr id="205894" name="Rectangle 70"/>
                <p:cNvSpPr>
                  <a:spLocks noChangeArrowheads="1"/>
                </p:cNvSpPr>
                <p:nvPr/>
              </p:nvSpPr>
              <p:spPr bwMode="auto">
                <a:xfrm>
                  <a:off x="5760" y="5808"/>
                  <a:ext cx="540" cy="312"/>
                </a:xfrm>
                <a:prstGeom prst="rect">
                  <a:avLst/>
                </a:prstGeom>
                <a:grpFill/>
                <a:ln w="9525">
                  <a:noFill/>
                  <a:miter lim="800000"/>
                  <a:headEnd/>
                  <a:tailEnd/>
                </a:ln>
              </p:spPr>
              <p:txBody>
                <a:bodyPr lIns="0" tIns="0" rIns="0" bIns="0"/>
                <a:lstStyle/>
                <a:p>
                  <a:pPr algn="just"/>
                  <a:r>
                    <a:rPr lang="en-US" altLang="zh-CN" sz="1600"/>
                    <a:t>digit</a:t>
                  </a:r>
                </a:p>
              </p:txBody>
            </p:sp>
            <p:sp>
              <p:nvSpPr>
                <p:cNvPr id="205895" name="Rectangle 71"/>
                <p:cNvSpPr>
                  <a:spLocks noChangeArrowheads="1"/>
                </p:cNvSpPr>
                <p:nvPr/>
              </p:nvSpPr>
              <p:spPr bwMode="auto">
                <a:xfrm>
                  <a:off x="7020" y="5808"/>
                  <a:ext cx="720" cy="312"/>
                </a:xfrm>
                <a:prstGeom prst="rect">
                  <a:avLst/>
                </a:prstGeom>
                <a:grpFill/>
                <a:ln w="9525">
                  <a:noFill/>
                  <a:miter lim="800000"/>
                  <a:headEnd/>
                  <a:tailEnd/>
                </a:ln>
              </p:spPr>
              <p:txBody>
                <a:bodyPr lIns="0" tIns="0" rIns="0" bIns="0"/>
                <a:lstStyle/>
                <a:p>
                  <a:pPr algn="just"/>
                  <a:r>
                    <a:rPr lang="en-US" altLang="zh-CN" sz="1600"/>
                    <a:t>E</a:t>
                  </a:r>
                </a:p>
              </p:txBody>
            </p:sp>
            <p:sp>
              <p:nvSpPr>
                <p:cNvPr id="205896" name="Line 72"/>
                <p:cNvSpPr>
                  <a:spLocks noChangeShapeType="1"/>
                </p:cNvSpPr>
                <p:nvPr/>
              </p:nvSpPr>
              <p:spPr bwMode="auto">
                <a:xfrm>
                  <a:off x="6840" y="6276"/>
                  <a:ext cx="540" cy="0"/>
                </a:xfrm>
                <a:prstGeom prst="line">
                  <a:avLst/>
                </a:prstGeom>
                <a:grpFill/>
                <a:ln w="9525">
                  <a:solidFill>
                    <a:srgbClr val="000000"/>
                  </a:solidFill>
                  <a:round/>
                  <a:headEnd/>
                  <a:tailEnd type="triangle" w="med" len="med"/>
                </a:ln>
              </p:spPr>
              <p:txBody>
                <a:bodyPr/>
                <a:lstStyle/>
                <a:p>
                  <a:endParaRPr lang="zh-CN" altLang="en-US" sz="1600"/>
                </a:p>
              </p:txBody>
            </p:sp>
            <p:sp>
              <p:nvSpPr>
                <p:cNvPr id="205897" name="Oval 73"/>
                <p:cNvSpPr>
                  <a:spLocks noChangeArrowheads="1"/>
                </p:cNvSpPr>
                <p:nvPr/>
              </p:nvSpPr>
              <p:spPr bwMode="auto">
                <a:xfrm>
                  <a:off x="7380" y="5964"/>
                  <a:ext cx="540" cy="624"/>
                </a:xfrm>
                <a:prstGeom prst="ellipse">
                  <a:avLst/>
                </a:prstGeom>
                <a:grpFill/>
                <a:ln w="9525">
                  <a:solidFill>
                    <a:srgbClr val="000000"/>
                  </a:solidFill>
                  <a:round/>
                  <a:headEnd/>
                  <a:tailEnd/>
                </a:ln>
              </p:spPr>
              <p:txBody>
                <a:bodyPr/>
                <a:lstStyle/>
                <a:p>
                  <a:endParaRPr lang="zh-CN" altLang="en-US" sz="1600"/>
                </a:p>
              </p:txBody>
            </p:sp>
            <p:sp>
              <p:nvSpPr>
                <p:cNvPr id="205898" name="Line 74"/>
                <p:cNvSpPr>
                  <a:spLocks noChangeShapeType="1"/>
                </p:cNvSpPr>
                <p:nvPr/>
              </p:nvSpPr>
              <p:spPr bwMode="auto">
                <a:xfrm>
                  <a:off x="9360" y="6276"/>
                  <a:ext cx="900" cy="0"/>
                </a:xfrm>
                <a:prstGeom prst="line">
                  <a:avLst/>
                </a:prstGeom>
                <a:grpFill/>
                <a:ln w="9525">
                  <a:solidFill>
                    <a:srgbClr val="000000"/>
                  </a:solidFill>
                  <a:round/>
                  <a:headEnd/>
                  <a:tailEnd type="triangle" w="med" len="med"/>
                </a:ln>
              </p:spPr>
              <p:txBody>
                <a:bodyPr/>
                <a:lstStyle/>
                <a:p>
                  <a:endParaRPr lang="zh-CN" altLang="en-US" sz="1600"/>
                </a:p>
              </p:txBody>
            </p:sp>
            <p:sp>
              <p:nvSpPr>
                <p:cNvPr id="205899" name="Rectangle 75"/>
                <p:cNvSpPr>
                  <a:spLocks noChangeArrowheads="1"/>
                </p:cNvSpPr>
                <p:nvPr/>
              </p:nvSpPr>
              <p:spPr bwMode="auto">
                <a:xfrm>
                  <a:off x="8280" y="5808"/>
                  <a:ext cx="180" cy="312"/>
                </a:xfrm>
                <a:prstGeom prst="rect">
                  <a:avLst/>
                </a:prstGeom>
                <a:grpFill/>
                <a:ln w="9525">
                  <a:noFill/>
                  <a:miter lim="800000"/>
                  <a:headEnd/>
                  <a:tailEnd/>
                </a:ln>
              </p:spPr>
              <p:txBody>
                <a:bodyPr lIns="0" tIns="0" rIns="0" bIns="0"/>
                <a:lstStyle/>
                <a:p>
                  <a:pPr algn="just"/>
                  <a:r>
                    <a:rPr lang="en-US" altLang="zh-CN" sz="1600"/>
                    <a:t>+</a:t>
                  </a:r>
                </a:p>
              </p:txBody>
            </p:sp>
            <p:grpSp>
              <p:nvGrpSpPr>
                <p:cNvPr id="6" name="Group 76"/>
                <p:cNvGrpSpPr>
                  <a:grpSpLocks/>
                </p:cNvGrpSpPr>
                <p:nvPr/>
              </p:nvGrpSpPr>
              <p:grpSpPr bwMode="auto">
                <a:xfrm>
                  <a:off x="7920" y="6120"/>
                  <a:ext cx="900" cy="155"/>
                  <a:chOff x="2291" y="3796"/>
                  <a:chExt cx="1418" cy="109"/>
                </a:xfrm>
                <a:grpFill/>
              </p:grpSpPr>
              <p:sp>
                <p:nvSpPr>
                  <p:cNvPr id="205901" name="Arc 77"/>
                  <p:cNvSpPr>
                    <a:spLocks/>
                  </p:cNvSpPr>
                  <p:nvPr/>
                </p:nvSpPr>
                <p:spPr bwMode="auto">
                  <a:xfrm>
                    <a:off x="2291" y="3796"/>
                    <a:ext cx="1283" cy="109"/>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sp>
                <p:nvSpPr>
                  <p:cNvPr id="205902" name="Line 78"/>
                  <p:cNvSpPr>
                    <a:spLocks noChangeShapeType="1"/>
                  </p:cNvSpPr>
                  <p:nvPr/>
                </p:nvSpPr>
                <p:spPr bwMode="auto">
                  <a:xfrm>
                    <a:off x="3567" y="3796"/>
                    <a:ext cx="142" cy="0"/>
                  </a:xfrm>
                  <a:prstGeom prst="line">
                    <a:avLst/>
                  </a:prstGeom>
                  <a:grpFill/>
                  <a:ln w="9525">
                    <a:solidFill>
                      <a:srgbClr val="000000"/>
                    </a:solidFill>
                    <a:round/>
                    <a:headEnd/>
                    <a:tailEnd type="triangle" w="med" len="med"/>
                  </a:ln>
                </p:spPr>
                <p:txBody>
                  <a:bodyPr/>
                  <a:lstStyle/>
                  <a:p>
                    <a:endParaRPr lang="zh-CN" altLang="en-US" sz="1600"/>
                  </a:p>
                </p:txBody>
              </p:sp>
            </p:grpSp>
            <p:grpSp>
              <p:nvGrpSpPr>
                <p:cNvPr id="7" name="Group 79"/>
                <p:cNvGrpSpPr>
                  <a:grpSpLocks/>
                </p:cNvGrpSpPr>
                <p:nvPr/>
              </p:nvGrpSpPr>
              <p:grpSpPr bwMode="auto">
                <a:xfrm>
                  <a:off x="7920" y="6276"/>
                  <a:ext cx="900" cy="468"/>
                  <a:chOff x="7920" y="6276"/>
                  <a:chExt cx="900" cy="468"/>
                </a:xfrm>
                <a:grpFill/>
              </p:grpSpPr>
              <p:sp>
                <p:nvSpPr>
                  <p:cNvPr id="205904" name="Rectangle 80"/>
                  <p:cNvSpPr>
                    <a:spLocks noChangeArrowheads="1"/>
                  </p:cNvSpPr>
                  <p:nvPr/>
                </p:nvSpPr>
                <p:spPr bwMode="auto">
                  <a:xfrm>
                    <a:off x="8280" y="6432"/>
                    <a:ext cx="180" cy="312"/>
                  </a:xfrm>
                  <a:prstGeom prst="rect">
                    <a:avLst/>
                  </a:prstGeom>
                  <a:grpFill/>
                  <a:ln w="9525">
                    <a:noFill/>
                    <a:miter lim="800000"/>
                    <a:headEnd/>
                    <a:tailEnd/>
                  </a:ln>
                </p:spPr>
                <p:txBody>
                  <a:bodyPr lIns="0" tIns="0" rIns="0" bIns="0"/>
                  <a:lstStyle/>
                  <a:p>
                    <a:pPr algn="just"/>
                    <a:r>
                      <a:rPr lang="zh-CN" altLang="en-US" sz="1600"/>
                      <a:t>－</a:t>
                    </a:r>
                  </a:p>
                </p:txBody>
              </p:sp>
              <p:grpSp>
                <p:nvGrpSpPr>
                  <p:cNvPr id="8" name="Group 81"/>
                  <p:cNvGrpSpPr>
                    <a:grpSpLocks/>
                  </p:cNvGrpSpPr>
                  <p:nvPr/>
                </p:nvGrpSpPr>
                <p:grpSpPr bwMode="auto">
                  <a:xfrm>
                    <a:off x="7920" y="6276"/>
                    <a:ext cx="900" cy="156"/>
                    <a:chOff x="2291" y="3905"/>
                    <a:chExt cx="1418" cy="109"/>
                  </a:xfrm>
                  <a:grpFill/>
                </p:grpSpPr>
                <p:sp>
                  <p:nvSpPr>
                    <p:cNvPr id="205906" name="Line 82"/>
                    <p:cNvSpPr>
                      <a:spLocks noChangeShapeType="1"/>
                    </p:cNvSpPr>
                    <p:nvPr/>
                  </p:nvSpPr>
                  <p:spPr bwMode="auto">
                    <a:xfrm>
                      <a:off x="3567" y="4014"/>
                      <a:ext cx="142" cy="0"/>
                    </a:xfrm>
                    <a:prstGeom prst="line">
                      <a:avLst/>
                    </a:prstGeom>
                    <a:grpFill/>
                    <a:ln w="9525">
                      <a:solidFill>
                        <a:srgbClr val="000000"/>
                      </a:solidFill>
                      <a:round/>
                      <a:headEnd/>
                      <a:tailEnd type="triangle" w="med" len="med"/>
                    </a:ln>
                  </p:spPr>
                  <p:txBody>
                    <a:bodyPr/>
                    <a:lstStyle/>
                    <a:p>
                      <a:endParaRPr lang="zh-CN" altLang="en-US" sz="1600"/>
                    </a:p>
                  </p:txBody>
                </p:sp>
                <p:sp>
                  <p:nvSpPr>
                    <p:cNvPr id="205907" name="Arc 83"/>
                    <p:cNvSpPr>
                      <a:spLocks/>
                    </p:cNvSpPr>
                    <p:nvPr/>
                  </p:nvSpPr>
                  <p:spPr bwMode="auto">
                    <a:xfrm rot="10800000" flipH="1">
                      <a:off x="2291" y="3905"/>
                      <a:ext cx="1269" cy="109"/>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grpSp>
            </p:grpSp>
            <p:grpSp>
              <p:nvGrpSpPr>
                <p:cNvPr id="9" name="Group 84"/>
                <p:cNvGrpSpPr>
                  <a:grpSpLocks/>
                </p:cNvGrpSpPr>
                <p:nvPr/>
              </p:nvGrpSpPr>
              <p:grpSpPr bwMode="auto">
                <a:xfrm>
                  <a:off x="7740" y="6432"/>
                  <a:ext cx="2700" cy="546"/>
                  <a:chOff x="2149" y="4014"/>
                  <a:chExt cx="2978" cy="546"/>
                </a:xfrm>
                <a:grpFill/>
              </p:grpSpPr>
              <p:sp>
                <p:nvSpPr>
                  <p:cNvPr id="205909" name="Arc 85"/>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p>
                </p:txBody>
              </p:sp>
              <p:sp>
                <p:nvSpPr>
                  <p:cNvPr id="205910" name="Line 86"/>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600"/>
                  </a:p>
                </p:txBody>
              </p:sp>
            </p:grpSp>
            <p:sp>
              <p:nvSpPr>
                <p:cNvPr id="205911" name="Oval 87"/>
                <p:cNvSpPr>
                  <a:spLocks noChangeArrowheads="1"/>
                </p:cNvSpPr>
                <p:nvPr/>
              </p:nvSpPr>
              <p:spPr bwMode="auto">
                <a:xfrm>
                  <a:off x="8820" y="5964"/>
                  <a:ext cx="540" cy="624"/>
                </a:xfrm>
                <a:prstGeom prst="ellipse">
                  <a:avLst/>
                </a:prstGeom>
                <a:grpFill/>
                <a:ln w="9525">
                  <a:solidFill>
                    <a:srgbClr val="000000"/>
                  </a:solidFill>
                  <a:round/>
                  <a:headEnd/>
                  <a:tailEnd/>
                </a:ln>
              </p:spPr>
              <p:txBody>
                <a:bodyPr/>
                <a:lstStyle/>
                <a:p>
                  <a:endParaRPr lang="zh-CN" altLang="en-US" sz="1600"/>
                </a:p>
              </p:txBody>
            </p:sp>
            <p:sp>
              <p:nvSpPr>
                <p:cNvPr id="205912" name="Rectangle 88"/>
                <p:cNvSpPr>
                  <a:spLocks noChangeArrowheads="1"/>
                </p:cNvSpPr>
                <p:nvPr/>
              </p:nvSpPr>
              <p:spPr bwMode="auto">
                <a:xfrm>
                  <a:off x="9540" y="5808"/>
                  <a:ext cx="720" cy="312"/>
                </a:xfrm>
                <a:prstGeom prst="rect">
                  <a:avLst/>
                </a:prstGeom>
                <a:grpFill/>
                <a:ln w="9525">
                  <a:noFill/>
                  <a:miter lim="800000"/>
                  <a:headEnd/>
                  <a:tailEnd/>
                </a:ln>
              </p:spPr>
              <p:txBody>
                <a:bodyPr lIns="0" tIns="0" rIns="0" bIns="0"/>
                <a:lstStyle/>
                <a:p>
                  <a:pPr algn="just"/>
                  <a:r>
                    <a:rPr lang="en-US" altLang="zh-CN" sz="1600"/>
                    <a:t>digit</a:t>
                  </a:r>
                </a:p>
              </p:txBody>
            </p:sp>
            <p:sp>
              <p:nvSpPr>
                <p:cNvPr id="205913" name="AutoShape 89"/>
                <p:cNvSpPr>
                  <a:spLocks noChangeArrowheads="1"/>
                </p:cNvSpPr>
                <p:nvPr/>
              </p:nvSpPr>
              <p:spPr bwMode="auto">
                <a:xfrm>
                  <a:off x="10260" y="59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endParaRPr lang="zh-CN" altLang="en-US" sz="1600"/>
                </a:p>
              </p:txBody>
            </p:sp>
            <p:grpSp>
              <p:nvGrpSpPr>
                <p:cNvPr id="10" name="Group 90"/>
                <p:cNvGrpSpPr>
                  <a:grpSpLocks/>
                </p:cNvGrpSpPr>
                <p:nvPr/>
              </p:nvGrpSpPr>
              <p:grpSpPr bwMode="auto">
                <a:xfrm rot="4296944">
                  <a:off x="10523" y="5628"/>
                  <a:ext cx="540" cy="383"/>
                  <a:chOff x="4500" y="6003"/>
                  <a:chExt cx="540" cy="585"/>
                </a:xfrm>
                <a:grpFill/>
              </p:grpSpPr>
              <p:sp>
                <p:nvSpPr>
                  <p:cNvPr id="205915" name="Line 91"/>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endParaRPr lang="zh-CN" altLang="en-US" sz="1600"/>
                  </a:p>
                </p:txBody>
              </p:sp>
              <p:sp>
                <p:nvSpPr>
                  <p:cNvPr id="205916" name="Arc 9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endParaRPr lang="zh-CN" altLang="en-US" sz="1600"/>
                  </a:p>
                </p:txBody>
              </p:sp>
            </p:grpSp>
            <p:sp>
              <p:nvSpPr>
                <p:cNvPr id="205917" name="Rectangle 93"/>
                <p:cNvSpPr>
                  <a:spLocks noChangeArrowheads="1"/>
                </p:cNvSpPr>
                <p:nvPr/>
              </p:nvSpPr>
              <p:spPr bwMode="auto">
                <a:xfrm>
                  <a:off x="8820" y="7056"/>
                  <a:ext cx="720" cy="312"/>
                </a:xfrm>
                <a:prstGeom prst="rect">
                  <a:avLst/>
                </a:prstGeom>
                <a:grpFill/>
                <a:ln w="9525">
                  <a:noFill/>
                  <a:miter lim="800000"/>
                  <a:headEnd/>
                  <a:tailEnd/>
                </a:ln>
              </p:spPr>
              <p:txBody>
                <a:bodyPr lIns="0" tIns="0" rIns="0" bIns="0"/>
                <a:lstStyle/>
                <a:p>
                  <a:pPr algn="just"/>
                  <a:r>
                    <a:rPr lang="en-US" altLang="zh-CN" sz="1600"/>
                    <a:t>digit</a:t>
                  </a:r>
                </a:p>
              </p:txBody>
            </p:sp>
            <p:grpSp>
              <p:nvGrpSpPr>
                <p:cNvPr id="11" name="Group 94"/>
                <p:cNvGrpSpPr>
                  <a:grpSpLocks/>
                </p:cNvGrpSpPr>
                <p:nvPr/>
              </p:nvGrpSpPr>
              <p:grpSpPr bwMode="auto">
                <a:xfrm>
                  <a:off x="4320" y="6432"/>
                  <a:ext cx="3240" cy="546"/>
                  <a:chOff x="2149" y="4014"/>
                  <a:chExt cx="2978" cy="546"/>
                </a:xfrm>
                <a:grpFill/>
              </p:grpSpPr>
              <p:sp>
                <p:nvSpPr>
                  <p:cNvPr id="205919" name="Arc 95"/>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1"/>
                          <a:pt x="21104" y="0"/>
                        </a:cubicBezTo>
                        <a:cubicBezTo>
                          <a:pt x="29729" y="0"/>
                          <a:pt x="37528" y="5131"/>
                          <a:pt x="40941" y="13053"/>
                        </a:cubicBezTo>
                      </a:path>
                      <a:path w="40941" h="21600" stroke="0" extrusionOk="0">
                        <a:moveTo>
                          <a:pt x="-1" y="16997"/>
                        </a:moveTo>
                        <a:cubicBezTo>
                          <a:pt x="2163" y="7075"/>
                          <a:pt x="10948" y="-1"/>
                          <a:pt x="21104" y="0"/>
                        </a:cubicBezTo>
                        <a:cubicBezTo>
                          <a:pt x="29729" y="0"/>
                          <a:pt x="37528" y="5131"/>
                          <a:pt x="40941" y="13053"/>
                        </a:cubicBezTo>
                        <a:lnTo>
                          <a:pt x="21104" y="21600"/>
                        </a:lnTo>
                        <a:close/>
                      </a:path>
                    </a:pathLst>
                  </a:custGeom>
                  <a:grpFill/>
                  <a:ln w="9525">
                    <a:solidFill>
                      <a:srgbClr val="000000"/>
                    </a:solidFill>
                    <a:round/>
                    <a:headEnd/>
                    <a:tailEnd/>
                  </a:ln>
                </p:spPr>
                <p:txBody>
                  <a:bodyPr/>
                  <a:lstStyle/>
                  <a:p>
                    <a:endParaRPr lang="zh-CN" altLang="en-US" sz="1600"/>
                  </a:p>
                </p:txBody>
              </p:sp>
              <p:sp>
                <p:nvSpPr>
                  <p:cNvPr id="205920" name="Line 96"/>
                  <p:cNvSpPr>
                    <a:spLocks noChangeShapeType="1"/>
                  </p:cNvSpPr>
                  <p:nvPr/>
                </p:nvSpPr>
                <p:spPr bwMode="auto">
                  <a:xfrm flipV="1">
                    <a:off x="4985" y="4123"/>
                    <a:ext cx="142" cy="109"/>
                  </a:xfrm>
                  <a:prstGeom prst="line">
                    <a:avLst/>
                  </a:prstGeom>
                  <a:grpFill/>
                  <a:ln w="9525">
                    <a:solidFill>
                      <a:srgbClr val="000000"/>
                    </a:solidFill>
                    <a:round/>
                    <a:headEnd/>
                    <a:tailEnd type="triangle" w="med" len="med"/>
                  </a:ln>
                </p:spPr>
                <p:txBody>
                  <a:bodyPr/>
                  <a:lstStyle/>
                  <a:p>
                    <a:endParaRPr lang="zh-CN" altLang="en-US" sz="1600"/>
                  </a:p>
                </p:txBody>
              </p:sp>
            </p:grpSp>
            <p:sp>
              <p:nvSpPr>
                <p:cNvPr id="205921" name="Rectangle 97"/>
                <p:cNvSpPr>
                  <a:spLocks noChangeArrowheads="1"/>
                </p:cNvSpPr>
                <p:nvPr/>
              </p:nvSpPr>
              <p:spPr bwMode="auto">
                <a:xfrm>
                  <a:off x="5760" y="6588"/>
                  <a:ext cx="180" cy="312"/>
                </a:xfrm>
                <a:prstGeom prst="rect">
                  <a:avLst/>
                </a:prstGeom>
                <a:grpFill/>
                <a:ln w="9525">
                  <a:noFill/>
                  <a:miter lim="800000"/>
                  <a:headEnd/>
                  <a:tailEnd/>
                </a:ln>
              </p:spPr>
              <p:txBody>
                <a:bodyPr lIns="0" tIns="0" rIns="0" bIns="0"/>
                <a:lstStyle/>
                <a:p>
                  <a:pPr algn="just"/>
                  <a:r>
                    <a:rPr lang="en-US" altLang="zh-CN" sz="1600"/>
                    <a:t>E</a:t>
                  </a:r>
                </a:p>
              </p:txBody>
            </p:sp>
            <p:grpSp>
              <p:nvGrpSpPr>
                <p:cNvPr id="12" name="Group 98"/>
                <p:cNvGrpSpPr>
                  <a:grpSpLocks/>
                </p:cNvGrpSpPr>
                <p:nvPr/>
              </p:nvGrpSpPr>
              <p:grpSpPr bwMode="auto">
                <a:xfrm>
                  <a:off x="1620" y="6276"/>
                  <a:ext cx="900" cy="468"/>
                  <a:chOff x="7920" y="6276"/>
                  <a:chExt cx="900" cy="468"/>
                </a:xfrm>
                <a:grpFill/>
              </p:grpSpPr>
              <p:sp>
                <p:nvSpPr>
                  <p:cNvPr id="205923" name="Rectangle 99"/>
                  <p:cNvSpPr>
                    <a:spLocks noChangeArrowheads="1"/>
                  </p:cNvSpPr>
                  <p:nvPr/>
                </p:nvSpPr>
                <p:spPr bwMode="auto">
                  <a:xfrm>
                    <a:off x="8280" y="6432"/>
                    <a:ext cx="180" cy="312"/>
                  </a:xfrm>
                  <a:prstGeom prst="rect">
                    <a:avLst/>
                  </a:prstGeom>
                  <a:grpFill/>
                  <a:ln w="9525">
                    <a:noFill/>
                    <a:miter lim="800000"/>
                    <a:headEnd/>
                    <a:tailEnd/>
                  </a:ln>
                </p:spPr>
                <p:txBody>
                  <a:bodyPr lIns="0" tIns="0" rIns="0" bIns="0"/>
                  <a:lstStyle/>
                  <a:p>
                    <a:pPr algn="just"/>
                    <a:r>
                      <a:rPr lang="zh-CN" altLang="en-US" sz="1600"/>
                      <a:t>－</a:t>
                    </a:r>
                  </a:p>
                </p:txBody>
              </p:sp>
              <p:grpSp>
                <p:nvGrpSpPr>
                  <p:cNvPr id="13" name="Group 100"/>
                  <p:cNvGrpSpPr>
                    <a:grpSpLocks/>
                  </p:cNvGrpSpPr>
                  <p:nvPr/>
                </p:nvGrpSpPr>
                <p:grpSpPr bwMode="auto">
                  <a:xfrm>
                    <a:off x="7920" y="6276"/>
                    <a:ext cx="900" cy="156"/>
                    <a:chOff x="2291" y="3905"/>
                    <a:chExt cx="1418" cy="109"/>
                  </a:xfrm>
                  <a:grpFill/>
                </p:grpSpPr>
                <p:sp>
                  <p:nvSpPr>
                    <p:cNvPr id="205925" name="Line 101"/>
                    <p:cNvSpPr>
                      <a:spLocks noChangeShapeType="1"/>
                    </p:cNvSpPr>
                    <p:nvPr/>
                  </p:nvSpPr>
                  <p:spPr bwMode="auto">
                    <a:xfrm>
                      <a:off x="3567" y="4014"/>
                      <a:ext cx="142" cy="0"/>
                    </a:xfrm>
                    <a:prstGeom prst="line">
                      <a:avLst/>
                    </a:prstGeom>
                    <a:grpFill/>
                    <a:ln w="9525">
                      <a:solidFill>
                        <a:srgbClr val="000000"/>
                      </a:solidFill>
                      <a:round/>
                      <a:headEnd/>
                      <a:tailEnd type="triangle" w="med" len="med"/>
                    </a:ln>
                  </p:spPr>
                  <p:txBody>
                    <a:bodyPr/>
                    <a:lstStyle/>
                    <a:p>
                      <a:endParaRPr lang="zh-CN" altLang="en-US" sz="1600"/>
                    </a:p>
                  </p:txBody>
                </p:sp>
                <p:sp>
                  <p:nvSpPr>
                    <p:cNvPr id="205926" name="Arc 102"/>
                    <p:cNvSpPr>
                      <a:spLocks/>
                    </p:cNvSpPr>
                    <p:nvPr/>
                  </p:nvSpPr>
                  <p:spPr bwMode="auto">
                    <a:xfrm rot="10800000" flipH="1">
                      <a:off x="2291" y="3905"/>
                      <a:ext cx="1269" cy="109"/>
                    </a:xfrm>
                    <a:custGeom>
                      <a:avLst/>
                      <a:gdLst>
                        <a:gd name="G0" fmla="+- 21104 0 0"/>
                        <a:gd name="G1" fmla="+- 21600 0 0"/>
                        <a:gd name="G2" fmla="+- 21600 0 0"/>
                        <a:gd name="T0" fmla="*/ 0 w 28698"/>
                        <a:gd name="T1" fmla="*/ 16998 h 21600"/>
                        <a:gd name="T2" fmla="*/ 28698 w 28698"/>
                        <a:gd name="T3" fmla="*/ 1379 h 21600"/>
                        <a:gd name="T4" fmla="*/ 21104 w 28698"/>
                        <a:gd name="T5" fmla="*/ 21600 h 21600"/>
                      </a:gdLst>
                      <a:ahLst/>
                      <a:cxnLst>
                        <a:cxn ang="0">
                          <a:pos x="T0" y="T1"/>
                        </a:cxn>
                        <a:cxn ang="0">
                          <a:pos x="T2" y="T3"/>
                        </a:cxn>
                        <a:cxn ang="0">
                          <a:pos x="T4" y="T5"/>
                        </a:cxn>
                      </a:cxnLst>
                      <a:rect l="0" t="0" r="r" b="b"/>
                      <a:pathLst>
                        <a:path w="28698" h="21600" fill="none" extrusionOk="0">
                          <a:moveTo>
                            <a:pt x="-1" y="16997"/>
                          </a:moveTo>
                          <a:cubicBezTo>
                            <a:pt x="2163" y="7075"/>
                            <a:pt x="10948" y="-1"/>
                            <a:pt x="21104" y="0"/>
                          </a:cubicBezTo>
                          <a:cubicBezTo>
                            <a:pt x="23697" y="0"/>
                            <a:pt x="26269" y="467"/>
                            <a:pt x="28698" y="1378"/>
                          </a:cubicBezTo>
                        </a:path>
                        <a:path w="28698" h="21600" stroke="0" extrusionOk="0">
                          <a:moveTo>
                            <a:pt x="-1" y="16997"/>
                          </a:moveTo>
                          <a:cubicBezTo>
                            <a:pt x="2163" y="7075"/>
                            <a:pt x="10948" y="-1"/>
                            <a:pt x="21104" y="0"/>
                          </a:cubicBezTo>
                          <a:cubicBezTo>
                            <a:pt x="23697" y="0"/>
                            <a:pt x="26269" y="467"/>
                            <a:pt x="28698" y="1378"/>
                          </a:cubicBezTo>
                          <a:lnTo>
                            <a:pt x="21104" y="21600"/>
                          </a:lnTo>
                          <a:close/>
                        </a:path>
                      </a:pathLst>
                    </a:custGeom>
                    <a:grpFill/>
                    <a:ln w="9525">
                      <a:solidFill>
                        <a:srgbClr val="000000"/>
                      </a:solidFill>
                      <a:round/>
                      <a:headEnd/>
                      <a:tailEnd/>
                    </a:ln>
                  </p:spPr>
                  <p:txBody>
                    <a:bodyPr/>
                    <a:lstStyle/>
                    <a:p>
                      <a:endParaRPr lang="zh-CN" altLang="en-US" sz="1600"/>
                    </a:p>
                  </p:txBody>
                </p:sp>
              </p:grpSp>
            </p:grpSp>
          </p:grpSp>
          <p:sp>
            <p:nvSpPr>
              <p:cNvPr id="61" name="Rectangle 63">
                <a:extLst>
                  <a:ext uri="{FF2B5EF4-FFF2-40B4-BE49-F238E27FC236}">
                    <a16:creationId xmlns:a16="http://schemas.microsoft.com/office/drawing/2014/main" id="{A780151F-B27F-46D4-A631-ABA85BB98C88}"/>
                  </a:ext>
                </a:extLst>
              </p:cNvPr>
              <p:cNvSpPr>
                <a:spLocks noChangeArrowheads="1"/>
              </p:cNvSpPr>
              <p:nvPr/>
            </p:nvSpPr>
            <p:spPr bwMode="auto">
              <a:xfrm>
                <a:off x="8185983" y="4005279"/>
                <a:ext cx="457944" cy="264499"/>
              </a:xfrm>
              <a:prstGeom prst="rect">
                <a:avLst/>
              </a:prstGeom>
              <a:noFill/>
              <a:ln w="9525">
                <a:noFill/>
                <a:miter lim="800000"/>
                <a:headEnd/>
                <a:tailEnd/>
              </a:ln>
            </p:spPr>
            <p:txBody>
              <a:bodyPr lIns="0" tIns="0" rIns="0" bIns="0"/>
              <a:lstStyle/>
              <a:p>
                <a:pPr algn="just"/>
                <a:r>
                  <a:rPr lang="en-US" altLang="zh-CN" sz="1600" dirty="0"/>
                  <a:t>digit</a:t>
                </a:r>
              </a:p>
            </p:txBody>
          </p:sp>
          <mc:AlternateContent xmlns:mc="http://schemas.openxmlformats.org/markup-compatibility/2006" xmlns:p14="http://schemas.microsoft.com/office/powerpoint/2010/main">
            <mc:Choice Requires="p14">
              <p:contentPart p14:bwMode="auto" r:id="rId2">
                <p14:nvContentPartPr>
                  <p14:cNvPr id="14" name="墨迹 13">
                    <a:extLst>
                      <a:ext uri="{FF2B5EF4-FFF2-40B4-BE49-F238E27FC236}">
                        <a16:creationId xmlns:a16="http://schemas.microsoft.com/office/drawing/2014/main" id="{77D707F1-6489-41EE-9489-1BD3B8C7141D}"/>
                      </a:ext>
                    </a:extLst>
                  </p14:cNvPr>
                  <p14:cNvContentPartPr/>
                  <p14:nvPr/>
                </p14:nvContentPartPr>
                <p14:xfrm>
                  <a:off x="763719" y="4741812"/>
                  <a:ext cx="89640" cy="168120"/>
                </p14:xfrm>
              </p:contentPart>
            </mc:Choice>
            <mc:Fallback xmlns="">
              <p:pic>
                <p:nvPicPr>
                  <p:cNvPr id="14" name="墨迹 13">
                    <a:extLst>
                      <a:ext uri="{FF2B5EF4-FFF2-40B4-BE49-F238E27FC236}">
                        <a16:creationId xmlns:a16="http://schemas.microsoft.com/office/drawing/2014/main" id="{77D707F1-6489-41EE-9489-1BD3B8C7141D}"/>
                      </a:ext>
                    </a:extLst>
                  </p:cNvPr>
                  <p:cNvPicPr/>
                  <p:nvPr/>
                </p:nvPicPr>
                <p:blipFill>
                  <a:blip r:embed="rId3"/>
                  <a:stretch>
                    <a:fillRect/>
                  </a:stretch>
                </p:blipFill>
                <p:spPr>
                  <a:xfrm>
                    <a:off x="754719" y="4732812"/>
                    <a:ext cx="10728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墨迹 14">
                    <a:extLst>
                      <a:ext uri="{FF2B5EF4-FFF2-40B4-BE49-F238E27FC236}">
                        <a16:creationId xmlns:a16="http://schemas.microsoft.com/office/drawing/2014/main" id="{5E0B2FAF-6F54-41D4-B0E6-6E97D36554FF}"/>
                      </a:ext>
                    </a:extLst>
                  </p14:cNvPr>
                  <p14:cNvContentPartPr/>
                  <p14:nvPr/>
                </p14:nvContentPartPr>
                <p14:xfrm>
                  <a:off x="1967559" y="4708692"/>
                  <a:ext cx="24480" cy="209160"/>
                </p14:xfrm>
              </p:contentPart>
            </mc:Choice>
            <mc:Fallback xmlns="">
              <p:pic>
                <p:nvPicPr>
                  <p:cNvPr id="15" name="墨迹 14">
                    <a:extLst>
                      <a:ext uri="{FF2B5EF4-FFF2-40B4-BE49-F238E27FC236}">
                        <a16:creationId xmlns:a16="http://schemas.microsoft.com/office/drawing/2014/main" id="{5E0B2FAF-6F54-41D4-B0E6-6E97D36554FF}"/>
                      </a:ext>
                    </a:extLst>
                  </p:cNvPr>
                  <p:cNvPicPr/>
                  <p:nvPr/>
                </p:nvPicPr>
                <p:blipFill>
                  <a:blip r:embed="rId5"/>
                  <a:stretch>
                    <a:fillRect/>
                  </a:stretch>
                </p:blipFill>
                <p:spPr>
                  <a:xfrm>
                    <a:off x="1958559" y="4699692"/>
                    <a:ext cx="421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墨迹 15">
                    <a:extLst>
                      <a:ext uri="{FF2B5EF4-FFF2-40B4-BE49-F238E27FC236}">
                        <a16:creationId xmlns:a16="http://schemas.microsoft.com/office/drawing/2014/main" id="{7366E652-AE74-49FC-B4F8-E7F003AC90E7}"/>
                      </a:ext>
                    </a:extLst>
                  </p14:cNvPr>
                  <p14:cNvContentPartPr/>
                  <p14:nvPr/>
                </p14:nvContentPartPr>
                <p14:xfrm>
                  <a:off x="3175719" y="4702212"/>
                  <a:ext cx="138240" cy="200520"/>
                </p14:xfrm>
              </p:contentPart>
            </mc:Choice>
            <mc:Fallback xmlns="">
              <p:pic>
                <p:nvPicPr>
                  <p:cNvPr id="16" name="墨迹 15">
                    <a:extLst>
                      <a:ext uri="{FF2B5EF4-FFF2-40B4-BE49-F238E27FC236}">
                        <a16:creationId xmlns:a16="http://schemas.microsoft.com/office/drawing/2014/main" id="{7366E652-AE74-49FC-B4F8-E7F003AC90E7}"/>
                      </a:ext>
                    </a:extLst>
                  </p:cNvPr>
                  <p:cNvPicPr/>
                  <p:nvPr/>
                </p:nvPicPr>
                <p:blipFill>
                  <a:blip r:embed="rId7"/>
                  <a:stretch>
                    <a:fillRect/>
                  </a:stretch>
                </p:blipFill>
                <p:spPr>
                  <a:xfrm>
                    <a:off x="3166719" y="4693212"/>
                    <a:ext cx="1558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墨迹 16">
                    <a:extLst>
                      <a:ext uri="{FF2B5EF4-FFF2-40B4-BE49-F238E27FC236}">
                        <a16:creationId xmlns:a16="http://schemas.microsoft.com/office/drawing/2014/main" id="{6B708D43-6DD5-4503-9567-7BA3F5383EAF}"/>
                      </a:ext>
                    </a:extLst>
                  </p14:cNvPr>
                  <p14:cNvContentPartPr/>
                  <p14:nvPr/>
                </p14:nvContentPartPr>
                <p14:xfrm>
                  <a:off x="4249959" y="4695372"/>
                  <a:ext cx="109800" cy="251640"/>
                </p14:xfrm>
              </p:contentPart>
            </mc:Choice>
            <mc:Fallback xmlns="">
              <p:pic>
                <p:nvPicPr>
                  <p:cNvPr id="17" name="墨迹 16">
                    <a:extLst>
                      <a:ext uri="{FF2B5EF4-FFF2-40B4-BE49-F238E27FC236}">
                        <a16:creationId xmlns:a16="http://schemas.microsoft.com/office/drawing/2014/main" id="{6B708D43-6DD5-4503-9567-7BA3F5383EAF}"/>
                      </a:ext>
                    </a:extLst>
                  </p:cNvPr>
                  <p:cNvPicPr/>
                  <p:nvPr/>
                </p:nvPicPr>
                <p:blipFill>
                  <a:blip r:embed="rId9"/>
                  <a:stretch>
                    <a:fillRect/>
                  </a:stretch>
                </p:blipFill>
                <p:spPr>
                  <a:xfrm>
                    <a:off x="4240959" y="4686372"/>
                    <a:ext cx="1274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墨迹 19">
                    <a:extLst>
                      <a:ext uri="{FF2B5EF4-FFF2-40B4-BE49-F238E27FC236}">
                        <a16:creationId xmlns:a16="http://schemas.microsoft.com/office/drawing/2014/main" id="{72338077-D315-4529-9563-1E133B6A8D7D}"/>
                      </a:ext>
                    </a:extLst>
                  </p14:cNvPr>
                  <p14:cNvContentPartPr/>
                  <p14:nvPr/>
                </p14:nvContentPartPr>
                <p14:xfrm>
                  <a:off x="5164719" y="4698972"/>
                  <a:ext cx="143280" cy="246600"/>
                </p14:xfrm>
              </p:contentPart>
            </mc:Choice>
            <mc:Fallback xmlns="">
              <p:pic>
                <p:nvPicPr>
                  <p:cNvPr id="20" name="墨迹 19">
                    <a:extLst>
                      <a:ext uri="{FF2B5EF4-FFF2-40B4-BE49-F238E27FC236}">
                        <a16:creationId xmlns:a16="http://schemas.microsoft.com/office/drawing/2014/main" id="{72338077-D315-4529-9563-1E133B6A8D7D}"/>
                      </a:ext>
                    </a:extLst>
                  </p:cNvPr>
                  <p:cNvPicPr/>
                  <p:nvPr/>
                </p:nvPicPr>
                <p:blipFill>
                  <a:blip r:embed="rId11"/>
                  <a:stretch>
                    <a:fillRect/>
                  </a:stretch>
                </p:blipFill>
                <p:spPr>
                  <a:xfrm>
                    <a:off x="5155719" y="4689972"/>
                    <a:ext cx="1609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墨迹 22">
                    <a:extLst>
                      <a:ext uri="{FF2B5EF4-FFF2-40B4-BE49-F238E27FC236}">
                        <a16:creationId xmlns:a16="http://schemas.microsoft.com/office/drawing/2014/main" id="{E82DD4CB-AA14-4DCF-AD31-8A6F2EEB2870}"/>
                      </a:ext>
                    </a:extLst>
                  </p14:cNvPr>
                  <p14:cNvContentPartPr/>
                  <p14:nvPr/>
                </p14:nvContentPartPr>
                <p14:xfrm>
                  <a:off x="6037719" y="4694292"/>
                  <a:ext cx="208800" cy="233640"/>
                </p14:xfrm>
              </p:contentPart>
            </mc:Choice>
            <mc:Fallback xmlns="">
              <p:pic>
                <p:nvPicPr>
                  <p:cNvPr id="23" name="墨迹 22">
                    <a:extLst>
                      <a:ext uri="{FF2B5EF4-FFF2-40B4-BE49-F238E27FC236}">
                        <a16:creationId xmlns:a16="http://schemas.microsoft.com/office/drawing/2014/main" id="{E82DD4CB-AA14-4DCF-AD31-8A6F2EEB2870}"/>
                      </a:ext>
                    </a:extLst>
                  </p:cNvPr>
                  <p:cNvPicPr/>
                  <p:nvPr/>
                </p:nvPicPr>
                <p:blipFill>
                  <a:blip r:embed="rId13"/>
                  <a:stretch>
                    <a:fillRect/>
                  </a:stretch>
                </p:blipFill>
                <p:spPr>
                  <a:xfrm>
                    <a:off x="6028719" y="4685292"/>
                    <a:ext cx="2264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墨迹 23">
                    <a:extLst>
                      <a:ext uri="{FF2B5EF4-FFF2-40B4-BE49-F238E27FC236}">
                        <a16:creationId xmlns:a16="http://schemas.microsoft.com/office/drawing/2014/main" id="{559559B7-39E4-412D-8545-EC531E774AC4}"/>
                      </a:ext>
                    </a:extLst>
                  </p14:cNvPr>
                  <p14:cNvContentPartPr/>
                  <p14:nvPr/>
                </p14:nvContentPartPr>
                <p14:xfrm>
                  <a:off x="7344519" y="4705092"/>
                  <a:ext cx="65160" cy="213840"/>
                </p14:xfrm>
              </p:contentPart>
            </mc:Choice>
            <mc:Fallback xmlns="">
              <p:pic>
                <p:nvPicPr>
                  <p:cNvPr id="24" name="墨迹 23">
                    <a:extLst>
                      <a:ext uri="{FF2B5EF4-FFF2-40B4-BE49-F238E27FC236}">
                        <a16:creationId xmlns:a16="http://schemas.microsoft.com/office/drawing/2014/main" id="{559559B7-39E4-412D-8545-EC531E774AC4}"/>
                      </a:ext>
                    </a:extLst>
                  </p:cNvPr>
                  <p:cNvPicPr/>
                  <p:nvPr/>
                </p:nvPicPr>
                <p:blipFill>
                  <a:blip r:embed="rId15"/>
                  <a:stretch>
                    <a:fillRect/>
                  </a:stretch>
                </p:blipFill>
                <p:spPr>
                  <a:xfrm>
                    <a:off x="7335519" y="4696092"/>
                    <a:ext cx="828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墨迹 24">
                    <a:extLst>
                      <a:ext uri="{FF2B5EF4-FFF2-40B4-BE49-F238E27FC236}">
                        <a16:creationId xmlns:a16="http://schemas.microsoft.com/office/drawing/2014/main" id="{FBD098C6-6E6D-416B-B082-D501CB311A7A}"/>
                      </a:ext>
                    </a:extLst>
                  </p14:cNvPr>
                  <p14:cNvContentPartPr/>
                  <p14:nvPr/>
                </p14:nvContentPartPr>
                <p14:xfrm>
                  <a:off x="8515239" y="4709772"/>
                  <a:ext cx="149040" cy="255960"/>
                </p14:xfrm>
              </p:contentPart>
            </mc:Choice>
            <mc:Fallback xmlns="">
              <p:pic>
                <p:nvPicPr>
                  <p:cNvPr id="25" name="墨迹 24">
                    <a:extLst>
                      <a:ext uri="{FF2B5EF4-FFF2-40B4-BE49-F238E27FC236}">
                        <a16:creationId xmlns:a16="http://schemas.microsoft.com/office/drawing/2014/main" id="{FBD098C6-6E6D-416B-B082-D501CB311A7A}"/>
                      </a:ext>
                    </a:extLst>
                  </p:cNvPr>
                  <p:cNvPicPr/>
                  <p:nvPr/>
                </p:nvPicPr>
                <p:blipFill>
                  <a:blip r:embed="rId17"/>
                  <a:stretch>
                    <a:fillRect/>
                  </a:stretch>
                </p:blipFill>
                <p:spPr>
                  <a:xfrm>
                    <a:off x="8506239" y="4700772"/>
                    <a:ext cx="166680" cy="273600"/>
                  </a:xfrm>
                  <a:prstGeom prst="rect">
                    <a:avLst/>
                  </a:prstGeom>
                </p:spPr>
              </p:pic>
            </mc:Fallback>
          </mc:AlternateContent>
        </p:grpSp>
        <p:sp>
          <p:nvSpPr>
            <p:cNvPr id="71" name="Arc 62">
              <a:extLst>
                <a:ext uri="{FF2B5EF4-FFF2-40B4-BE49-F238E27FC236}">
                  <a16:creationId xmlns:a16="http://schemas.microsoft.com/office/drawing/2014/main" id="{8E4EBEF1-883A-4CA1-BE86-7ED1D476FCE3}"/>
                </a:ext>
              </a:extLst>
            </p:cNvPr>
            <p:cNvSpPr>
              <a:spLocks/>
            </p:cNvSpPr>
            <p:nvPr/>
          </p:nvSpPr>
          <p:spPr bwMode="auto">
            <a:xfrm rot="4296944">
              <a:off x="5079105" y="4197875"/>
              <a:ext cx="457787" cy="324801"/>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a:ln>
          </p:spPr>
          <p:txBody>
            <a:bodyPr/>
            <a:lstStyle/>
            <a:p>
              <a:endParaRPr lang="zh-CN" altLang="en-US" sz="1600"/>
            </a:p>
          </p:txBody>
        </p:sp>
        <p:sp>
          <p:nvSpPr>
            <p:cNvPr id="72" name="Rectangle 63">
              <a:extLst>
                <a:ext uri="{FF2B5EF4-FFF2-40B4-BE49-F238E27FC236}">
                  <a16:creationId xmlns:a16="http://schemas.microsoft.com/office/drawing/2014/main" id="{6AA6B649-8770-4A53-BB9F-AE41EEFF04A0}"/>
                </a:ext>
              </a:extLst>
            </p:cNvPr>
            <p:cNvSpPr>
              <a:spLocks noChangeArrowheads="1"/>
            </p:cNvSpPr>
            <p:nvPr/>
          </p:nvSpPr>
          <p:spPr bwMode="auto">
            <a:xfrm>
              <a:off x="5466583" y="3953777"/>
              <a:ext cx="457944" cy="264499"/>
            </a:xfrm>
            <a:prstGeom prst="rect">
              <a:avLst/>
            </a:prstGeom>
            <a:noFill/>
            <a:ln w="9525">
              <a:noFill/>
              <a:miter lim="800000"/>
              <a:headEnd/>
              <a:tailEnd/>
            </a:ln>
          </p:spPr>
          <p:txBody>
            <a:bodyPr lIns="0" tIns="0" rIns="0" bIns="0"/>
            <a:lstStyle/>
            <a:p>
              <a:pPr algn="just"/>
              <a:r>
                <a:rPr lang="en-US" altLang="zh-CN" sz="1600" dirty="0"/>
                <a:t>digit</a:t>
              </a:r>
            </a:p>
          </p:txBody>
        </p:sp>
        <p:sp>
          <p:nvSpPr>
            <p:cNvPr id="73" name="Line 61">
              <a:extLst>
                <a:ext uri="{FF2B5EF4-FFF2-40B4-BE49-F238E27FC236}">
                  <a16:creationId xmlns:a16="http://schemas.microsoft.com/office/drawing/2014/main" id="{62ECC8D5-4695-42C5-9B5A-2D549AB3FF78}"/>
                </a:ext>
              </a:extLst>
            </p:cNvPr>
            <p:cNvSpPr>
              <a:spLocks noChangeShapeType="1"/>
            </p:cNvSpPr>
            <p:nvPr/>
          </p:nvSpPr>
          <p:spPr bwMode="auto">
            <a:xfrm rot="4296944" flipH="1">
              <a:off x="5394999" y="4524162"/>
              <a:ext cx="0" cy="86614"/>
            </a:xfrm>
            <a:prstGeom prst="line">
              <a:avLst/>
            </a:prstGeom>
            <a:noFill/>
            <a:ln w="9525">
              <a:solidFill>
                <a:srgbClr val="000000"/>
              </a:solidFill>
              <a:round/>
              <a:headEnd/>
              <a:tailEnd type="triangle" w="med" len="med"/>
            </a:ln>
          </p:spPr>
          <p:txBody>
            <a:bodyPr/>
            <a:lstStyle/>
            <a:p>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dirty="0" err="1"/>
              <a:t>DFA</a:t>
            </a:r>
            <a:r>
              <a:rPr lang="zh-CN" altLang="en-US" dirty="0"/>
              <a:t>示例</a:t>
            </a:r>
            <a:endParaRPr lang="en-US" altLang="zh-CN" dirty="0"/>
          </a:p>
        </p:txBody>
      </p:sp>
      <p:sp>
        <p:nvSpPr>
          <p:cNvPr id="206851" name="Rectangle 3"/>
          <p:cNvSpPr>
            <a:spLocks noGrp="1" noChangeArrowheads="1"/>
          </p:cNvSpPr>
          <p:nvPr>
            <p:ph type="body" idx="1"/>
          </p:nvPr>
        </p:nvSpPr>
        <p:spPr>
          <a:solidFill>
            <a:schemeClr val="bg1"/>
          </a:solidFill>
          <a:ln w="28575">
            <a:solidFill>
              <a:srgbClr val="9999FF"/>
            </a:solidFill>
          </a:ln>
        </p:spPr>
        <p:txBody>
          <a:bodyPr/>
          <a:lstStyle/>
          <a:p>
            <a:pPr>
              <a:buFontTx/>
              <a:buNone/>
            </a:pPr>
            <a:r>
              <a:rPr lang="zh-CN" altLang="en-US" dirty="0"/>
              <a:t>例</a:t>
            </a:r>
            <a:r>
              <a:rPr lang="en-US" altLang="zh-CN" dirty="0"/>
              <a:t>4: </a:t>
            </a:r>
            <a:r>
              <a:rPr lang="zh-CN" altLang="en-US" sz="2800" dirty="0"/>
              <a:t>为</a:t>
            </a:r>
            <a:r>
              <a:rPr lang="en-US" altLang="zh-CN" sz="2800" dirty="0"/>
              <a:t>C</a:t>
            </a:r>
            <a:r>
              <a:rPr lang="zh-CN" altLang="en-US" sz="2800" dirty="0"/>
              <a:t>语言注释构造</a:t>
            </a:r>
            <a:r>
              <a:rPr lang="en-US" altLang="zh-CN" sz="2800" dirty="0" err="1"/>
              <a:t>DFA</a:t>
            </a:r>
            <a:endParaRPr lang="en-US" altLang="zh-CN" dirty="0"/>
          </a:p>
        </p:txBody>
      </p:sp>
      <p:grpSp>
        <p:nvGrpSpPr>
          <p:cNvPr id="2" name="Group 61"/>
          <p:cNvGrpSpPr>
            <a:grpSpLocks/>
          </p:cNvGrpSpPr>
          <p:nvPr/>
        </p:nvGrpSpPr>
        <p:grpSpPr bwMode="auto">
          <a:xfrm>
            <a:off x="914400" y="2463800"/>
            <a:ext cx="7239000" cy="2895600"/>
            <a:chOff x="1980" y="12048"/>
            <a:chExt cx="5220" cy="2028"/>
          </a:xfrm>
          <a:noFill/>
        </p:grpSpPr>
        <p:grpSp>
          <p:nvGrpSpPr>
            <p:cNvPr id="3" name="Group 62"/>
            <p:cNvGrpSpPr>
              <a:grpSpLocks/>
            </p:cNvGrpSpPr>
            <p:nvPr/>
          </p:nvGrpSpPr>
          <p:grpSpPr bwMode="auto">
            <a:xfrm rot="2793628">
              <a:off x="4524" y="12336"/>
              <a:ext cx="491" cy="540"/>
              <a:chOff x="4500" y="6003"/>
              <a:chExt cx="540" cy="585"/>
            </a:xfrm>
            <a:grpFill/>
          </p:grpSpPr>
          <p:sp>
            <p:nvSpPr>
              <p:cNvPr id="206911" name="Line 63"/>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12" name="Arc 64"/>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lnSpc>
                    <a:spcPct val="150000"/>
                  </a:lnSpc>
                </a:pPr>
                <a:endParaRPr lang="zh-CN" altLang="en-US" sz="2000"/>
              </a:p>
            </p:txBody>
          </p:sp>
        </p:grpSp>
        <p:sp>
          <p:nvSpPr>
            <p:cNvPr id="206913" name="Rectangle 65"/>
            <p:cNvSpPr>
              <a:spLocks noChangeArrowheads="1"/>
            </p:cNvSpPr>
            <p:nvPr/>
          </p:nvSpPr>
          <p:spPr bwMode="auto">
            <a:xfrm>
              <a:off x="5220" y="12828"/>
              <a:ext cx="180" cy="312"/>
            </a:xfrm>
            <a:prstGeom prst="rect">
              <a:avLst/>
            </a:prstGeom>
            <a:grpFill/>
            <a:ln w="9525">
              <a:noFill/>
              <a:miter lim="800000"/>
              <a:headEnd/>
              <a:tailEnd/>
            </a:ln>
          </p:spPr>
          <p:txBody>
            <a:bodyPr lIns="0" tIns="0" rIns="0" bIns="0"/>
            <a:lstStyle/>
            <a:p>
              <a:pPr algn="ctr">
                <a:lnSpc>
                  <a:spcPct val="150000"/>
                </a:lnSpc>
              </a:pPr>
              <a:r>
                <a:rPr lang="zh-CN" altLang="en-US" sz="2000"/>
                <a:t>*</a:t>
              </a:r>
            </a:p>
          </p:txBody>
        </p:sp>
        <p:sp>
          <p:nvSpPr>
            <p:cNvPr id="206914" name="Line 66"/>
            <p:cNvSpPr>
              <a:spLocks noChangeShapeType="1"/>
            </p:cNvSpPr>
            <p:nvPr/>
          </p:nvSpPr>
          <p:spPr bwMode="auto">
            <a:xfrm>
              <a:off x="1980" y="13140"/>
              <a:ext cx="360" cy="0"/>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15" name="Oval 67"/>
            <p:cNvSpPr>
              <a:spLocks noChangeArrowheads="1"/>
            </p:cNvSpPr>
            <p:nvPr/>
          </p:nvSpPr>
          <p:spPr bwMode="auto">
            <a:xfrm>
              <a:off x="2340" y="12828"/>
              <a:ext cx="540" cy="624"/>
            </a:xfrm>
            <a:prstGeom prst="ellipse">
              <a:avLst/>
            </a:prstGeom>
            <a:grpFill/>
            <a:ln w="9525">
              <a:solidFill>
                <a:srgbClr val="000000"/>
              </a:solidFill>
              <a:round/>
              <a:headEnd/>
              <a:tailEnd/>
            </a:ln>
          </p:spPr>
          <p:txBody>
            <a:bodyPr/>
            <a:lstStyle/>
            <a:p>
              <a:pPr algn="ctr">
                <a:lnSpc>
                  <a:spcPct val="150000"/>
                </a:lnSpc>
              </a:pPr>
              <a:r>
                <a:rPr lang="en-US" altLang="zh-CN" sz="2000"/>
                <a:t>1</a:t>
              </a:r>
            </a:p>
          </p:txBody>
        </p:sp>
        <p:sp>
          <p:nvSpPr>
            <p:cNvPr id="206916" name="Oval 68"/>
            <p:cNvSpPr>
              <a:spLocks noChangeArrowheads="1"/>
            </p:cNvSpPr>
            <p:nvPr/>
          </p:nvSpPr>
          <p:spPr bwMode="auto">
            <a:xfrm>
              <a:off x="3420" y="12828"/>
              <a:ext cx="540" cy="624"/>
            </a:xfrm>
            <a:prstGeom prst="ellipse">
              <a:avLst/>
            </a:prstGeom>
            <a:grpFill/>
            <a:ln w="9525">
              <a:solidFill>
                <a:srgbClr val="000000"/>
              </a:solidFill>
              <a:round/>
              <a:headEnd/>
              <a:tailEnd/>
            </a:ln>
          </p:spPr>
          <p:txBody>
            <a:bodyPr/>
            <a:lstStyle/>
            <a:p>
              <a:pPr algn="ctr">
                <a:lnSpc>
                  <a:spcPct val="150000"/>
                </a:lnSpc>
              </a:pPr>
              <a:r>
                <a:rPr lang="en-US" altLang="zh-CN" sz="2000"/>
                <a:t>2</a:t>
              </a:r>
            </a:p>
          </p:txBody>
        </p:sp>
        <p:sp>
          <p:nvSpPr>
            <p:cNvPr id="206917" name="Oval 69"/>
            <p:cNvSpPr>
              <a:spLocks noChangeArrowheads="1"/>
            </p:cNvSpPr>
            <p:nvPr/>
          </p:nvSpPr>
          <p:spPr bwMode="auto">
            <a:xfrm>
              <a:off x="4500" y="12828"/>
              <a:ext cx="540" cy="624"/>
            </a:xfrm>
            <a:prstGeom prst="ellipse">
              <a:avLst/>
            </a:prstGeom>
            <a:grpFill/>
            <a:ln w="9525">
              <a:solidFill>
                <a:srgbClr val="000000"/>
              </a:solidFill>
              <a:round/>
              <a:headEnd/>
              <a:tailEnd/>
            </a:ln>
          </p:spPr>
          <p:txBody>
            <a:bodyPr/>
            <a:lstStyle/>
            <a:p>
              <a:pPr algn="ctr">
                <a:lnSpc>
                  <a:spcPct val="150000"/>
                </a:lnSpc>
              </a:pPr>
              <a:r>
                <a:rPr lang="en-US" altLang="zh-CN" sz="2000"/>
                <a:t>3</a:t>
              </a:r>
            </a:p>
          </p:txBody>
        </p:sp>
        <p:sp>
          <p:nvSpPr>
            <p:cNvPr id="206918" name="Line 70"/>
            <p:cNvSpPr>
              <a:spLocks noChangeShapeType="1"/>
            </p:cNvSpPr>
            <p:nvPr/>
          </p:nvSpPr>
          <p:spPr bwMode="auto">
            <a:xfrm>
              <a:off x="5040" y="13140"/>
              <a:ext cx="540" cy="0"/>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19" name="Oval 71"/>
            <p:cNvSpPr>
              <a:spLocks noChangeArrowheads="1"/>
            </p:cNvSpPr>
            <p:nvPr/>
          </p:nvSpPr>
          <p:spPr bwMode="auto">
            <a:xfrm>
              <a:off x="5580" y="12828"/>
              <a:ext cx="540" cy="624"/>
            </a:xfrm>
            <a:prstGeom prst="ellipse">
              <a:avLst/>
            </a:prstGeom>
            <a:grpFill/>
            <a:ln w="9525">
              <a:solidFill>
                <a:srgbClr val="000000"/>
              </a:solidFill>
              <a:round/>
              <a:headEnd/>
              <a:tailEnd/>
            </a:ln>
          </p:spPr>
          <p:txBody>
            <a:bodyPr/>
            <a:lstStyle/>
            <a:p>
              <a:pPr algn="ctr">
                <a:lnSpc>
                  <a:spcPct val="150000"/>
                </a:lnSpc>
              </a:pPr>
              <a:r>
                <a:rPr lang="en-US" altLang="zh-CN" sz="2000"/>
                <a:t>4</a:t>
              </a:r>
            </a:p>
          </p:txBody>
        </p:sp>
        <p:sp>
          <p:nvSpPr>
            <p:cNvPr id="206920" name="Rectangle 72"/>
            <p:cNvSpPr>
              <a:spLocks noChangeArrowheads="1"/>
            </p:cNvSpPr>
            <p:nvPr/>
          </p:nvSpPr>
          <p:spPr bwMode="auto">
            <a:xfrm>
              <a:off x="5940" y="13764"/>
              <a:ext cx="540" cy="312"/>
            </a:xfrm>
            <a:prstGeom prst="rect">
              <a:avLst/>
            </a:prstGeom>
            <a:grpFill/>
            <a:ln w="9525">
              <a:noFill/>
              <a:miter lim="800000"/>
              <a:headEnd/>
              <a:tailEnd/>
            </a:ln>
          </p:spPr>
          <p:txBody>
            <a:bodyPr lIns="0" tIns="0" rIns="0" bIns="0"/>
            <a:lstStyle/>
            <a:p>
              <a:pPr algn="ctr">
                <a:lnSpc>
                  <a:spcPct val="150000"/>
                </a:lnSpc>
              </a:pPr>
              <a:r>
                <a:rPr lang="en-US" altLang="zh-CN" sz="2000" dirty="0"/>
                <a:t>other</a:t>
              </a:r>
            </a:p>
          </p:txBody>
        </p:sp>
        <p:sp>
          <p:nvSpPr>
            <p:cNvPr id="206921" name="Rectangle 73"/>
            <p:cNvSpPr>
              <a:spLocks noChangeArrowheads="1"/>
            </p:cNvSpPr>
            <p:nvPr/>
          </p:nvSpPr>
          <p:spPr bwMode="auto">
            <a:xfrm>
              <a:off x="5040" y="12048"/>
              <a:ext cx="540" cy="312"/>
            </a:xfrm>
            <a:prstGeom prst="rect">
              <a:avLst/>
            </a:prstGeom>
            <a:grpFill/>
            <a:ln w="9525">
              <a:noFill/>
              <a:miter lim="800000"/>
              <a:headEnd/>
              <a:tailEnd/>
            </a:ln>
          </p:spPr>
          <p:txBody>
            <a:bodyPr lIns="0" tIns="0" rIns="0" bIns="0"/>
            <a:lstStyle/>
            <a:p>
              <a:pPr algn="ctr">
                <a:lnSpc>
                  <a:spcPct val="150000"/>
                </a:lnSpc>
              </a:pPr>
              <a:r>
                <a:rPr lang="en-US" altLang="zh-CN" sz="2000"/>
                <a:t>other</a:t>
              </a:r>
            </a:p>
          </p:txBody>
        </p:sp>
        <p:sp>
          <p:nvSpPr>
            <p:cNvPr id="206922" name="Rectangle 74"/>
            <p:cNvSpPr>
              <a:spLocks noChangeArrowheads="1"/>
            </p:cNvSpPr>
            <p:nvPr/>
          </p:nvSpPr>
          <p:spPr bwMode="auto">
            <a:xfrm>
              <a:off x="3060" y="12828"/>
              <a:ext cx="180" cy="312"/>
            </a:xfrm>
            <a:prstGeom prst="rect">
              <a:avLst/>
            </a:prstGeom>
            <a:grpFill/>
            <a:ln w="9525">
              <a:noFill/>
              <a:miter lim="800000"/>
              <a:headEnd/>
              <a:tailEnd/>
            </a:ln>
          </p:spPr>
          <p:txBody>
            <a:bodyPr lIns="0" tIns="0" rIns="0" bIns="0"/>
            <a:lstStyle/>
            <a:p>
              <a:pPr algn="ctr">
                <a:lnSpc>
                  <a:spcPct val="150000"/>
                </a:lnSpc>
              </a:pPr>
              <a:r>
                <a:rPr lang="en-US" altLang="zh-CN" sz="2000"/>
                <a:t>/</a:t>
              </a:r>
            </a:p>
          </p:txBody>
        </p:sp>
        <p:sp>
          <p:nvSpPr>
            <p:cNvPr id="206923" name="Line 75"/>
            <p:cNvSpPr>
              <a:spLocks noChangeShapeType="1"/>
            </p:cNvSpPr>
            <p:nvPr/>
          </p:nvSpPr>
          <p:spPr bwMode="auto">
            <a:xfrm>
              <a:off x="2880" y="13140"/>
              <a:ext cx="540" cy="0"/>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24" name="Rectangle 76"/>
            <p:cNvSpPr>
              <a:spLocks noChangeArrowheads="1"/>
            </p:cNvSpPr>
            <p:nvPr/>
          </p:nvSpPr>
          <p:spPr bwMode="auto">
            <a:xfrm>
              <a:off x="4140" y="12828"/>
              <a:ext cx="180" cy="312"/>
            </a:xfrm>
            <a:prstGeom prst="rect">
              <a:avLst/>
            </a:prstGeom>
            <a:grpFill/>
            <a:ln w="9525">
              <a:noFill/>
              <a:miter lim="800000"/>
              <a:headEnd/>
              <a:tailEnd/>
            </a:ln>
          </p:spPr>
          <p:txBody>
            <a:bodyPr lIns="0" tIns="0" rIns="0" bIns="0"/>
            <a:lstStyle/>
            <a:p>
              <a:pPr algn="ctr">
                <a:lnSpc>
                  <a:spcPct val="150000"/>
                </a:lnSpc>
              </a:pPr>
              <a:r>
                <a:rPr lang="zh-CN" altLang="en-US" sz="2000"/>
                <a:t>*</a:t>
              </a:r>
            </a:p>
          </p:txBody>
        </p:sp>
        <p:sp>
          <p:nvSpPr>
            <p:cNvPr id="206925" name="Line 77"/>
            <p:cNvSpPr>
              <a:spLocks noChangeShapeType="1"/>
            </p:cNvSpPr>
            <p:nvPr/>
          </p:nvSpPr>
          <p:spPr bwMode="auto">
            <a:xfrm>
              <a:off x="3960" y="13140"/>
              <a:ext cx="540" cy="0"/>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grpSp>
          <p:nvGrpSpPr>
            <p:cNvPr id="4" name="Group 78"/>
            <p:cNvGrpSpPr>
              <a:grpSpLocks/>
            </p:cNvGrpSpPr>
            <p:nvPr/>
          </p:nvGrpSpPr>
          <p:grpSpPr bwMode="auto">
            <a:xfrm rot="3253953">
              <a:off x="5784" y="12336"/>
              <a:ext cx="491" cy="540"/>
              <a:chOff x="4500" y="6003"/>
              <a:chExt cx="540" cy="585"/>
            </a:xfrm>
            <a:grpFill/>
          </p:grpSpPr>
          <p:sp>
            <p:nvSpPr>
              <p:cNvPr id="206927" name="Line 79"/>
              <p:cNvSpPr>
                <a:spLocks noChangeShapeType="1"/>
              </p:cNvSpPr>
              <p:nvPr/>
            </p:nvSpPr>
            <p:spPr bwMode="auto">
              <a:xfrm flipH="1">
                <a:off x="5040" y="6276"/>
                <a:ext cx="0" cy="156"/>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28" name="Arc 80"/>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27596" y="42351"/>
                    </a:moveTo>
                    <a:cubicBezTo>
                      <a:pt x="25647" y="42914"/>
                      <a:pt x="23628"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grpFill/>
              <a:ln w="9525">
                <a:solidFill>
                  <a:srgbClr val="000000"/>
                </a:solidFill>
                <a:round/>
                <a:headEnd/>
                <a:tailEnd/>
              </a:ln>
            </p:spPr>
            <p:txBody>
              <a:bodyPr/>
              <a:lstStyle/>
              <a:p>
                <a:pPr algn="ctr">
                  <a:lnSpc>
                    <a:spcPct val="150000"/>
                  </a:lnSpc>
                </a:pPr>
                <a:endParaRPr lang="zh-CN" altLang="en-US" sz="2000"/>
              </a:p>
            </p:txBody>
          </p:sp>
        </p:grpSp>
        <p:sp>
          <p:nvSpPr>
            <p:cNvPr id="206929" name="Rectangle 81"/>
            <p:cNvSpPr>
              <a:spLocks noChangeArrowheads="1"/>
            </p:cNvSpPr>
            <p:nvPr/>
          </p:nvSpPr>
          <p:spPr bwMode="auto">
            <a:xfrm>
              <a:off x="6480" y="12360"/>
              <a:ext cx="180" cy="312"/>
            </a:xfrm>
            <a:prstGeom prst="rect">
              <a:avLst/>
            </a:prstGeom>
            <a:grpFill/>
            <a:ln w="9525">
              <a:noFill/>
              <a:miter lim="800000"/>
              <a:headEnd/>
              <a:tailEnd/>
            </a:ln>
          </p:spPr>
          <p:txBody>
            <a:bodyPr lIns="0" tIns="0" rIns="0" bIns="0"/>
            <a:lstStyle/>
            <a:p>
              <a:pPr algn="ctr">
                <a:lnSpc>
                  <a:spcPct val="150000"/>
                </a:lnSpc>
              </a:pPr>
              <a:r>
                <a:rPr lang="zh-CN" altLang="en-US" sz="2000"/>
                <a:t>*</a:t>
              </a:r>
            </a:p>
          </p:txBody>
        </p:sp>
        <p:sp>
          <p:nvSpPr>
            <p:cNvPr id="206930" name="Rectangle 82"/>
            <p:cNvSpPr>
              <a:spLocks noChangeArrowheads="1"/>
            </p:cNvSpPr>
            <p:nvPr/>
          </p:nvSpPr>
          <p:spPr bwMode="auto">
            <a:xfrm>
              <a:off x="6300" y="12828"/>
              <a:ext cx="180" cy="312"/>
            </a:xfrm>
            <a:prstGeom prst="rect">
              <a:avLst/>
            </a:prstGeom>
            <a:grpFill/>
            <a:ln w="9525">
              <a:noFill/>
              <a:miter lim="800000"/>
              <a:headEnd/>
              <a:tailEnd/>
            </a:ln>
          </p:spPr>
          <p:txBody>
            <a:bodyPr lIns="0" tIns="0" rIns="0" bIns="0"/>
            <a:lstStyle/>
            <a:p>
              <a:pPr algn="ctr">
                <a:lnSpc>
                  <a:spcPct val="150000"/>
                </a:lnSpc>
              </a:pPr>
              <a:r>
                <a:rPr lang="en-US" altLang="zh-CN" sz="2000"/>
                <a:t>/</a:t>
              </a:r>
            </a:p>
          </p:txBody>
        </p:sp>
        <p:sp>
          <p:nvSpPr>
            <p:cNvPr id="206931" name="Line 83"/>
            <p:cNvSpPr>
              <a:spLocks noChangeShapeType="1"/>
            </p:cNvSpPr>
            <p:nvPr/>
          </p:nvSpPr>
          <p:spPr bwMode="auto">
            <a:xfrm>
              <a:off x="6120" y="13140"/>
              <a:ext cx="540" cy="0"/>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sp>
          <p:nvSpPr>
            <p:cNvPr id="206932" name="AutoShape 84"/>
            <p:cNvSpPr>
              <a:spLocks noChangeArrowheads="1"/>
            </p:cNvSpPr>
            <p:nvPr/>
          </p:nvSpPr>
          <p:spPr bwMode="auto">
            <a:xfrm>
              <a:off x="6660" y="12828"/>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grpFill/>
            <a:ln w="9525">
              <a:solidFill>
                <a:srgbClr val="000000"/>
              </a:solidFill>
              <a:round/>
              <a:headEnd/>
              <a:tailEnd/>
            </a:ln>
          </p:spPr>
          <p:txBody>
            <a:bodyPr/>
            <a:lstStyle/>
            <a:p>
              <a:pPr algn="ctr">
                <a:lnSpc>
                  <a:spcPct val="150000"/>
                </a:lnSpc>
              </a:pPr>
              <a:endParaRPr lang="zh-CN" altLang="en-US" sz="2000"/>
            </a:p>
          </p:txBody>
        </p:sp>
        <p:sp>
          <p:nvSpPr>
            <p:cNvPr id="206933" name="Rectangle 85"/>
            <p:cNvSpPr>
              <a:spLocks noChangeArrowheads="1"/>
            </p:cNvSpPr>
            <p:nvPr/>
          </p:nvSpPr>
          <p:spPr bwMode="auto">
            <a:xfrm>
              <a:off x="6840" y="12984"/>
              <a:ext cx="180" cy="312"/>
            </a:xfrm>
            <a:prstGeom prst="rect">
              <a:avLst/>
            </a:prstGeom>
            <a:grpFill/>
            <a:ln w="9525">
              <a:noFill/>
              <a:miter lim="800000"/>
              <a:headEnd/>
              <a:tailEnd/>
            </a:ln>
          </p:spPr>
          <p:txBody>
            <a:bodyPr lIns="0" tIns="0" rIns="0" bIns="0"/>
            <a:lstStyle/>
            <a:p>
              <a:pPr algn="ctr">
                <a:lnSpc>
                  <a:spcPct val="150000"/>
                </a:lnSpc>
              </a:pPr>
              <a:r>
                <a:rPr lang="en-US" altLang="zh-CN" sz="2000"/>
                <a:t>5</a:t>
              </a:r>
            </a:p>
            <a:p>
              <a:pPr algn="ctr">
                <a:lnSpc>
                  <a:spcPct val="150000"/>
                </a:lnSpc>
              </a:pPr>
              <a:endParaRPr lang="en-US" altLang="zh-CN" sz="2000"/>
            </a:p>
          </p:txBody>
        </p:sp>
        <p:sp>
          <p:nvSpPr>
            <p:cNvPr id="206934" name="Arc 86"/>
            <p:cNvSpPr>
              <a:spLocks/>
            </p:cNvSpPr>
            <p:nvPr/>
          </p:nvSpPr>
          <p:spPr bwMode="auto">
            <a:xfrm rot="10644852">
              <a:off x="4685" y="13511"/>
              <a:ext cx="1284" cy="409"/>
            </a:xfrm>
            <a:custGeom>
              <a:avLst/>
              <a:gdLst>
                <a:gd name="G0" fmla="+- 21600 0 0"/>
                <a:gd name="G1" fmla="+- 21600 0 0"/>
                <a:gd name="G2" fmla="+- 21600 0 0"/>
                <a:gd name="T0" fmla="*/ 57 w 43200"/>
                <a:gd name="T1" fmla="*/ 23174 h 23609"/>
                <a:gd name="T2" fmla="*/ 43106 w 43200"/>
                <a:gd name="T3" fmla="*/ 23609 h 23609"/>
                <a:gd name="T4" fmla="*/ 21600 w 43200"/>
                <a:gd name="T5" fmla="*/ 21600 h 23609"/>
              </a:gdLst>
              <a:ahLst/>
              <a:cxnLst>
                <a:cxn ang="0">
                  <a:pos x="T0" y="T1"/>
                </a:cxn>
                <a:cxn ang="0">
                  <a:pos x="T2" y="T3"/>
                </a:cxn>
                <a:cxn ang="0">
                  <a:pos x="T4" y="T5"/>
                </a:cxn>
              </a:cxnLst>
              <a:rect l="0" t="0" r="r" b="b"/>
              <a:pathLst>
                <a:path w="43200" h="23609" fill="none"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path>
                <a:path w="43200" h="23609" stroke="0"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lnTo>
                    <a:pt x="21600" y="21600"/>
                  </a:lnTo>
                  <a:close/>
                </a:path>
              </a:pathLst>
            </a:custGeom>
            <a:grpFill/>
            <a:ln w="9525">
              <a:solidFill>
                <a:srgbClr val="000000"/>
              </a:solidFill>
              <a:round/>
              <a:headEnd/>
              <a:tailEnd/>
            </a:ln>
          </p:spPr>
          <p:txBody>
            <a:bodyPr/>
            <a:lstStyle/>
            <a:p>
              <a:pPr algn="ctr">
                <a:lnSpc>
                  <a:spcPct val="150000"/>
                </a:lnSpc>
              </a:pPr>
              <a:endParaRPr lang="zh-CN" altLang="en-US" sz="2000"/>
            </a:p>
          </p:txBody>
        </p:sp>
        <p:sp>
          <p:nvSpPr>
            <p:cNvPr id="206935" name="Line 87"/>
            <p:cNvSpPr>
              <a:spLocks noChangeShapeType="1"/>
            </p:cNvSpPr>
            <p:nvPr/>
          </p:nvSpPr>
          <p:spPr bwMode="auto">
            <a:xfrm flipH="1" flipV="1">
              <a:off x="4680" y="13452"/>
              <a:ext cx="0" cy="156"/>
            </a:xfrm>
            <a:prstGeom prst="line">
              <a:avLst/>
            </a:prstGeom>
            <a:grpFill/>
            <a:ln w="9525">
              <a:solidFill>
                <a:srgbClr val="000000"/>
              </a:solidFill>
              <a:round/>
              <a:headEnd/>
              <a:tailEnd type="triangle" w="med" len="med"/>
            </a:ln>
          </p:spPr>
          <p:txBody>
            <a:bodyPr/>
            <a:lstStyle/>
            <a:p>
              <a:pPr algn="ctr">
                <a:lnSpc>
                  <a:spcPct val="150000"/>
                </a:lnSpc>
              </a:pPr>
              <a:endParaRPr lang="zh-CN" altLang="en-US" sz="2000"/>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主题4">
  <a:themeElements>
    <a:clrScheme name="">
      <a:dk1>
        <a:srgbClr val="000000"/>
      </a:dk1>
      <a:lt1>
        <a:srgbClr val="FFFFFF"/>
      </a:lt1>
      <a:dk2>
        <a:srgbClr val="B13F9A"/>
      </a:dk2>
      <a:lt2>
        <a:srgbClr val="F4E7ED"/>
      </a:lt2>
      <a:accent1>
        <a:srgbClr val="B83D68"/>
      </a:accent1>
      <a:accent2>
        <a:srgbClr val="AC66BB"/>
      </a:accent2>
      <a:accent3>
        <a:srgbClr val="FFFFFF"/>
      </a:accent3>
      <a:accent4>
        <a:srgbClr val="000000"/>
      </a:accent4>
      <a:accent5>
        <a:srgbClr val="D8AFB9"/>
      </a:accent5>
      <a:accent6>
        <a:srgbClr val="9B5CA9"/>
      </a:accent6>
      <a:hlink>
        <a:srgbClr val="FFDE66"/>
      </a:hlink>
      <a:folHlink>
        <a:srgbClr val="D490C5"/>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2">
            <a:schemeClr val="bg2">
              <a:alpha val="50000"/>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3 1">
        <a:dk1>
          <a:srgbClr val="1D528D"/>
        </a:dk1>
        <a:lt1>
          <a:srgbClr val="FFFFFF"/>
        </a:lt1>
        <a:dk2>
          <a:srgbClr val="000000"/>
        </a:dk2>
        <a:lt2>
          <a:srgbClr val="C0C0C0"/>
        </a:lt2>
        <a:accent1>
          <a:srgbClr val="4EA693"/>
        </a:accent1>
        <a:accent2>
          <a:srgbClr val="ABA755"/>
        </a:accent2>
        <a:accent3>
          <a:srgbClr val="FFFFFF"/>
        </a:accent3>
        <a:accent4>
          <a:srgbClr val="174578"/>
        </a:accent4>
        <a:accent5>
          <a:srgbClr val="B2D0C8"/>
        </a:accent5>
        <a:accent6>
          <a:srgbClr val="9B974C"/>
        </a:accent6>
        <a:hlink>
          <a:srgbClr val="3981B7"/>
        </a:hlink>
        <a:folHlink>
          <a:srgbClr val="969696"/>
        </a:folHlink>
      </a:clrScheme>
      <a:clrMap bg1="lt1" tx1="dk1" bg2="lt2" tx2="dk2" accent1="accent1" accent2="accent2" accent3="accent3" accent4="accent4" accent5="accent5" accent6="accent6" hlink="hlink" folHlink="folHlink"/>
    </a:extraClrScheme>
    <a:extraClrScheme>
      <a:clrScheme name="1_3 2">
        <a:dk1>
          <a:srgbClr val="124B98"/>
        </a:dk1>
        <a:lt1>
          <a:srgbClr val="FFFFFF"/>
        </a:lt1>
        <a:dk2>
          <a:srgbClr val="000000"/>
        </a:dk2>
        <a:lt2>
          <a:srgbClr val="DDDDDD"/>
        </a:lt2>
        <a:accent1>
          <a:srgbClr val="4976D1"/>
        </a:accent1>
        <a:accent2>
          <a:srgbClr val="4CB494"/>
        </a:accent2>
        <a:accent3>
          <a:srgbClr val="FFFFFF"/>
        </a:accent3>
        <a:accent4>
          <a:srgbClr val="0E3F81"/>
        </a:accent4>
        <a:accent5>
          <a:srgbClr val="B1BDE5"/>
        </a:accent5>
        <a:accent6>
          <a:srgbClr val="44A386"/>
        </a:accent6>
        <a:hlink>
          <a:srgbClr val="0099CC"/>
        </a:hlink>
        <a:folHlink>
          <a:srgbClr val="969696"/>
        </a:folHlink>
      </a:clrScheme>
      <a:clrMap bg1="lt1" tx1="dk1" bg2="lt2" tx2="dk2" accent1="accent1" accent2="accent2" accent3="accent3" accent4="accent4" accent5="accent5" accent6="accent6" hlink="hlink" folHlink="folHlink"/>
    </a:extraClrScheme>
    <a:extraClrScheme>
      <a:clrScheme name="1_3 3">
        <a:dk1>
          <a:srgbClr val="1D528D"/>
        </a:dk1>
        <a:lt1>
          <a:srgbClr val="FFFFFF"/>
        </a:lt1>
        <a:dk2>
          <a:srgbClr val="000000"/>
        </a:dk2>
        <a:lt2>
          <a:srgbClr val="DDDDDD"/>
        </a:lt2>
        <a:accent1>
          <a:srgbClr val="25B1B1"/>
        </a:accent1>
        <a:accent2>
          <a:srgbClr val="5BACE9"/>
        </a:accent2>
        <a:accent3>
          <a:srgbClr val="FFFFFF"/>
        </a:accent3>
        <a:accent4>
          <a:srgbClr val="174578"/>
        </a:accent4>
        <a:accent5>
          <a:srgbClr val="ACD5D5"/>
        </a:accent5>
        <a:accent6>
          <a:srgbClr val="529BD3"/>
        </a:accent6>
        <a:hlink>
          <a:srgbClr val="6E71F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35456</TotalTime>
  <Words>4553</Words>
  <Application>Microsoft Office PowerPoint</Application>
  <PresentationFormat>全屏显示(4:3)</PresentationFormat>
  <Paragraphs>1051</Paragraphs>
  <Slides>75</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85" baseType="lpstr">
      <vt:lpstr>宋体</vt:lpstr>
      <vt:lpstr>微软雅黑</vt:lpstr>
      <vt:lpstr>微软雅黑</vt:lpstr>
      <vt:lpstr>Arial</vt:lpstr>
      <vt:lpstr>Times New Roman</vt:lpstr>
      <vt:lpstr>Verdana</vt:lpstr>
      <vt:lpstr>Wingdings</vt:lpstr>
      <vt:lpstr>主题4</vt:lpstr>
      <vt:lpstr>Microsoft Word 97-2003</vt:lpstr>
      <vt:lpstr>文档</vt:lpstr>
      <vt:lpstr>确定有限自动机(DFA)</vt:lpstr>
      <vt:lpstr>PowerPoint 演示文稿</vt:lpstr>
      <vt:lpstr>确定有限自动机(DFA)</vt:lpstr>
      <vt:lpstr>状态转换图</vt:lpstr>
      <vt:lpstr>确定有限自动机(DFA)</vt:lpstr>
      <vt:lpstr>DFA示例</vt:lpstr>
      <vt:lpstr>DFA示例</vt:lpstr>
      <vt:lpstr>DFA示例</vt:lpstr>
      <vt:lpstr>DFA示例</vt:lpstr>
      <vt:lpstr>PowerPoint 演示文稿</vt:lpstr>
      <vt:lpstr>PowerPoint 演示文稿</vt:lpstr>
      <vt:lpstr>PowerPoint 演示文稿</vt:lpstr>
      <vt:lpstr>PowerPoint 演示文稿</vt:lpstr>
      <vt:lpstr>程序词法中DFA的处理</vt:lpstr>
      <vt:lpstr>PowerPoint 演示文稿</vt:lpstr>
      <vt:lpstr>PowerPoint 演示文稿</vt:lpstr>
      <vt:lpstr>示例</vt:lpstr>
      <vt:lpstr>练习</vt:lpstr>
      <vt:lpstr>状态转换图的实现</vt:lpstr>
      <vt:lpstr>PowerPoint 演示文稿</vt:lpstr>
      <vt:lpstr>双层case的实现方法</vt:lpstr>
      <vt:lpstr>PowerPoint 演示文稿</vt:lpstr>
      <vt:lpstr>练习</vt:lpstr>
      <vt:lpstr>练习</vt:lpstr>
      <vt:lpstr>练习</vt:lpstr>
      <vt:lpstr>表驱动的实现方法</vt:lpstr>
      <vt:lpstr>表驱动的实现方法</vt:lpstr>
      <vt:lpstr>表驱动的实现方法</vt:lpstr>
      <vt:lpstr>练习</vt:lpstr>
      <vt:lpstr>程序词法中DFA的处理</vt:lpstr>
      <vt:lpstr>词法扫描的构建流程</vt:lpstr>
      <vt:lpstr>非确定有限自动机(NFA) </vt:lpstr>
      <vt:lpstr>非确定有限自动机(NFA) </vt:lpstr>
      <vt:lpstr>PowerPoint 演示文稿</vt:lpstr>
      <vt:lpstr>非确定有限自动机(NFA) </vt:lpstr>
      <vt:lpstr>将正则表达式转换为有限自动机的方法</vt:lpstr>
      <vt:lpstr>将正则表达式转换为有限自动机的方法</vt:lpstr>
      <vt:lpstr>示例</vt:lpstr>
      <vt:lpstr>示例</vt:lpstr>
      <vt:lpstr>练习</vt:lpstr>
      <vt:lpstr>词法扫描的构建流程</vt:lpstr>
      <vt:lpstr>NFA确定化为DFA</vt:lpstr>
      <vt:lpstr>NFA确定化</vt:lpstr>
      <vt:lpstr>NFA确定化——子集法</vt:lpstr>
      <vt:lpstr>NFA确定化——子集法</vt:lpstr>
      <vt:lpstr>子集法</vt:lpstr>
      <vt:lpstr>子集法示例</vt:lpstr>
      <vt:lpstr>子集法示例</vt:lpstr>
      <vt:lpstr>PowerPoint 演示文稿</vt:lpstr>
      <vt:lpstr>练习</vt:lpstr>
      <vt:lpstr>词法扫描的构建流程</vt:lpstr>
      <vt:lpstr>确定有限自动机的化简</vt:lpstr>
      <vt:lpstr>为什么要做DFA的化简？</vt:lpstr>
      <vt:lpstr>最小化DFA</vt:lpstr>
      <vt:lpstr>最小化DFA</vt:lpstr>
      <vt:lpstr>最小化DFA</vt:lpstr>
      <vt:lpstr>最小化DFA</vt:lpstr>
      <vt:lpstr>最小化DFA</vt:lpstr>
      <vt:lpstr>示例1</vt:lpstr>
      <vt:lpstr>示例2</vt:lpstr>
      <vt:lpstr>示例3</vt:lpstr>
      <vt:lpstr>PowerPoint 演示文稿</vt:lpstr>
      <vt:lpstr>练习</vt:lpstr>
      <vt:lpstr>词法扫描小结</vt:lpstr>
      <vt:lpstr>词法扫描综合练习</vt:lpstr>
      <vt:lpstr>词法分析器的自动产生--LEX</vt:lpstr>
      <vt:lpstr>示例</vt:lpstr>
      <vt:lpstr>LEX的工作过程</vt:lpstr>
      <vt:lpstr>LEX的工作过程</vt:lpstr>
      <vt:lpstr>Tiny语言的特征</vt:lpstr>
      <vt:lpstr>TINY语言示例程序</vt:lpstr>
      <vt:lpstr> TINY语言词法规则</vt:lpstr>
      <vt:lpstr>DFAs for TINY</vt:lpstr>
      <vt:lpstr>DFAs for TINY</vt:lpstr>
      <vt:lpstr>DFAs for TINY</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wt</dc:creator>
  <cp:lastModifiedBy>薇 潘</cp:lastModifiedBy>
  <cp:revision>481</cp:revision>
  <dcterms:created xsi:type="dcterms:W3CDTF">1999-05-10T08:46:26Z</dcterms:created>
  <dcterms:modified xsi:type="dcterms:W3CDTF">2021-03-24T12:12:54Z</dcterms:modified>
</cp:coreProperties>
</file>