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6"/>
  </p:notesMasterIdLst>
  <p:handoutMasterIdLst>
    <p:handoutMasterId r:id="rId25"/>
  </p:handoutMasterIdLst>
  <p:sldIdLst>
    <p:sldId id="336" r:id="rId3"/>
    <p:sldId id="256" r:id="rId4"/>
    <p:sldId id="338" r:id="rId5"/>
    <p:sldId id="339" r:id="rId7"/>
    <p:sldId id="340" r:id="rId8"/>
    <p:sldId id="343" r:id="rId9"/>
    <p:sldId id="344" r:id="rId10"/>
    <p:sldId id="786" r:id="rId11"/>
    <p:sldId id="787" r:id="rId12"/>
    <p:sldId id="788" r:id="rId13"/>
    <p:sldId id="789" r:id="rId14"/>
    <p:sldId id="348" r:id="rId15"/>
    <p:sldId id="358" r:id="rId16"/>
    <p:sldId id="796" r:id="rId17"/>
    <p:sldId id="274" r:id="rId18"/>
    <p:sldId id="350" r:id="rId19"/>
    <p:sldId id="794" r:id="rId20"/>
    <p:sldId id="795" r:id="rId21"/>
    <p:sldId id="355" r:id="rId22"/>
    <p:sldId id="728" r:id="rId23"/>
    <p:sldId id="331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306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60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86.wmf"/><Relationship Id="rId8" Type="http://schemas.openxmlformats.org/officeDocument/2006/relationships/image" Target="../media/image85.wmf"/><Relationship Id="rId7" Type="http://schemas.openxmlformats.org/officeDocument/2006/relationships/image" Target="../media/image84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5" Type="http://schemas.openxmlformats.org/officeDocument/2006/relationships/image" Target="../media/image102.wmf"/><Relationship Id="rId24" Type="http://schemas.openxmlformats.org/officeDocument/2006/relationships/image" Target="../media/image101.wmf"/><Relationship Id="rId23" Type="http://schemas.openxmlformats.org/officeDocument/2006/relationships/image" Target="../media/image100.wmf"/><Relationship Id="rId22" Type="http://schemas.openxmlformats.org/officeDocument/2006/relationships/image" Target="../media/image99.wmf"/><Relationship Id="rId21" Type="http://schemas.openxmlformats.org/officeDocument/2006/relationships/image" Target="../media/image98.wmf"/><Relationship Id="rId20" Type="http://schemas.openxmlformats.org/officeDocument/2006/relationships/image" Target="../media/image97.wmf"/><Relationship Id="rId2" Type="http://schemas.openxmlformats.org/officeDocument/2006/relationships/image" Target="../media/image79.wmf"/><Relationship Id="rId19" Type="http://schemas.openxmlformats.org/officeDocument/2006/relationships/image" Target="../media/image96.wmf"/><Relationship Id="rId18" Type="http://schemas.openxmlformats.org/officeDocument/2006/relationships/image" Target="../media/image95.wmf"/><Relationship Id="rId17" Type="http://schemas.openxmlformats.org/officeDocument/2006/relationships/image" Target="../media/image94.wmf"/><Relationship Id="rId16" Type="http://schemas.openxmlformats.org/officeDocument/2006/relationships/image" Target="../media/image93.wmf"/><Relationship Id="rId15" Type="http://schemas.openxmlformats.org/officeDocument/2006/relationships/image" Target="../media/image92.wmf"/><Relationship Id="rId14" Type="http://schemas.openxmlformats.org/officeDocument/2006/relationships/image" Target="../media/image91.wmf"/><Relationship Id="rId13" Type="http://schemas.openxmlformats.org/officeDocument/2006/relationships/image" Target="../media/image90.wmf"/><Relationship Id="rId12" Type="http://schemas.openxmlformats.org/officeDocument/2006/relationships/image" Target="../media/image89.wmf"/><Relationship Id="rId11" Type="http://schemas.openxmlformats.org/officeDocument/2006/relationships/image" Target="../media/image88.wmf"/><Relationship Id="rId10" Type="http://schemas.openxmlformats.org/officeDocument/2006/relationships/image" Target="../media/image87.wmf"/><Relationship Id="rId1" Type="http://schemas.openxmlformats.org/officeDocument/2006/relationships/image" Target="../media/image78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wmf"/><Relationship Id="rId8" Type="http://schemas.openxmlformats.org/officeDocument/2006/relationships/image" Target="../media/image108.wmf"/><Relationship Id="rId7" Type="http://schemas.openxmlformats.org/officeDocument/2006/relationships/image" Target="../media/image107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95.wmf"/><Relationship Id="rId11" Type="http://schemas.openxmlformats.org/officeDocument/2006/relationships/image" Target="../media/image111.wmf"/><Relationship Id="rId10" Type="http://schemas.openxmlformats.org/officeDocument/2006/relationships/image" Target="../media/image110.wmf"/><Relationship Id="rId1" Type="http://schemas.openxmlformats.org/officeDocument/2006/relationships/image" Target="../media/image93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wmf"/><Relationship Id="rId8" Type="http://schemas.openxmlformats.org/officeDocument/2006/relationships/image" Target="../media/image126.wmf"/><Relationship Id="rId7" Type="http://schemas.openxmlformats.org/officeDocument/2006/relationships/image" Target="../media/image125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2" Type="http://schemas.openxmlformats.org/officeDocument/2006/relationships/image" Target="../media/image130.wmf"/><Relationship Id="rId11" Type="http://schemas.openxmlformats.org/officeDocument/2006/relationships/image" Target="../media/image129.wmf"/><Relationship Id="rId10" Type="http://schemas.openxmlformats.org/officeDocument/2006/relationships/image" Target="../media/image128.wmf"/><Relationship Id="rId1" Type="http://schemas.openxmlformats.org/officeDocument/2006/relationships/image" Target="../media/image119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39.emf"/><Relationship Id="rId4" Type="http://schemas.openxmlformats.org/officeDocument/2006/relationships/image" Target="../media/image38.emf"/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46.e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45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4" Type="http://schemas.openxmlformats.org/officeDocument/2006/relationships/image" Target="../media/image56.wmf"/><Relationship Id="rId13" Type="http://schemas.openxmlformats.org/officeDocument/2006/relationships/image" Target="../media/image55.wmf"/><Relationship Id="rId12" Type="http://schemas.openxmlformats.org/officeDocument/2006/relationships/image" Target="../media/image54.wmf"/><Relationship Id="rId11" Type="http://schemas.openxmlformats.org/officeDocument/2006/relationships/image" Target="../media/image53.wmf"/><Relationship Id="rId10" Type="http://schemas.openxmlformats.org/officeDocument/2006/relationships/image" Target="../media/image44.wmf"/><Relationship Id="rId1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.wmf"/><Relationship Id="rId8" Type="http://schemas.openxmlformats.org/officeDocument/2006/relationships/image" Target="../media/image60.wmf"/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3" Type="http://schemas.openxmlformats.org/officeDocument/2006/relationships/image" Target="../media/image63.wmf"/><Relationship Id="rId12" Type="http://schemas.openxmlformats.org/officeDocument/2006/relationships/image" Target="../media/image50.wmf"/><Relationship Id="rId11" Type="http://schemas.openxmlformats.org/officeDocument/2006/relationships/image" Target="../media/image62.wmf"/><Relationship Id="rId10" Type="http://schemas.openxmlformats.org/officeDocument/2006/relationships/image" Target="../media/image55.wmf"/><Relationship Id="rId1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7" Type="http://schemas.openxmlformats.org/officeDocument/2006/relationships/image" Target="../media/image70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E8675-0A70-4370-A678-C0B48B19F9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DAD6-DCF1-4F66-BABE-C791D56BE1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A3143-6067-4A40-BF17-5861A592D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6F885-7D2D-42BC-80C6-8066D11CF3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6F885-7D2D-42BC-80C6-8066D11CF3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6F885-7D2D-42BC-80C6-8066D11CF3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6F885-7D2D-42BC-80C6-8066D11CF3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 userDrawn="1"/>
        </p:nvGrpSpPr>
        <p:grpSpPr bwMode="auto">
          <a:xfrm>
            <a:off x="3733800" y="3886200"/>
            <a:ext cx="4941888" cy="2590800"/>
            <a:chOff x="3733800" y="3886200"/>
            <a:chExt cx="4941277" cy="2590800"/>
          </a:xfrm>
        </p:grpSpPr>
        <p:pic>
          <p:nvPicPr>
            <p:cNvPr id="3" name="Picture 93" descr="C:\Documents and Settings\zl\桌面\四川大学图片\x2011040500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5200" y="5334000"/>
              <a:ext cx="1359877" cy="1143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4" name="Picture 6" descr="C:\Documents and Settings\zl\桌面\四川大学图片\201121159534309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1400" y="3886200"/>
              <a:ext cx="1194954" cy="1143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5" name="Picture 7" descr="C:\Documents and Settings\zl\桌面\四川大学图片\45_12658628755141.jpg"/>
            <p:cNvPicPr>
              <a:picLocks noChangeAspect="1" noChangeArrowheads="1"/>
            </p:cNvPicPr>
            <p:nvPr/>
          </p:nvPicPr>
          <p:blipFill>
            <a:blip r:embed="rId4" cstate="print"/>
            <a:srcRect t="23888" b="28337"/>
            <a:stretch>
              <a:fillRect/>
            </a:stretch>
          </p:blipFill>
          <p:spPr bwMode="auto">
            <a:xfrm>
              <a:off x="3733800" y="5486400"/>
              <a:ext cx="3408362" cy="99060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6" name="Picture 8" descr="C:\Documents and Settings\zl\桌面\四川大学图片\3369929_202548698183_2.jpg"/>
            <p:cNvPicPr>
              <a:picLocks noChangeAspect="1" noChangeArrowheads="1"/>
            </p:cNvPicPr>
            <p:nvPr/>
          </p:nvPicPr>
          <p:blipFill>
            <a:blip r:embed="rId5" cstate="print"/>
            <a:srcRect t="10256" b="10256"/>
            <a:stretch>
              <a:fillRect/>
            </a:stretch>
          </p:blipFill>
          <p:spPr bwMode="auto">
            <a:xfrm>
              <a:off x="5715000" y="4267200"/>
              <a:ext cx="1371600" cy="10668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</p:grpSp>
      <p:sp>
        <p:nvSpPr>
          <p:cNvPr id="8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0838"/>
            <a:ext cx="8001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262063"/>
            <a:ext cx="77724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457205"/>
            <a:ext cx="2038350" cy="57578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457205"/>
            <a:ext cx="5962650" cy="57578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8001000" cy="5635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262063"/>
            <a:ext cx="7772400" cy="4953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518275"/>
            <a:ext cx="9144000" cy="339725"/>
          </a:xfrm>
          <a:prstGeom prst="rect">
            <a:avLst/>
          </a:prstGeom>
          <a:solidFill>
            <a:srgbClr val="006699"/>
          </a:solidFill>
        </p:spPr>
        <p:txBody>
          <a:bodyPr lIns="0" rIns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                                                                                         蔚涛</a:t>
            </a:r>
            <a:endParaRPr lang="zh-CN" altLang="en-US" sz="1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00137"/>
            <a:ext cx="8763000" cy="53006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</a:fld>
            <a:r>
              <a:rPr lang="en-US" altLang="zh-CN" dirty="0"/>
              <a:t>/17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00"/>
            </a:lvl1pPr>
            <a:lvl2pPr marL="439420" indent="0">
              <a:buNone/>
              <a:defRPr sz="1700"/>
            </a:lvl2pPr>
            <a:lvl3pPr marL="878840" indent="0">
              <a:buNone/>
              <a:defRPr sz="1600"/>
            </a:lvl3pPr>
            <a:lvl4pPr marL="1318895" indent="0">
              <a:buNone/>
              <a:defRPr sz="1400"/>
            </a:lvl4pPr>
            <a:lvl5pPr marL="1758315" indent="0">
              <a:buNone/>
              <a:defRPr sz="1400"/>
            </a:lvl5pPr>
            <a:lvl6pPr marL="2197735" indent="0">
              <a:buNone/>
              <a:defRPr sz="1400"/>
            </a:lvl6pPr>
            <a:lvl7pPr marL="2637155" indent="0">
              <a:buNone/>
              <a:defRPr sz="1400"/>
            </a:lvl7pPr>
            <a:lvl8pPr marL="3077210" indent="0">
              <a:buNone/>
              <a:defRPr sz="1400"/>
            </a:lvl8pPr>
            <a:lvl9pPr marL="351663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</a:fld>
            <a:r>
              <a:rPr lang="en-US" altLang="zh-CN" dirty="0"/>
              <a:t>/17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0838"/>
            <a:ext cx="8001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62063"/>
            <a:ext cx="38100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262063"/>
            <a:ext cx="38100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</a:fld>
            <a:r>
              <a:rPr lang="en-US" altLang="zh-CN" dirty="0"/>
              <a:t>/17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5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39420" indent="0">
              <a:buNone/>
              <a:defRPr sz="1900" b="1"/>
            </a:lvl2pPr>
            <a:lvl3pPr marL="878840" indent="0">
              <a:buNone/>
              <a:defRPr sz="1700" b="1"/>
            </a:lvl3pPr>
            <a:lvl4pPr marL="1318895" indent="0">
              <a:buNone/>
              <a:defRPr sz="1600" b="1"/>
            </a:lvl4pPr>
            <a:lvl5pPr marL="1758315" indent="0">
              <a:buNone/>
              <a:defRPr sz="1600" b="1"/>
            </a:lvl5pPr>
            <a:lvl6pPr marL="2197735" indent="0">
              <a:buNone/>
              <a:defRPr sz="1600" b="1"/>
            </a:lvl6pPr>
            <a:lvl7pPr marL="2637155" indent="0">
              <a:buNone/>
              <a:defRPr sz="1600" b="1"/>
            </a:lvl7pPr>
            <a:lvl8pPr marL="3077210" indent="0">
              <a:buNone/>
              <a:defRPr sz="1600" b="1"/>
            </a:lvl8pPr>
            <a:lvl9pPr marL="35166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80"/>
            <a:ext cx="4040188" cy="3951285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5"/>
            <a:ext cx="4041775" cy="6397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39420" indent="0">
              <a:buNone/>
              <a:defRPr sz="1900" b="1"/>
            </a:lvl2pPr>
            <a:lvl3pPr marL="878840" indent="0">
              <a:buNone/>
              <a:defRPr sz="1700" b="1"/>
            </a:lvl3pPr>
            <a:lvl4pPr marL="1318895" indent="0">
              <a:buNone/>
              <a:defRPr sz="1600" b="1"/>
            </a:lvl4pPr>
            <a:lvl5pPr marL="1758315" indent="0">
              <a:buNone/>
              <a:defRPr sz="1600" b="1"/>
            </a:lvl5pPr>
            <a:lvl6pPr marL="2197735" indent="0">
              <a:buNone/>
              <a:defRPr sz="1600" b="1"/>
            </a:lvl6pPr>
            <a:lvl7pPr marL="2637155" indent="0">
              <a:buNone/>
              <a:defRPr sz="1600" b="1"/>
            </a:lvl7pPr>
            <a:lvl8pPr marL="3077210" indent="0">
              <a:buNone/>
              <a:defRPr sz="1600" b="1"/>
            </a:lvl8pPr>
            <a:lvl9pPr marL="35166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80"/>
            <a:ext cx="4041775" cy="3951285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0838"/>
            <a:ext cx="8001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2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2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7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39420" indent="0">
              <a:buNone/>
              <a:defRPr sz="1200"/>
            </a:lvl2pPr>
            <a:lvl3pPr marL="878840" indent="0">
              <a:buNone/>
              <a:defRPr sz="1000"/>
            </a:lvl3pPr>
            <a:lvl4pPr marL="1318895" indent="0">
              <a:buNone/>
              <a:defRPr sz="900"/>
            </a:lvl4pPr>
            <a:lvl5pPr marL="1758315" indent="0">
              <a:buNone/>
              <a:defRPr sz="900"/>
            </a:lvl5pPr>
            <a:lvl6pPr marL="2197735" indent="0">
              <a:buNone/>
              <a:defRPr sz="900"/>
            </a:lvl6pPr>
            <a:lvl7pPr marL="2637155" indent="0">
              <a:buNone/>
              <a:defRPr sz="900"/>
            </a:lvl7pPr>
            <a:lvl8pPr marL="3077210" indent="0">
              <a:buNone/>
              <a:defRPr sz="900"/>
            </a:lvl8pPr>
            <a:lvl9pPr marL="35166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7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2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/>
            </a:lvl1pPr>
            <a:lvl2pPr marL="439420" indent="0">
              <a:buNone/>
              <a:defRPr sz="2800"/>
            </a:lvl2pPr>
            <a:lvl3pPr marL="878840" indent="0">
              <a:buNone/>
              <a:defRPr sz="2300"/>
            </a:lvl3pPr>
            <a:lvl4pPr marL="1318895" indent="0">
              <a:buNone/>
              <a:defRPr sz="1900"/>
            </a:lvl4pPr>
            <a:lvl5pPr marL="1758315" indent="0">
              <a:buNone/>
              <a:defRPr sz="1900"/>
            </a:lvl5pPr>
            <a:lvl6pPr marL="2197735" indent="0">
              <a:buNone/>
              <a:defRPr sz="1900"/>
            </a:lvl6pPr>
            <a:lvl7pPr marL="2637155" indent="0">
              <a:buNone/>
              <a:defRPr sz="1900"/>
            </a:lvl7pPr>
            <a:lvl8pPr marL="3077210" indent="0">
              <a:buNone/>
              <a:defRPr sz="1900"/>
            </a:lvl8pPr>
            <a:lvl9pPr marL="3516630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39420" indent="0">
              <a:buNone/>
              <a:defRPr sz="1200"/>
            </a:lvl2pPr>
            <a:lvl3pPr marL="878840" indent="0">
              <a:buNone/>
              <a:defRPr sz="1000"/>
            </a:lvl3pPr>
            <a:lvl4pPr marL="1318895" indent="0">
              <a:buNone/>
              <a:defRPr sz="900"/>
            </a:lvl4pPr>
            <a:lvl5pPr marL="1758315" indent="0">
              <a:buNone/>
              <a:defRPr sz="900"/>
            </a:lvl5pPr>
            <a:lvl6pPr marL="2197735" indent="0">
              <a:buNone/>
              <a:defRPr sz="900"/>
            </a:lvl6pPr>
            <a:lvl7pPr marL="2637155" indent="0">
              <a:buNone/>
              <a:defRPr sz="900"/>
            </a:lvl7pPr>
            <a:lvl8pPr marL="3077210" indent="0">
              <a:buNone/>
              <a:defRPr sz="900"/>
            </a:lvl8pPr>
            <a:lvl9pPr marL="35166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5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-34340"/>
            <a:ext cx="9144000" cy="338554"/>
          </a:xfrm>
          <a:prstGeom prst="rect">
            <a:avLst/>
          </a:prstGeom>
          <a:solidFill>
            <a:srgbClr val="006699"/>
          </a:solidFill>
        </p:spPr>
        <p:txBody>
          <a:bodyPr l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四川大学                                                                                                                                                线性代数</a:t>
            </a:r>
            <a:endParaRPr lang="zh-CN" altLang="en-US" sz="1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8675" name="图片 12" descr="6d81800a19d8bc3ee5746ab8828ba61ea8d34547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1" t="12015" r="12672" b="12279"/>
          <a:stretch>
            <a:fillRect/>
          </a:stretch>
        </p:blipFill>
        <p:spPr bwMode="auto">
          <a:xfrm>
            <a:off x="57150" y="-17463"/>
            <a:ext cx="2921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0" y="6518275"/>
            <a:ext cx="9144000" cy="339725"/>
          </a:xfrm>
          <a:prstGeom prst="rect">
            <a:avLst/>
          </a:prstGeom>
          <a:solidFill>
            <a:srgbClr val="006699"/>
          </a:solidFill>
        </p:spPr>
        <p:txBody>
          <a:bodyPr wrap="square" lIns="0" rIns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                                                                                                  蔚涛</a:t>
            </a:r>
            <a:endParaRPr lang="zh-CN" altLang="en-US" sz="1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</a:fld>
            <a:r>
              <a:rPr lang="en-US" altLang="zh-CN" dirty="0"/>
              <a:t>/17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39420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panose="020B0604020202020204" pitchFamily="34" charset="0"/>
        </a:defRPr>
      </a:lvl6pPr>
      <a:lvl7pPr marL="878840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panose="020B0604020202020204" pitchFamily="34" charset="0"/>
        </a:defRPr>
      </a:lvl7pPr>
      <a:lvl8pPr marL="1318895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panose="020B0604020202020204" pitchFamily="34" charset="0"/>
        </a:defRPr>
      </a:lvl8pPr>
      <a:lvl9pPr marL="1758315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28930" indent="-32893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13105" indent="-2749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>
          <a:solidFill>
            <a:schemeClr val="bg2"/>
          </a:solidFill>
          <a:latin typeface="+mj-lt"/>
        </a:defRPr>
      </a:lvl2pPr>
      <a:lvl3pPr marL="1098550" indent="-2190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bg2"/>
          </a:solidFill>
          <a:latin typeface="+mj-lt"/>
        </a:defRPr>
      </a:lvl3pPr>
      <a:lvl4pPr marL="1538605" indent="-219075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bg2"/>
          </a:solidFill>
          <a:latin typeface="+mj-lt"/>
        </a:defRPr>
      </a:lvl4pPr>
      <a:lvl5pPr marL="1978025" indent="-219075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5pPr>
      <a:lvl6pPr marL="2417445" indent="-21971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6pPr>
      <a:lvl7pPr marL="2857500" indent="-21971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7pPr>
      <a:lvl8pPr marL="3296920" indent="-21971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8pPr>
      <a:lvl9pPr marL="3736340" indent="-21971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9pPr>
    </p:bodyStyle>
    <p:otherStyle>
      <a:defPPr>
        <a:defRPr lang="zh-CN"/>
      </a:defPPr>
      <a:lvl1pPr marL="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42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884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895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15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735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155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21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3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9.bin"/><Relationship Id="rId41" Type="http://schemas.openxmlformats.org/officeDocument/2006/relationships/vmlDrawing" Target="../drawings/vmlDrawing7.vml"/><Relationship Id="rId40" Type="http://schemas.openxmlformats.org/officeDocument/2006/relationships/slideLayout" Target="../slideLayouts/slideLayout7.xml"/><Relationship Id="rId4" Type="http://schemas.openxmlformats.org/officeDocument/2006/relationships/image" Target="../media/image58.wmf"/><Relationship Id="rId39" Type="http://schemas.openxmlformats.org/officeDocument/2006/relationships/oleObject" Target="../embeddings/oleObject82.bin"/><Relationship Id="rId38" Type="http://schemas.openxmlformats.org/officeDocument/2006/relationships/oleObject" Target="../embeddings/oleObject81.bin"/><Relationship Id="rId37" Type="http://schemas.openxmlformats.org/officeDocument/2006/relationships/oleObject" Target="../embeddings/oleObject80.bin"/><Relationship Id="rId36" Type="http://schemas.openxmlformats.org/officeDocument/2006/relationships/image" Target="../media/image63.wmf"/><Relationship Id="rId35" Type="http://schemas.openxmlformats.org/officeDocument/2006/relationships/oleObject" Target="../embeddings/oleObject79.bin"/><Relationship Id="rId34" Type="http://schemas.openxmlformats.org/officeDocument/2006/relationships/oleObject" Target="../embeddings/oleObject78.bin"/><Relationship Id="rId33" Type="http://schemas.openxmlformats.org/officeDocument/2006/relationships/image" Target="../media/image50.wmf"/><Relationship Id="rId32" Type="http://schemas.openxmlformats.org/officeDocument/2006/relationships/oleObject" Target="../embeddings/oleObject77.bin"/><Relationship Id="rId31" Type="http://schemas.openxmlformats.org/officeDocument/2006/relationships/oleObject" Target="../embeddings/oleObject76.bin"/><Relationship Id="rId30" Type="http://schemas.openxmlformats.org/officeDocument/2006/relationships/oleObject" Target="../embeddings/oleObject75.bin"/><Relationship Id="rId3" Type="http://schemas.openxmlformats.org/officeDocument/2006/relationships/oleObject" Target="../embeddings/oleObject58.bin"/><Relationship Id="rId29" Type="http://schemas.openxmlformats.org/officeDocument/2006/relationships/oleObject" Target="../embeddings/oleObject74.bin"/><Relationship Id="rId28" Type="http://schemas.openxmlformats.org/officeDocument/2006/relationships/oleObject" Target="../embeddings/oleObject73.bin"/><Relationship Id="rId27" Type="http://schemas.openxmlformats.org/officeDocument/2006/relationships/image" Target="../media/image62.wmf"/><Relationship Id="rId26" Type="http://schemas.openxmlformats.org/officeDocument/2006/relationships/oleObject" Target="../embeddings/oleObject72.bin"/><Relationship Id="rId25" Type="http://schemas.openxmlformats.org/officeDocument/2006/relationships/oleObject" Target="../embeddings/oleObject71.bin"/><Relationship Id="rId24" Type="http://schemas.openxmlformats.org/officeDocument/2006/relationships/oleObject" Target="../embeddings/oleObject70.bin"/><Relationship Id="rId23" Type="http://schemas.openxmlformats.org/officeDocument/2006/relationships/oleObject" Target="../embeddings/oleObject69.bin"/><Relationship Id="rId22" Type="http://schemas.openxmlformats.org/officeDocument/2006/relationships/image" Target="../media/image55.wmf"/><Relationship Id="rId21" Type="http://schemas.openxmlformats.org/officeDocument/2006/relationships/oleObject" Target="../embeddings/oleObject68.bin"/><Relationship Id="rId20" Type="http://schemas.openxmlformats.org/officeDocument/2006/relationships/oleObject" Target="../embeddings/oleObject67.bin"/><Relationship Id="rId2" Type="http://schemas.openxmlformats.org/officeDocument/2006/relationships/image" Target="../media/image57.wmf"/><Relationship Id="rId19" Type="http://schemas.openxmlformats.org/officeDocument/2006/relationships/image" Target="../media/image61.wmf"/><Relationship Id="rId18" Type="http://schemas.openxmlformats.org/officeDocument/2006/relationships/oleObject" Target="../embeddings/oleObject66.bin"/><Relationship Id="rId17" Type="http://schemas.openxmlformats.org/officeDocument/2006/relationships/oleObject" Target="../embeddings/oleObject65.bin"/><Relationship Id="rId16" Type="http://schemas.openxmlformats.org/officeDocument/2006/relationships/image" Target="../media/image60.wmf"/><Relationship Id="rId15" Type="http://schemas.openxmlformats.org/officeDocument/2006/relationships/oleObject" Target="../embeddings/oleObject64.bin"/><Relationship Id="rId14" Type="http://schemas.openxmlformats.org/officeDocument/2006/relationships/image" Target="../media/image45.wmf"/><Relationship Id="rId13" Type="http://schemas.openxmlformats.org/officeDocument/2006/relationships/oleObject" Target="../embeddings/oleObject63.bin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62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57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64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70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69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8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73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72.wmf"/><Relationship Id="rId1" Type="http://schemas.openxmlformats.org/officeDocument/2006/relationships/oleObject" Target="../embeddings/oleObject91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73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72.wmf"/><Relationship Id="rId1" Type="http://schemas.openxmlformats.org/officeDocument/2006/relationships/oleObject" Target="../embeddings/oleObject93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80.wmf"/><Relationship Id="rId52" Type="http://schemas.openxmlformats.org/officeDocument/2006/relationships/vmlDrawing" Target="../drawings/vmlDrawing11.vml"/><Relationship Id="rId51" Type="http://schemas.openxmlformats.org/officeDocument/2006/relationships/slideLayout" Target="../slideLayouts/slideLayout7.xml"/><Relationship Id="rId50" Type="http://schemas.openxmlformats.org/officeDocument/2006/relationships/image" Target="../media/image102.wmf"/><Relationship Id="rId5" Type="http://schemas.openxmlformats.org/officeDocument/2006/relationships/oleObject" Target="../embeddings/oleObject97.bin"/><Relationship Id="rId49" Type="http://schemas.openxmlformats.org/officeDocument/2006/relationships/oleObject" Target="../embeddings/oleObject119.bin"/><Relationship Id="rId48" Type="http://schemas.openxmlformats.org/officeDocument/2006/relationships/image" Target="../media/image101.wmf"/><Relationship Id="rId47" Type="http://schemas.openxmlformats.org/officeDocument/2006/relationships/oleObject" Target="../embeddings/oleObject118.bin"/><Relationship Id="rId46" Type="http://schemas.openxmlformats.org/officeDocument/2006/relationships/image" Target="../media/image100.wmf"/><Relationship Id="rId45" Type="http://schemas.openxmlformats.org/officeDocument/2006/relationships/oleObject" Target="../embeddings/oleObject117.bin"/><Relationship Id="rId44" Type="http://schemas.openxmlformats.org/officeDocument/2006/relationships/image" Target="../media/image99.wmf"/><Relationship Id="rId43" Type="http://schemas.openxmlformats.org/officeDocument/2006/relationships/oleObject" Target="../embeddings/oleObject116.bin"/><Relationship Id="rId42" Type="http://schemas.openxmlformats.org/officeDocument/2006/relationships/image" Target="../media/image98.wmf"/><Relationship Id="rId41" Type="http://schemas.openxmlformats.org/officeDocument/2006/relationships/oleObject" Target="../embeddings/oleObject115.bin"/><Relationship Id="rId40" Type="http://schemas.openxmlformats.org/officeDocument/2006/relationships/image" Target="../media/image97.wmf"/><Relationship Id="rId4" Type="http://schemas.openxmlformats.org/officeDocument/2006/relationships/image" Target="../media/image79.wmf"/><Relationship Id="rId39" Type="http://schemas.openxmlformats.org/officeDocument/2006/relationships/oleObject" Target="../embeddings/oleObject114.bin"/><Relationship Id="rId38" Type="http://schemas.openxmlformats.org/officeDocument/2006/relationships/image" Target="../media/image96.wmf"/><Relationship Id="rId37" Type="http://schemas.openxmlformats.org/officeDocument/2006/relationships/oleObject" Target="../embeddings/oleObject113.bin"/><Relationship Id="rId36" Type="http://schemas.openxmlformats.org/officeDocument/2006/relationships/image" Target="../media/image95.wmf"/><Relationship Id="rId35" Type="http://schemas.openxmlformats.org/officeDocument/2006/relationships/oleObject" Target="../embeddings/oleObject112.bin"/><Relationship Id="rId34" Type="http://schemas.openxmlformats.org/officeDocument/2006/relationships/image" Target="../media/image94.wmf"/><Relationship Id="rId33" Type="http://schemas.openxmlformats.org/officeDocument/2006/relationships/oleObject" Target="../embeddings/oleObject111.bin"/><Relationship Id="rId32" Type="http://schemas.openxmlformats.org/officeDocument/2006/relationships/image" Target="../media/image93.wmf"/><Relationship Id="rId31" Type="http://schemas.openxmlformats.org/officeDocument/2006/relationships/oleObject" Target="../embeddings/oleObject110.bin"/><Relationship Id="rId30" Type="http://schemas.openxmlformats.org/officeDocument/2006/relationships/image" Target="../media/image92.wmf"/><Relationship Id="rId3" Type="http://schemas.openxmlformats.org/officeDocument/2006/relationships/oleObject" Target="../embeddings/oleObject96.bin"/><Relationship Id="rId29" Type="http://schemas.openxmlformats.org/officeDocument/2006/relationships/oleObject" Target="../embeddings/oleObject109.bin"/><Relationship Id="rId28" Type="http://schemas.openxmlformats.org/officeDocument/2006/relationships/image" Target="../media/image91.wmf"/><Relationship Id="rId27" Type="http://schemas.openxmlformats.org/officeDocument/2006/relationships/oleObject" Target="../embeddings/oleObject108.bin"/><Relationship Id="rId26" Type="http://schemas.openxmlformats.org/officeDocument/2006/relationships/image" Target="../media/image90.wmf"/><Relationship Id="rId25" Type="http://schemas.openxmlformats.org/officeDocument/2006/relationships/oleObject" Target="../embeddings/oleObject107.bin"/><Relationship Id="rId24" Type="http://schemas.openxmlformats.org/officeDocument/2006/relationships/image" Target="../media/image89.wmf"/><Relationship Id="rId23" Type="http://schemas.openxmlformats.org/officeDocument/2006/relationships/oleObject" Target="../embeddings/oleObject106.bin"/><Relationship Id="rId22" Type="http://schemas.openxmlformats.org/officeDocument/2006/relationships/image" Target="../media/image88.wmf"/><Relationship Id="rId21" Type="http://schemas.openxmlformats.org/officeDocument/2006/relationships/oleObject" Target="../embeddings/oleObject105.bin"/><Relationship Id="rId20" Type="http://schemas.openxmlformats.org/officeDocument/2006/relationships/image" Target="../media/image87.wmf"/><Relationship Id="rId2" Type="http://schemas.openxmlformats.org/officeDocument/2006/relationships/image" Target="../media/image78.wmf"/><Relationship Id="rId19" Type="http://schemas.openxmlformats.org/officeDocument/2006/relationships/oleObject" Target="../embeddings/oleObject104.bin"/><Relationship Id="rId18" Type="http://schemas.openxmlformats.org/officeDocument/2006/relationships/image" Target="../media/image86.wmf"/><Relationship Id="rId17" Type="http://schemas.openxmlformats.org/officeDocument/2006/relationships/oleObject" Target="../embeddings/oleObject103.bin"/><Relationship Id="rId16" Type="http://schemas.openxmlformats.org/officeDocument/2006/relationships/image" Target="../media/image85.wmf"/><Relationship Id="rId15" Type="http://schemas.openxmlformats.org/officeDocument/2006/relationships/oleObject" Target="../embeddings/oleObject102.bin"/><Relationship Id="rId14" Type="http://schemas.openxmlformats.org/officeDocument/2006/relationships/image" Target="../media/image84.wmf"/><Relationship Id="rId13" Type="http://schemas.openxmlformats.org/officeDocument/2006/relationships/oleObject" Target="../embeddings/oleObject101.bin"/><Relationship Id="rId12" Type="http://schemas.openxmlformats.org/officeDocument/2006/relationships/image" Target="../media/image83.wmf"/><Relationship Id="rId11" Type="http://schemas.openxmlformats.org/officeDocument/2006/relationships/oleObject" Target="../embeddings/oleObject100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9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121.bin"/><Relationship Id="rId25" Type="http://schemas.openxmlformats.org/officeDocument/2006/relationships/vmlDrawing" Target="../drawings/vmlDrawing12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111.wmf"/><Relationship Id="rId22" Type="http://schemas.openxmlformats.org/officeDocument/2006/relationships/oleObject" Target="../embeddings/oleObject131.bin"/><Relationship Id="rId21" Type="http://schemas.openxmlformats.org/officeDocument/2006/relationships/oleObject" Target="../embeddings/oleObject130.bin"/><Relationship Id="rId20" Type="http://schemas.openxmlformats.org/officeDocument/2006/relationships/image" Target="../media/image110.wmf"/><Relationship Id="rId2" Type="http://schemas.openxmlformats.org/officeDocument/2006/relationships/image" Target="../media/image93.wmf"/><Relationship Id="rId19" Type="http://schemas.openxmlformats.org/officeDocument/2006/relationships/oleObject" Target="../embeddings/oleObject129.bin"/><Relationship Id="rId18" Type="http://schemas.openxmlformats.org/officeDocument/2006/relationships/image" Target="../media/image109.wmf"/><Relationship Id="rId17" Type="http://schemas.openxmlformats.org/officeDocument/2006/relationships/oleObject" Target="../embeddings/oleObject128.bin"/><Relationship Id="rId16" Type="http://schemas.openxmlformats.org/officeDocument/2006/relationships/image" Target="../media/image108.wmf"/><Relationship Id="rId15" Type="http://schemas.openxmlformats.org/officeDocument/2006/relationships/oleObject" Target="../embeddings/oleObject127.bin"/><Relationship Id="rId14" Type="http://schemas.openxmlformats.org/officeDocument/2006/relationships/image" Target="../media/image107.wmf"/><Relationship Id="rId13" Type="http://schemas.openxmlformats.org/officeDocument/2006/relationships/oleObject" Target="../embeddings/oleObject126.bin"/><Relationship Id="rId12" Type="http://schemas.openxmlformats.org/officeDocument/2006/relationships/image" Target="../media/image106.w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12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12.wmf"/><Relationship Id="rId15" Type="http://schemas.openxmlformats.org/officeDocument/2006/relationships/vmlDrawing" Target="../drawings/vmlDrawing13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18.png"/><Relationship Id="rId12" Type="http://schemas.openxmlformats.org/officeDocument/2006/relationships/image" Target="../media/image117.wmf"/><Relationship Id="rId11" Type="http://schemas.openxmlformats.org/officeDocument/2006/relationships/oleObject" Target="../embeddings/oleObject137.bin"/><Relationship Id="rId10" Type="http://schemas.openxmlformats.org/officeDocument/2006/relationships/image" Target="../media/image116.wmf"/><Relationship Id="rId1" Type="http://schemas.openxmlformats.org/officeDocument/2006/relationships/oleObject" Target="../embeddings/oleObject132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22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39.bin"/><Relationship Id="rId26" Type="http://schemas.openxmlformats.org/officeDocument/2006/relationships/vmlDrawing" Target="../drawings/vmlDrawing1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30.wmf"/><Relationship Id="rId23" Type="http://schemas.openxmlformats.org/officeDocument/2006/relationships/oleObject" Target="../embeddings/oleObject149.bin"/><Relationship Id="rId22" Type="http://schemas.openxmlformats.org/officeDocument/2006/relationships/image" Target="../media/image129.wmf"/><Relationship Id="rId21" Type="http://schemas.openxmlformats.org/officeDocument/2006/relationships/oleObject" Target="../embeddings/oleObject148.bin"/><Relationship Id="rId20" Type="http://schemas.openxmlformats.org/officeDocument/2006/relationships/image" Target="../media/image128.wmf"/><Relationship Id="rId2" Type="http://schemas.openxmlformats.org/officeDocument/2006/relationships/image" Target="../media/image119.wmf"/><Relationship Id="rId19" Type="http://schemas.openxmlformats.org/officeDocument/2006/relationships/oleObject" Target="../embeddings/oleObject147.bin"/><Relationship Id="rId18" Type="http://schemas.openxmlformats.org/officeDocument/2006/relationships/image" Target="../media/image127.wmf"/><Relationship Id="rId17" Type="http://schemas.openxmlformats.org/officeDocument/2006/relationships/oleObject" Target="../embeddings/oleObject146.bin"/><Relationship Id="rId16" Type="http://schemas.openxmlformats.org/officeDocument/2006/relationships/image" Target="../media/image126.wmf"/><Relationship Id="rId15" Type="http://schemas.openxmlformats.org/officeDocument/2006/relationships/oleObject" Target="../embeddings/oleObject145.bin"/><Relationship Id="rId14" Type="http://schemas.openxmlformats.org/officeDocument/2006/relationships/image" Target="../media/image125.wmf"/><Relationship Id="rId13" Type="http://schemas.openxmlformats.org/officeDocument/2006/relationships/oleObject" Target="../embeddings/oleObject144.bin"/><Relationship Id="rId12" Type="http://schemas.openxmlformats.org/officeDocument/2006/relationships/image" Target="../media/image124.wmf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123.wmf"/><Relationship Id="rId1" Type="http://schemas.openxmlformats.org/officeDocument/2006/relationships/oleObject" Target="../embeddings/oleObject138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7" Type="http://schemas.openxmlformats.org/officeDocument/2006/relationships/notesSlide" Target="../notesSlides/notesSlide1.xml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4.xml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oleObject" Target="../embeddings/oleObject11.bin"/><Relationship Id="rId7" Type="http://schemas.openxmlformats.org/officeDocument/2006/relationships/image" Target="../media/image16.wmf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4.xml"/><Relationship Id="rId13" Type="http://schemas.openxmlformats.org/officeDocument/2006/relationships/image" Target="../media/image19.wmf"/><Relationship Id="rId12" Type="http://schemas.openxmlformats.org/officeDocument/2006/relationships/oleObject" Target="../embeddings/oleObject13.bin"/><Relationship Id="rId11" Type="http://schemas.openxmlformats.org/officeDocument/2006/relationships/image" Target="../media/image18.wmf"/><Relationship Id="rId10" Type="http://schemas.openxmlformats.org/officeDocument/2006/relationships/oleObject" Target="../embeddings/oleObject12.bin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oleObject" Target="../embeddings/oleObject16.bin"/><Relationship Id="rId3" Type="http://schemas.openxmlformats.org/officeDocument/2006/relationships/oleObject" Target="../embeddings/oleObject15.bin"/><Relationship Id="rId21" Type="http://schemas.openxmlformats.org/officeDocument/2006/relationships/notesSlide" Target="../notesSlides/notesSlide2.xml"/><Relationship Id="rId20" Type="http://schemas.openxmlformats.org/officeDocument/2006/relationships/vmlDrawing" Target="../drawings/vmlDrawing3.vml"/><Relationship Id="rId2" Type="http://schemas.openxmlformats.org/officeDocument/2006/relationships/image" Target="../media/image20.w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33.png"/><Relationship Id="rId17" Type="http://schemas.openxmlformats.org/officeDocument/2006/relationships/image" Target="../media/image32.png"/><Relationship Id="rId16" Type="http://schemas.openxmlformats.org/officeDocument/2006/relationships/image" Target="../media/image31.png"/><Relationship Id="rId15" Type="http://schemas.openxmlformats.org/officeDocument/2006/relationships/image" Target="../media/image30.png"/><Relationship Id="rId14" Type="http://schemas.openxmlformats.org/officeDocument/2006/relationships/image" Target="../media/image29.png"/><Relationship Id="rId13" Type="http://schemas.openxmlformats.org/officeDocument/2006/relationships/image" Target="../media/image28.wmf"/><Relationship Id="rId12" Type="http://schemas.openxmlformats.org/officeDocument/2006/relationships/oleObject" Target="../embeddings/oleObject17.bin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38.e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37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6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35.e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39.emf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40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15.xml"/><Relationship Id="rId14" Type="http://schemas.openxmlformats.org/officeDocument/2006/relationships/image" Target="../media/image46.e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2.bin"/><Relationship Id="rId43" Type="http://schemas.openxmlformats.org/officeDocument/2006/relationships/vmlDrawing" Target="../drawings/vmlDrawing6.vml"/><Relationship Id="rId42" Type="http://schemas.openxmlformats.org/officeDocument/2006/relationships/slideLayout" Target="../slideLayouts/slideLayout7.xml"/><Relationship Id="rId41" Type="http://schemas.openxmlformats.org/officeDocument/2006/relationships/oleObject" Target="../embeddings/oleObject56.bin"/><Relationship Id="rId40" Type="http://schemas.openxmlformats.org/officeDocument/2006/relationships/oleObject" Target="../embeddings/oleObject55.bin"/><Relationship Id="rId4" Type="http://schemas.openxmlformats.org/officeDocument/2006/relationships/image" Target="../media/image48.wmf"/><Relationship Id="rId39" Type="http://schemas.openxmlformats.org/officeDocument/2006/relationships/oleObject" Target="../embeddings/oleObject54.bin"/><Relationship Id="rId38" Type="http://schemas.openxmlformats.org/officeDocument/2006/relationships/oleObject" Target="../embeddings/oleObject53.bin"/><Relationship Id="rId37" Type="http://schemas.openxmlformats.org/officeDocument/2006/relationships/image" Target="../media/image56.wmf"/><Relationship Id="rId36" Type="http://schemas.openxmlformats.org/officeDocument/2006/relationships/oleObject" Target="../embeddings/oleObject52.bin"/><Relationship Id="rId35" Type="http://schemas.openxmlformats.org/officeDocument/2006/relationships/oleObject" Target="../embeddings/oleObject51.bin"/><Relationship Id="rId34" Type="http://schemas.openxmlformats.org/officeDocument/2006/relationships/oleObject" Target="../embeddings/oleObject50.bin"/><Relationship Id="rId33" Type="http://schemas.openxmlformats.org/officeDocument/2006/relationships/image" Target="../media/image55.wmf"/><Relationship Id="rId32" Type="http://schemas.openxmlformats.org/officeDocument/2006/relationships/oleObject" Target="../embeddings/oleObject49.bin"/><Relationship Id="rId31" Type="http://schemas.openxmlformats.org/officeDocument/2006/relationships/oleObject" Target="../embeddings/oleObject48.bin"/><Relationship Id="rId30" Type="http://schemas.openxmlformats.org/officeDocument/2006/relationships/image" Target="../media/image54.wmf"/><Relationship Id="rId3" Type="http://schemas.openxmlformats.org/officeDocument/2006/relationships/oleObject" Target="../embeddings/oleObject31.bin"/><Relationship Id="rId29" Type="http://schemas.openxmlformats.org/officeDocument/2006/relationships/oleObject" Target="../embeddings/oleObject47.bin"/><Relationship Id="rId28" Type="http://schemas.openxmlformats.org/officeDocument/2006/relationships/oleObject" Target="../embeddings/oleObject46.bin"/><Relationship Id="rId27" Type="http://schemas.openxmlformats.org/officeDocument/2006/relationships/oleObject" Target="../embeddings/oleObject45.bin"/><Relationship Id="rId26" Type="http://schemas.openxmlformats.org/officeDocument/2006/relationships/oleObject" Target="../embeddings/oleObject44.bin"/><Relationship Id="rId25" Type="http://schemas.openxmlformats.org/officeDocument/2006/relationships/image" Target="../media/image53.wmf"/><Relationship Id="rId24" Type="http://schemas.openxmlformats.org/officeDocument/2006/relationships/oleObject" Target="../embeddings/oleObject43.bin"/><Relationship Id="rId23" Type="http://schemas.openxmlformats.org/officeDocument/2006/relationships/oleObject" Target="../embeddings/oleObject42.bin"/><Relationship Id="rId22" Type="http://schemas.openxmlformats.org/officeDocument/2006/relationships/image" Target="../media/image44.wmf"/><Relationship Id="rId21" Type="http://schemas.openxmlformats.org/officeDocument/2006/relationships/oleObject" Target="../embeddings/oleObject41.bin"/><Relationship Id="rId20" Type="http://schemas.openxmlformats.org/officeDocument/2006/relationships/oleObject" Target="../embeddings/oleObject40.bin"/><Relationship Id="rId2" Type="http://schemas.openxmlformats.org/officeDocument/2006/relationships/image" Target="../media/image47.wmf"/><Relationship Id="rId19" Type="http://schemas.openxmlformats.org/officeDocument/2006/relationships/oleObject" Target="../embeddings/oleObject39.bin"/><Relationship Id="rId18" Type="http://schemas.openxmlformats.org/officeDocument/2006/relationships/image" Target="../media/image52.wmf"/><Relationship Id="rId17" Type="http://schemas.openxmlformats.org/officeDocument/2006/relationships/oleObject" Target="../embeddings/oleObject38.bin"/><Relationship Id="rId16" Type="http://schemas.openxmlformats.org/officeDocument/2006/relationships/image" Target="../media/image45.w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4"/>
          <p:cNvSpPr txBox="1"/>
          <p:nvPr/>
        </p:nvSpPr>
        <p:spPr bwMode="auto">
          <a:xfrm>
            <a:off x="1259632" y="1916832"/>
            <a:ext cx="6048672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300">
                <a:solidFill>
                  <a:schemeClr val="tx1">
                    <a:tint val="75000"/>
                  </a:schemeClr>
                </a:solidFill>
                <a:latin typeface="+mj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2100">
                <a:solidFill>
                  <a:schemeClr val="tx1">
                    <a:tint val="75000"/>
                  </a:schemeClr>
                </a:solidFill>
                <a:latin typeface="+mj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9pPr>
          </a:lstStyle>
          <a:p>
            <a:r>
              <a:rPr lang="zh-CN" altLang="en-US" sz="4400" b="1" kern="0" dirty="0">
                <a:solidFill>
                  <a:schemeClr val="tx1"/>
                </a:solidFill>
                <a:ea typeface="宋体" panose="02010600030101010101" pitchFamily="2" charset="-122"/>
              </a:rPr>
              <a:t>第一章  线性方程组</a:t>
            </a:r>
            <a:endParaRPr lang="en-US" altLang="zh-CN" sz="4400" b="1" kern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sz="4400" b="1" kern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7F1C1A-A93E-47FB-ACC9-B43337D9B93A}" type="slidenum">
              <a:rPr lang="zh-CN" altLang="en-US" smtClean="0"/>
            </a:fld>
            <a:r>
              <a:rPr lang="en-US" altLang="zh-CN"/>
              <a:t>/12</a:t>
            </a:r>
            <a:endParaRPr lang="zh-CN" altLang="en-US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103345" y="2874507"/>
            <a:ext cx="67810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 高斯消元法与矩阵 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4162" name="Object 2"/>
          <p:cNvGraphicFramePr>
            <a:graphicFrameLocks noChangeAspect="1"/>
          </p:cNvGraphicFramePr>
          <p:nvPr/>
        </p:nvGraphicFramePr>
        <p:xfrm>
          <a:off x="7842250" y="2027585"/>
          <a:ext cx="66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5849600" imgH="10363200" progId="Equation.3">
                  <p:embed/>
                </p:oleObj>
              </mc:Choice>
              <mc:Fallback>
                <p:oleObj name="Equation" r:id="rId1" imgW="15849600" imgH="10363200" progId="Equation.3">
                  <p:embed/>
                  <p:pic>
                    <p:nvPicPr>
                      <p:cNvPr id="0" name="Picture 1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0" y="2027585"/>
                        <a:ext cx="660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63" name="Object 3"/>
          <p:cNvGraphicFramePr>
            <a:graphicFrameLocks noChangeAspect="1"/>
          </p:cNvGraphicFramePr>
          <p:nvPr/>
        </p:nvGraphicFramePr>
        <p:xfrm>
          <a:off x="7785100" y="3997424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15849600" imgH="10058400" progId="Equation.3">
                  <p:embed/>
                </p:oleObj>
              </mc:Choice>
              <mc:Fallback>
                <p:oleObj name="Equation" r:id="rId3" imgW="15849600" imgH="10058400" progId="Equation.3">
                  <p:embed/>
                  <p:pic>
                    <p:nvPicPr>
                      <p:cNvPr id="0" name="Picture 1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5100" y="3997424"/>
                        <a:ext cx="660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"/>
          <p:cNvGrpSpPr/>
          <p:nvPr/>
        </p:nvGrpSpPr>
        <p:grpSpPr bwMode="auto">
          <a:xfrm>
            <a:off x="2895600" y="1268760"/>
            <a:ext cx="4191000" cy="2044700"/>
            <a:chOff x="1824" y="622"/>
            <a:chExt cx="2640" cy="1288"/>
          </a:xfrm>
        </p:grpSpPr>
        <p:graphicFrame>
          <p:nvGraphicFramePr>
            <p:cNvPr id="18499" name="Object 5"/>
            <p:cNvGraphicFramePr>
              <a:graphicFrameLocks noChangeAspect="1"/>
            </p:cNvGraphicFramePr>
            <p:nvPr/>
          </p:nvGraphicFramePr>
          <p:xfrm>
            <a:off x="1824" y="622"/>
            <a:ext cx="2184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5" imgW="83210400" imgH="49072800" progId="Equation.3">
                    <p:embed/>
                  </p:oleObj>
                </mc:Choice>
                <mc:Fallback>
                  <p:oleObj name="Equation" r:id="rId5" imgW="83210400" imgH="49072800" progId="Equation.3">
                    <p:embed/>
                    <p:pic>
                      <p:nvPicPr>
                        <p:cNvPr id="0" name="Picture 1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622"/>
                          <a:ext cx="2184" cy="1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500" name="Group 6"/>
            <p:cNvGrpSpPr/>
            <p:nvPr/>
          </p:nvGrpSpPr>
          <p:grpSpPr bwMode="auto">
            <a:xfrm>
              <a:off x="4320" y="672"/>
              <a:ext cx="144" cy="144"/>
              <a:chOff x="3888" y="1680"/>
              <a:chExt cx="144" cy="144"/>
            </a:xfrm>
          </p:grpSpPr>
          <p:graphicFrame>
            <p:nvGraphicFramePr>
              <p:cNvPr id="18510" name="Object 7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" name="Equation" r:id="rId7" imgW="4267200" imgH="7315200" progId="Equation.3">
                      <p:embed/>
                    </p:oleObj>
                  </mc:Choice>
                  <mc:Fallback>
                    <p:oleObj name="Equation" r:id="rId7" imgW="4267200" imgH="7315200" progId="Equation.3">
                      <p:embed/>
                      <p:pic>
                        <p:nvPicPr>
                          <p:cNvPr id="0" name="Picture 11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511" name="Oval 8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8501" name="Group 9"/>
            <p:cNvGrpSpPr/>
            <p:nvPr/>
          </p:nvGrpSpPr>
          <p:grpSpPr bwMode="auto">
            <a:xfrm>
              <a:off x="4320" y="1344"/>
              <a:ext cx="144" cy="155"/>
              <a:chOff x="4720" y="1677"/>
              <a:chExt cx="144" cy="155"/>
            </a:xfrm>
          </p:grpSpPr>
          <p:graphicFrame>
            <p:nvGraphicFramePr>
              <p:cNvPr id="18508" name="Object 10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Equation" r:id="rId9" imgW="5181600" imgH="7620000" progId="Equation.3">
                      <p:embed/>
                    </p:oleObj>
                  </mc:Choice>
                  <mc:Fallback>
                    <p:oleObj name="Equation" r:id="rId9" imgW="5181600" imgH="7620000" progId="Equation.3">
                      <p:embed/>
                      <p:pic>
                        <p:nvPicPr>
                          <p:cNvPr id="0" name="Picture 11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509" name="Oval 11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8502" name="Group 12"/>
            <p:cNvGrpSpPr/>
            <p:nvPr/>
          </p:nvGrpSpPr>
          <p:grpSpPr bwMode="auto">
            <a:xfrm>
              <a:off x="4320" y="1664"/>
              <a:ext cx="144" cy="152"/>
              <a:chOff x="5064" y="1728"/>
              <a:chExt cx="144" cy="152"/>
            </a:xfrm>
          </p:grpSpPr>
          <p:graphicFrame>
            <p:nvGraphicFramePr>
              <p:cNvPr id="18506" name="Object 13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" name="Equation" r:id="rId11" imgW="4876800" imgH="7315200" progId="Equation.3">
                      <p:embed/>
                    </p:oleObj>
                  </mc:Choice>
                  <mc:Fallback>
                    <p:oleObj name="Equation" r:id="rId11" imgW="4876800" imgH="7315200" progId="Equation.3">
                      <p:embed/>
                      <p:pic>
                        <p:nvPicPr>
                          <p:cNvPr id="0" name="Picture 11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507" name="Oval 14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8503" name="Group 15"/>
            <p:cNvGrpSpPr/>
            <p:nvPr/>
          </p:nvGrpSpPr>
          <p:grpSpPr bwMode="auto">
            <a:xfrm>
              <a:off x="4320" y="1028"/>
              <a:ext cx="144" cy="152"/>
              <a:chOff x="4328" y="1680"/>
              <a:chExt cx="144" cy="152"/>
            </a:xfrm>
          </p:grpSpPr>
          <p:graphicFrame>
            <p:nvGraphicFramePr>
              <p:cNvPr id="18504" name="Object 16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" name="Equation" r:id="rId13" imgW="5181600" imgH="7315200" progId="Equation.3">
                      <p:embed/>
                    </p:oleObj>
                  </mc:Choice>
                  <mc:Fallback>
                    <p:oleObj name="Equation" r:id="rId13" imgW="5181600" imgH="7315200" progId="Equation.3">
                      <p:embed/>
                      <p:pic>
                        <p:nvPicPr>
                          <p:cNvPr id="0" name="Picture 11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505" name="Oval 17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18437" name="Group 18"/>
          <p:cNvGrpSpPr/>
          <p:nvPr/>
        </p:nvGrpSpPr>
        <p:grpSpPr bwMode="auto">
          <a:xfrm>
            <a:off x="1371600" y="1419573"/>
            <a:ext cx="1371600" cy="1604962"/>
            <a:chOff x="864" y="576"/>
            <a:chExt cx="864" cy="1011"/>
          </a:xfrm>
        </p:grpSpPr>
        <p:sp>
          <p:nvSpPr>
            <p:cNvPr id="18480" name="Line 19"/>
            <p:cNvSpPr>
              <a:spLocks noChangeShapeType="1"/>
            </p:cNvSpPr>
            <p:nvPr/>
          </p:nvSpPr>
          <p:spPr bwMode="auto">
            <a:xfrm>
              <a:off x="864" y="1112"/>
              <a:ext cx="86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81" name="Object 20"/>
            <p:cNvGraphicFramePr>
              <a:graphicFrameLocks noChangeAspect="1"/>
            </p:cNvGraphicFramePr>
            <p:nvPr/>
          </p:nvGraphicFramePr>
          <p:xfrm>
            <a:off x="1152" y="1152"/>
            <a:ext cx="3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15" imgW="11582400" imgH="7315200" progId="Equation.3">
                    <p:embed/>
                  </p:oleObj>
                </mc:Choice>
                <mc:Fallback>
                  <p:oleObj name="Equation" r:id="rId15" imgW="11582400" imgH="7315200" progId="Equation.3">
                    <p:embed/>
                    <p:pic>
                      <p:nvPicPr>
                        <p:cNvPr id="0" name="Picture 1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152"/>
                          <a:ext cx="30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82" name="Group 21"/>
            <p:cNvGrpSpPr/>
            <p:nvPr/>
          </p:nvGrpSpPr>
          <p:grpSpPr bwMode="auto">
            <a:xfrm>
              <a:off x="984" y="776"/>
              <a:ext cx="144" cy="152"/>
              <a:chOff x="4328" y="1680"/>
              <a:chExt cx="144" cy="152"/>
            </a:xfrm>
          </p:grpSpPr>
          <p:graphicFrame>
            <p:nvGraphicFramePr>
              <p:cNvPr id="18497" name="Object 22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" name="Equation" r:id="rId17" imgW="5181600" imgH="7315200" progId="Equation.3">
                      <p:embed/>
                    </p:oleObj>
                  </mc:Choice>
                  <mc:Fallback>
                    <p:oleObj name="Equation" r:id="rId17" imgW="5181600" imgH="7315200" progId="Equation.3">
                      <p:embed/>
                      <p:pic>
                        <p:nvPicPr>
                          <p:cNvPr id="0" name="Picture 11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98" name="Oval 23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18483" name="Object 24"/>
            <p:cNvGraphicFramePr>
              <a:graphicFrameLocks noChangeAspect="1"/>
            </p:cNvGraphicFramePr>
            <p:nvPr/>
          </p:nvGraphicFramePr>
          <p:xfrm>
            <a:off x="1240" y="576"/>
            <a:ext cx="296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Equation" r:id="rId18" imgW="11277600" imgH="19812000" progId="Equation.3">
                    <p:embed/>
                  </p:oleObj>
                </mc:Choice>
                <mc:Fallback>
                  <p:oleObj name="Equation" r:id="rId18" imgW="11277600" imgH="19812000" progId="Equation.3">
                    <p:embed/>
                    <p:pic>
                      <p:nvPicPr>
                        <p:cNvPr id="0" name="Picture 1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576"/>
                          <a:ext cx="296" cy="5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84" name="Group 25"/>
            <p:cNvGrpSpPr/>
            <p:nvPr/>
          </p:nvGrpSpPr>
          <p:grpSpPr bwMode="auto">
            <a:xfrm>
              <a:off x="960" y="1152"/>
              <a:ext cx="144" cy="155"/>
              <a:chOff x="4720" y="1677"/>
              <a:chExt cx="144" cy="155"/>
            </a:xfrm>
          </p:grpSpPr>
          <p:graphicFrame>
            <p:nvGraphicFramePr>
              <p:cNvPr id="18495" name="Object 26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" name="Equation" r:id="rId20" imgW="5181600" imgH="7620000" progId="Equation.3">
                      <p:embed/>
                    </p:oleObj>
                  </mc:Choice>
                  <mc:Fallback>
                    <p:oleObj name="Equation" r:id="rId20" imgW="5181600" imgH="7620000" progId="Equation.3">
                      <p:embed/>
                      <p:pic>
                        <p:nvPicPr>
                          <p:cNvPr id="0" name="Picture 11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96" name="Oval 27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18485" name="Object 28"/>
            <p:cNvGraphicFramePr>
              <a:graphicFrameLocks noChangeAspect="1"/>
            </p:cNvGraphicFramePr>
            <p:nvPr/>
          </p:nvGraphicFramePr>
          <p:xfrm>
            <a:off x="1136" y="1387"/>
            <a:ext cx="3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Equation" r:id="rId21" imgW="11582400" imgH="7620000" progId="Equation.3">
                    <p:embed/>
                  </p:oleObj>
                </mc:Choice>
                <mc:Fallback>
                  <p:oleObj name="Equation" r:id="rId21" imgW="11582400" imgH="7620000" progId="Equation.3">
                    <p:embed/>
                    <p:pic>
                      <p:nvPicPr>
                        <p:cNvPr id="0" name="Picture 1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1387"/>
                          <a:ext cx="30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86" name="Group 29"/>
            <p:cNvGrpSpPr/>
            <p:nvPr/>
          </p:nvGrpSpPr>
          <p:grpSpPr bwMode="auto">
            <a:xfrm>
              <a:off x="960" y="1416"/>
              <a:ext cx="144" cy="152"/>
              <a:chOff x="5064" y="1728"/>
              <a:chExt cx="144" cy="152"/>
            </a:xfrm>
          </p:grpSpPr>
          <p:graphicFrame>
            <p:nvGraphicFramePr>
              <p:cNvPr id="18493" name="Object 30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" name="Equation" r:id="rId23" imgW="4876800" imgH="7315200" progId="Equation.3">
                      <p:embed/>
                    </p:oleObj>
                  </mc:Choice>
                  <mc:Fallback>
                    <p:oleObj name="Equation" r:id="rId23" imgW="4876800" imgH="7315200" progId="Equation.3">
                      <p:embed/>
                      <p:pic>
                        <p:nvPicPr>
                          <p:cNvPr id="0" name="Picture 11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94" name="Oval 31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8487" name="Group 32"/>
            <p:cNvGrpSpPr/>
            <p:nvPr/>
          </p:nvGrpSpPr>
          <p:grpSpPr bwMode="auto">
            <a:xfrm>
              <a:off x="1456" y="1176"/>
              <a:ext cx="144" cy="152"/>
              <a:chOff x="4328" y="1680"/>
              <a:chExt cx="144" cy="152"/>
            </a:xfrm>
          </p:grpSpPr>
          <p:graphicFrame>
            <p:nvGraphicFramePr>
              <p:cNvPr id="18491" name="Object 33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" name="Equation" r:id="rId24" imgW="5181600" imgH="7315200" progId="Equation.3">
                      <p:embed/>
                    </p:oleObj>
                  </mc:Choice>
                  <mc:Fallback>
                    <p:oleObj name="Equation" r:id="rId24" imgW="5181600" imgH="7315200" progId="Equation.3">
                      <p:embed/>
                      <p:pic>
                        <p:nvPicPr>
                          <p:cNvPr id="0" name="Picture 11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92" name="Oval 34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8488" name="Group 35"/>
            <p:cNvGrpSpPr/>
            <p:nvPr/>
          </p:nvGrpSpPr>
          <p:grpSpPr bwMode="auto">
            <a:xfrm>
              <a:off x="1440" y="1408"/>
              <a:ext cx="144" cy="152"/>
              <a:chOff x="4328" y="1680"/>
              <a:chExt cx="144" cy="152"/>
            </a:xfrm>
          </p:grpSpPr>
          <p:graphicFrame>
            <p:nvGraphicFramePr>
              <p:cNvPr id="18489" name="Object 36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" name="Equation" r:id="rId25" imgW="5181600" imgH="7315200" progId="Equation.3">
                      <p:embed/>
                    </p:oleObj>
                  </mc:Choice>
                  <mc:Fallback>
                    <p:oleObj name="Equation" r:id="rId25" imgW="5181600" imgH="7315200" progId="Equation.3">
                      <p:embed/>
                      <p:pic>
                        <p:nvPicPr>
                          <p:cNvPr id="0" name="Picture 11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90" name="Oval 37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18" name="Group 38"/>
          <p:cNvGrpSpPr/>
          <p:nvPr/>
        </p:nvGrpSpPr>
        <p:grpSpPr bwMode="auto">
          <a:xfrm>
            <a:off x="2901950" y="3400524"/>
            <a:ext cx="4171950" cy="2044700"/>
            <a:chOff x="1828" y="2064"/>
            <a:chExt cx="2628" cy="1288"/>
          </a:xfrm>
        </p:grpSpPr>
        <p:graphicFrame>
          <p:nvGraphicFramePr>
            <p:cNvPr id="18467" name="Object 39"/>
            <p:cNvGraphicFramePr>
              <a:graphicFrameLocks noChangeAspect="1"/>
            </p:cNvGraphicFramePr>
            <p:nvPr/>
          </p:nvGraphicFramePr>
          <p:xfrm>
            <a:off x="1828" y="2064"/>
            <a:ext cx="2160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Equation" r:id="rId26" imgW="82296000" imgH="49072800" progId="Equation.3">
                    <p:embed/>
                  </p:oleObj>
                </mc:Choice>
                <mc:Fallback>
                  <p:oleObj name="Equation" r:id="rId26" imgW="82296000" imgH="49072800" progId="Equation.3">
                    <p:embed/>
                    <p:pic>
                      <p:nvPicPr>
                        <p:cNvPr id="0" name="Picture 1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" y="2064"/>
                          <a:ext cx="2160" cy="1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68" name="Group 40"/>
            <p:cNvGrpSpPr/>
            <p:nvPr/>
          </p:nvGrpSpPr>
          <p:grpSpPr bwMode="auto">
            <a:xfrm>
              <a:off x="4312" y="2104"/>
              <a:ext cx="144" cy="144"/>
              <a:chOff x="3888" y="1680"/>
              <a:chExt cx="144" cy="144"/>
            </a:xfrm>
          </p:grpSpPr>
          <p:graphicFrame>
            <p:nvGraphicFramePr>
              <p:cNvPr id="18478" name="Object 41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" name="Equation" r:id="rId28" imgW="4267200" imgH="7315200" progId="Equation.3">
                      <p:embed/>
                    </p:oleObj>
                  </mc:Choice>
                  <mc:Fallback>
                    <p:oleObj name="Equation" r:id="rId28" imgW="4267200" imgH="7315200" progId="Equation.3">
                      <p:embed/>
                      <p:pic>
                        <p:nvPicPr>
                          <p:cNvPr id="0" name="Picture 11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79" name="Oval 42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8469" name="Group 43"/>
            <p:cNvGrpSpPr/>
            <p:nvPr/>
          </p:nvGrpSpPr>
          <p:grpSpPr bwMode="auto">
            <a:xfrm>
              <a:off x="4312" y="2776"/>
              <a:ext cx="144" cy="155"/>
              <a:chOff x="4720" y="1677"/>
              <a:chExt cx="144" cy="155"/>
            </a:xfrm>
          </p:grpSpPr>
          <p:graphicFrame>
            <p:nvGraphicFramePr>
              <p:cNvPr id="18476" name="Object 44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" name="Equation" r:id="rId29" imgW="5181600" imgH="7620000" progId="Equation.3">
                      <p:embed/>
                    </p:oleObj>
                  </mc:Choice>
                  <mc:Fallback>
                    <p:oleObj name="Equation" r:id="rId29" imgW="5181600" imgH="7620000" progId="Equation.3">
                      <p:embed/>
                      <p:pic>
                        <p:nvPicPr>
                          <p:cNvPr id="0" name="Picture 11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77" name="Oval 45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8470" name="Group 46"/>
            <p:cNvGrpSpPr/>
            <p:nvPr/>
          </p:nvGrpSpPr>
          <p:grpSpPr bwMode="auto">
            <a:xfrm>
              <a:off x="4312" y="3096"/>
              <a:ext cx="144" cy="152"/>
              <a:chOff x="5064" y="1728"/>
              <a:chExt cx="144" cy="152"/>
            </a:xfrm>
          </p:grpSpPr>
          <p:graphicFrame>
            <p:nvGraphicFramePr>
              <p:cNvPr id="18474" name="Object 47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" name="Equation" r:id="rId30" imgW="4876800" imgH="7315200" progId="Equation.3">
                      <p:embed/>
                    </p:oleObj>
                  </mc:Choice>
                  <mc:Fallback>
                    <p:oleObj name="Equation" r:id="rId30" imgW="4876800" imgH="7315200" progId="Equation.3">
                      <p:embed/>
                      <p:pic>
                        <p:nvPicPr>
                          <p:cNvPr id="0" name="Picture 11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75" name="Oval 48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8471" name="Group 49"/>
            <p:cNvGrpSpPr/>
            <p:nvPr/>
          </p:nvGrpSpPr>
          <p:grpSpPr bwMode="auto">
            <a:xfrm>
              <a:off x="4312" y="2460"/>
              <a:ext cx="144" cy="152"/>
              <a:chOff x="4328" y="1680"/>
              <a:chExt cx="144" cy="152"/>
            </a:xfrm>
          </p:grpSpPr>
          <p:graphicFrame>
            <p:nvGraphicFramePr>
              <p:cNvPr id="18472" name="Object 50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" name="Equation" r:id="rId31" imgW="5181600" imgH="7315200" progId="Equation.3">
                      <p:embed/>
                    </p:oleObj>
                  </mc:Choice>
                  <mc:Fallback>
                    <p:oleObj name="Equation" r:id="rId31" imgW="5181600" imgH="7315200" progId="Equation.3">
                      <p:embed/>
                      <p:pic>
                        <p:nvPicPr>
                          <p:cNvPr id="0" name="Picture 11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73" name="Oval 51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24" name="Group 52"/>
          <p:cNvGrpSpPr/>
          <p:nvPr/>
        </p:nvGrpSpPr>
        <p:grpSpPr bwMode="auto">
          <a:xfrm>
            <a:off x="1371600" y="4060924"/>
            <a:ext cx="1371600" cy="762000"/>
            <a:chOff x="872" y="2584"/>
            <a:chExt cx="864" cy="480"/>
          </a:xfrm>
        </p:grpSpPr>
        <p:sp>
          <p:nvSpPr>
            <p:cNvPr id="18452" name="Line 53"/>
            <p:cNvSpPr>
              <a:spLocks noChangeShapeType="1"/>
            </p:cNvSpPr>
            <p:nvPr/>
          </p:nvSpPr>
          <p:spPr bwMode="auto">
            <a:xfrm>
              <a:off x="872" y="2808"/>
              <a:ext cx="86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53" name="Object 54"/>
            <p:cNvGraphicFramePr>
              <a:graphicFrameLocks noChangeAspect="1"/>
            </p:cNvGraphicFramePr>
            <p:nvPr/>
          </p:nvGraphicFramePr>
          <p:xfrm>
            <a:off x="1184" y="2584"/>
            <a:ext cx="26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Equation" r:id="rId32" imgW="10058400" imgH="6096000" progId="Equation.3">
                    <p:embed/>
                  </p:oleObj>
                </mc:Choice>
                <mc:Fallback>
                  <p:oleObj name="Equation" r:id="rId32" imgW="10058400" imgH="6096000" progId="Equation.3">
                    <p:embed/>
                    <p:pic>
                      <p:nvPicPr>
                        <p:cNvPr id="0" name="Picture 1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" y="2584"/>
                          <a:ext cx="264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54" name="Group 55"/>
            <p:cNvGrpSpPr/>
            <p:nvPr/>
          </p:nvGrpSpPr>
          <p:grpSpPr bwMode="auto">
            <a:xfrm>
              <a:off x="1008" y="2592"/>
              <a:ext cx="144" cy="155"/>
              <a:chOff x="4720" y="1677"/>
              <a:chExt cx="144" cy="155"/>
            </a:xfrm>
          </p:grpSpPr>
          <p:graphicFrame>
            <p:nvGraphicFramePr>
              <p:cNvPr id="18465" name="Object 56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" name="Equation" r:id="rId34" imgW="5181600" imgH="7620000" progId="Equation.3">
                      <p:embed/>
                    </p:oleObj>
                  </mc:Choice>
                  <mc:Fallback>
                    <p:oleObj name="Equation" r:id="rId34" imgW="5181600" imgH="7620000" progId="Equation.3">
                      <p:embed/>
                      <p:pic>
                        <p:nvPicPr>
                          <p:cNvPr id="0" name="Picture 11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66" name="Oval 57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18455" name="Object 58"/>
            <p:cNvGraphicFramePr>
              <a:graphicFrameLocks noChangeAspect="1"/>
            </p:cNvGraphicFramePr>
            <p:nvPr/>
          </p:nvGraphicFramePr>
          <p:xfrm>
            <a:off x="1168" y="2872"/>
            <a:ext cx="3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" name="Equation" r:id="rId35" imgW="11582400" imgH="7315200" progId="Equation.3">
                    <p:embed/>
                  </p:oleObj>
                </mc:Choice>
                <mc:Fallback>
                  <p:oleObj name="Equation" r:id="rId35" imgW="11582400" imgH="7315200" progId="Equation.3">
                    <p:embed/>
                    <p:pic>
                      <p:nvPicPr>
                        <p:cNvPr id="0" name="Picture 1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2872"/>
                          <a:ext cx="30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56" name="Group 59"/>
            <p:cNvGrpSpPr/>
            <p:nvPr/>
          </p:nvGrpSpPr>
          <p:grpSpPr bwMode="auto">
            <a:xfrm>
              <a:off x="992" y="2897"/>
              <a:ext cx="144" cy="152"/>
              <a:chOff x="5064" y="1728"/>
              <a:chExt cx="144" cy="152"/>
            </a:xfrm>
          </p:grpSpPr>
          <p:graphicFrame>
            <p:nvGraphicFramePr>
              <p:cNvPr id="18463" name="Object 60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" name="Equation" r:id="rId37" imgW="4876800" imgH="7315200" progId="Equation.3">
                      <p:embed/>
                    </p:oleObj>
                  </mc:Choice>
                  <mc:Fallback>
                    <p:oleObj name="Equation" r:id="rId37" imgW="4876800" imgH="7315200" progId="Equation.3">
                      <p:embed/>
                      <p:pic>
                        <p:nvPicPr>
                          <p:cNvPr id="0" name="Picture 11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64" name="Oval 61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8457" name="Group 62"/>
            <p:cNvGrpSpPr/>
            <p:nvPr/>
          </p:nvGrpSpPr>
          <p:grpSpPr bwMode="auto">
            <a:xfrm>
              <a:off x="1488" y="2592"/>
              <a:ext cx="144" cy="152"/>
              <a:chOff x="5064" y="1728"/>
              <a:chExt cx="144" cy="152"/>
            </a:xfrm>
          </p:grpSpPr>
          <p:graphicFrame>
            <p:nvGraphicFramePr>
              <p:cNvPr id="18461" name="Object 63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" name="Equation" r:id="rId38" imgW="4876800" imgH="7315200" progId="Equation.3">
                      <p:embed/>
                    </p:oleObj>
                  </mc:Choice>
                  <mc:Fallback>
                    <p:oleObj name="Equation" r:id="rId38" imgW="4876800" imgH="7315200" progId="Equation.3">
                      <p:embed/>
                      <p:pic>
                        <p:nvPicPr>
                          <p:cNvPr id="0" name="Picture 11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62" name="Oval 64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8458" name="Group 65"/>
            <p:cNvGrpSpPr/>
            <p:nvPr/>
          </p:nvGrpSpPr>
          <p:grpSpPr bwMode="auto">
            <a:xfrm>
              <a:off x="1488" y="2881"/>
              <a:ext cx="144" cy="155"/>
              <a:chOff x="4720" y="1677"/>
              <a:chExt cx="144" cy="155"/>
            </a:xfrm>
          </p:grpSpPr>
          <p:graphicFrame>
            <p:nvGraphicFramePr>
              <p:cNvPr id="18459" name="Object 66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" name="Equation" r:id="rId39" imgW="5181600" imgH="7620000" progId="Equation.3">
                      <p:embed/>
                    </p:oleObj>
                  </mc:Choice>
                  <mc:Fallback>
                    <p:oleObj name="Equation" r:id="rId39" imgW="5181600" imgH="7620000" progId="Equation.3">
                      <p:embed/>
                      <p:pic>
                        <p:nvPicPr>
                          <p:cNvPr id="0" name="Picture 11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60" name="Oval 67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31" name="Group 68"/>
          <p:cNvGrpSpPr/>
          <p:nvPr/>
        </p:nvGrpSpPr>
        <p:grpSpPr bwMode="auto">
          <a:xfrm>
            <a:off x="2971800" y="3943449"/>
            <a:ext cx="2565400" cy="981075"/>
            <a:chOff x="1872" y="2406"/>
            <a:chExt cx="1616" cy="618"/>
          </a:xfrm>
        </p:grpSpPr>
        <p:sp>
          <p:nvSpPr>
            <p:cNvPr id="18447" name="Line 69"/>
            <p:cNvSpPr>
              <a:spLocks noChangeShapeType="1"/>
            </p:cNvSpPr>
            <p:nvPr/>
          </p:nvSpPr>
          <p:spPr bwMode="auto">
            <a:xfrm>
              <a:off x="1872" y="2406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8" name="Line 70"/>
            <p:cNvSpPr>
              <a:spLocks noChangeShapeType="1"/>
            </p:cNvSpPr>
            <p:nvPr/>
          </p:nvSpPr>
          <p:spPr bwMode="auto">
            <a:xfrm>
              <a:off x="2200" y="2406"/>
              <a:ext cx="0" cy="3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9" name="Line 71"/>
            <p:cNvSpPr>
              <a:spLocks noChangeShapeType="1"/>
            </p:cNvSpPr>
            <p:nvPr/>
          </p:nvSpPr>
          <p:spPr bwMode="auto">
            <a:xfrm>
              <a:off x="2200" y="2710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0" name="Line 72"/>
            <p:cNvSpPr>
              <a:spLocks noChangeShapeType="1"/>
            </p:cNvSpPr>
            <p:nvPr/>
          </p:nvSpPr>
          <p:spPr bwMode="auto">
            <a:xfrm>
              <a:off x="2576" y="2718"/>
              <a:ext cx="0" cy="3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1" name="Line 73"/>
            <p:cNvSpPr>
              <a:spLocks noChangeShapeType="1"/>
            </p:cNvSpPr>
            <p:nvPr/>
          </p:nvSpPr>
          <p:spPr bwMode="auto">
            <a:xfrm>
              <a:off x="2576" y="3022"/>
              <a:ext cx="91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44234" name="Oval 74"/>
          <p:cNvSpPr>
            <a:spLocks noChangeArrowheads="1"/>
          </p:cNvSpPr>
          <p:nvPr/>
        </p:nvSpPr>
        <p:spPr bwMode="auto">
          <a:xfrm>
            <a:off x="3517900" y="1843435"/>
            <a:ext cx="368300" cy="42545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4235" name="Oval 75"/>
          <p:cNvSpPr>
            <a:spLocks noChangeArrowheads="1"/>
          </p:cNvSpPr>
          <p:nvPr/>
        </p:nvSpPr>
        <p:spPr bwMode="auto">
          <a:xfrm>
            <a:off x="4114800" y="4499074"/>
            <a:ext cx="368300" cy="42545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4236" name="Text Box 76"/>
          <p:cNvSpPr txBox="1">
            <a:spLocks noChangeArrowheads="1"/>
          </p:cNvSpPr>
          <p:nvPr/>
        </p:nvSpPr>
        <p:spPr bwMode="auto">
          <a:xfrm>
            <a:off x="914399" y="6006231"/>
            <a:ext cx="65379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方程组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(B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用“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回代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”法进行求解如下：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244237" name="Line 77"/>
          <p:cNvSpPr>
            <a:spLocks noChangeShapeType="1"/>
          </p:cNvSpPr>
          <p:nvPr/>
        </p:nvSpPr>
        <p:spPr bwMode="auto">
          <a:xfrm>
            <a:off x="6985000" y="2605435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4238" name="Arc 78"/>
          <p:cNvSpPr/>
          <p:nvPr/>
        </p:nvSpPr>
        <p:spPr bwMode="auto">
          <a:xfrm>
            <a:off x="7162800" y="2567335"/>
            <a:ext cx="381000" cy="457200"/>
          </a:xfrm>
          <a:custGeom>
            <a:avLst/>
            <a:gdLst>
              <a:gd name="T0" fmla="*/ 0 w 21600"/>
              <a:gd name="T1" fmla="*/ 0 h 42831"/>
              <a:gd name="T2" fmla="*/ 2147483646 w 21600"/>
              <a:gd name="T3" fmla="*/ 2147483646 h 42831"/>
              <a:gd name="T4" fmla="*/ 0 w 21600"/>
              <a:gd name="T5" fmla="*/ 2147483646 h 42831"/>
              <a:gd name="T6" fmla="*/ 0 60000 65536"/>
              <a:gd name="T7" fmla="*/ 0 60000 65536"/>
              <a:gd name="T8" fmla="*/ 0 60000 65536"/>
              <a:gd name="T9" fmla="*/ 0 w 21600"/>
              <a:gd name="T10" fmla="*/ 0 h 42831"/>
              <a:gd name="T11" fmla="*/ 21600 w 21600"/>
              <a:gd name="T12" fmla="*/ 42831 h 428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831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1996"/>
                  <a:pt x="14193" y="40918"/>
                  <a:pt x="3974" y="42831"/>
                </a:cubicBezTo>
              </a:path>
              <a:path w="21600" h="42831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1996"/>
                  <a:pt x="14193" y="40918"/>
                  <a:pt x="3974" y="4283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323850" y="620688"/>
            <a:ext cx="5605464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线性方程组的高斯消元法</a:t>
            </a:r>
            <a:endParaRPr 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TextBox 34"/>
          <p:cNvSpPr txBox="1">
            <a:spLocks noChangeArrowheads="1"/>
          </p:cNvSpPr>
          <p:nvPr/>
        </p:nvSpPr>
        <p:spPr bwMode="auto">
          <a:xfrm>
            <a:off x="279425" y="5487615"/>
            <a:ext cx="8397031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方程组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(1)(B</a:t>
            </a:r>
            <a:r>
              <a:rPr lang="en-US" altLang="zh-CN" sz="24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)(B</a:t>
            </a:r>
            <a:r>
              <a:rPr lang="en-US" altLang="zh-CN" sz="24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)(B</a:t>
            </a:r>
            <a:r>
              <a:rPr lang="en-US" altLang="zh-CN" sz="24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 (B</a:t>
            </a:r>
            <a:r>
              <a:rPr lang="en-US" altLang="zh-CN" sz="24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有相同的解，因而称它们</a:t>
            </a:r>
            <a:r>
              <a:rPr lang="zh-CN" altLang="en-US" sz="2400" b="1" dirty="0">
                <a:solidFill>
                  <a:srgbClr val="FF0000"/>
                </a:solidFill>
              </a:rPr>
              <a:t>等价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8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</p:spPr>
        <p:txBody>
          <a:bodyPr/>
          <a:lstStyle/>
          <a:p>
            <a:pPr algn="ctr"/>
            <a:fld id="{FF7F1C1A-A93E-47FB-ACC9-B43337D9B93A}" type="slidenum">
              <a:rPr lang="zh-CN" altLang="en-US" smtClean="0"/>
            </a:fld>
            <a:r>
              <a:rPr lang="en-US" altLang="zh-CN" dirty="0"/>
              <a:t>/20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234" grpId="0" animBg="1"/>
      <p:bldP spid="1244234" grpId="1" animBg="1"/>
      <p:bldP spid="1244238" grpId="0" animBg="1"/>
      <p:bldP spid="1244238" grpId="1" animBg="1"/>
      <p:bldP spid="1244235" grpId="0" animBg="1"/>
      <p:bldP spid="1244235" grpId="1" animBg="1"/>
      <p:bldP spid="81" grpId="0" animBg="1"/>
      <p:bldP spid="81" grpId="1" animBg="1"/>
      <p:bldP spid="1244236" grpId="0"/>
      <p:bldP spid="124423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42938" y="3810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解得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45187" name="Object 3"/>
          <p:cNvGraphicFramePr>
            <a:graphicFrameLocks noChangeAspect="1"/>
          </p:cNvGraphicFramePr>
          <p:nvPr/>
        </p:nvGraphicFramePr>
        <p:xfrm>
          <a:off x="4800600" y="914400"/>
          <a:ext cx="16256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9014400" imgH="50292000" progId="Equation.3">
                  <p:embed/>
                </p:oleObj>
              </mc:Choice>
              <mc:Fallback>
                <p:oleObj name="Equation" r:id="rId1" imgW="39014400" imgH="50292000" progId="Equation.3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914400"/>
                        <a:ext cx="1625600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188" name="Object 4"/>
          <p:cNvGraphicFramePr>
            <a:graphicFrameLocks noChangeAspect="1"/>
          </p:cNvGraphicFramePr>
          <p:nvPr/>
        </p:nvGraphicFramePr>
        <p:xfrm>
          <a:off x="6205538" y="381000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53949600" imgH="10668000" progId="Equation.3">
                  <p:embed/>
                </p:oleObj>
              </mc:Choice>
              <mc:Fallback>
                <p:oleObj name="Equation" r:id="rId3" imgW="53949600" imgH="10668000" progId="Equation.3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538" y="381000"/>
                        <a:ext cx="2247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189" name="Object 5"/>
          <p:cNvGraphicFramePr>
            <a:graphicFrameLocks noChangeAspect="1"/>
          </p:cNvGraphicFramePr>
          <p:nvPr/>
        </p:nvGraphicFramePr>
        <p:xfrm>
          <a:off x="990600" y="3200400"/>
          <a:ext cx="495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118872000" imgH="10972800" progId="Equation.3">
                  <p:embed/>
                </p:oleObj>
              </mc:Choice>
              <mc:Fallback>
                <p:oleObj name="Equation" r:id="rId5" imgW="118872000" imgH="10972800" progId="Equation.3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00400"/>
                        <a:ext cx="4953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190" name="Object 6"/>
          <p:cNvGraphicFramePr>
            <a:graphicFrameLocks noChangeAspect="1"/>
          </p:cNvGraphicFramePr>
          <p:nvPr/>
        </p:nvGraphicFramePr>
        <p:xfrm>
          <a:off x="1073150" y="3784600"/>
          <a:ext cx="29972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71932800" imgH="50292000" progId="Equation.DSMT4">
                  <p:embed/>
                </p:oleObj>
              </mc:Choice>
              <mc:Fallback>
                <p:oleObj name="Equation" r:id="rId7" imgW="71932800" imgH="50292000" progId="Equation.DSMT4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3784600"/>
                        <a:ext cx="2997200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191" name="Object 7"/>
          <p:cNvGraphicFramePr>
            <a:graphicFrameLocks noChangeAspect="1"/>
          </p:cNvGraphicFramePr>
          <p:nvPr/>
        </p:nvGraphicFramePr>
        <p:xfrm>
          <a:off x="5029200" y="6019800"/>
          <a:ext cx="279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67056000" imgH="9448800" progId="Equation.3">
                  <p:embed/>
                </p:oleObj>
              </mc:Choice>
              <mc:Fallback>
                <p:oleObj name="Equation" r:id="rId9" imgW="67056000" imgH="9448800" progId="Equation.3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019800"/>
                        <a:ext cx="2794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8"/>
          <p:cNvGrpSpPr/>
          <p:nvPr/>
        </p:nvGrpSpPr>
        <p:grpSpPr bwMode="auto">
          <a:xfrm>
            <a:off x="4081463" y="3776663"/>
            <a:ext cx="4378325" cy="2070100"/>
            <a:chOff x="2657" y="2064"/>
            <a:chExt cx="2671" cy="1304"/>
          </a:xfrm>
        </p:grpSpPr>
        <p:graphicFrame>
          <p:nvGraphicFramePr>
            <p:cNvPr id="19468" name="Object 9"/>
            <p:cNvGraphicFramePr>
              <a:graphicFrameLocks noChangeAspect="1"/>
            </p:cNvGraphicFramePr>
            <p:nvPr/>
          </p:nvGraphicFramePr>
          <p:xfrm>
            <a:off x="2657" y="2064"/>
            <a:ext cx="1912" cy="1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11" imgW="72847200" imgH="49682400" progId="Equation.DSMT4">
                    <p:embed/>
                  </p:oleObj>
                </mc:Choice>
                <mc:Fallback>
                  <p:oleObj name="Equation" r:id="rId11" imgW="72847200" imgH="49682400" progId="Equation.DSMT4">
                    <p:embed/>
                    <p:pic>
                      <p:nvPicPr>
                        <p:cNvPr id="0" name="Picture 3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7" y="2064"/>
                          <a:ext cx="1912" cy="1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9" name="Text Box 10"/>
            <p:cNvSpPr txBox="1">
              <a:spLocks noChangeArrowheads="1"/>
            </p:cNvSpPr>
            <p:nvPr/>
          </p:nvSpPr>
          <p:spPr bwMode="auto">
            <a:xfrm>
              <a:off x="4752" y="2517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anose="02020603050405020304" pitchFamily="18" charset="0"/>
                </a:rPr>
                <a:t>(2)</a:t>
              </a:r>
              <a:endParaRPr kumimoji="1" lang="en-US" altLang="zh-CN" sz="28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9465" name="Object 11"/>
          <p:cNvGraphicFramePr>
            <a:graphicFrameLocks noChangeAspect="1"/>
          </p:cNvGraphicFramePr>
          <p:nvPr/>
        </p:nvGraphicFramePr>
        <p:xfrm>
          <a:off x="1487488" y="404813"/>
          <a:ext cx="462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3" imgW="110947200" imgH="10363200" progId="Equation.3">
                  <p:embed/>
                </p:oleObj>
              </mc:Choice>
              <mc:Fallback>
                <p:oleObj name="Equation" r:id="rId13" imgW="110947200" imgH="10363200" progId="Equation.3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404813"/>
                        <a:ext cx="4622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5196" name="Object 12"/>
          <p:cNvGraphicFramePr>
            <a:graphicFrameLocks noChangeAspect="1"/>
          </p:cNvGraphicFramePr>
          <p:nvPr/>
        </p:nvGraphicFramePr>
        <p:xfrm>
          <a:off x="717550" y="1441450"/>
          <a:ext cx="388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5" imgW="93268800" imgH="10972800" progId="Equation.3">
                  <p:embed/>
                </p:oleObj>
              </mc:Choice>
              <mc:Fallback>
                <p:oleObj name="Equation" r:id="rId15" imgW="93268800" imgH="10972800" progId="Equation.3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441450"/>
                        <a:ext cx="3886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</p:spPr>
        <p:txBody>
          <a:bodyPr/>
          <a:lstStyle/>
          <a:p>
            <a:pPr algn="ctr"/>
            <a:fld id="{FF7F1C1A-A93E-47FB-ACC9-B43337D9B93A}" type="slidenum">
              <a:rPr lang="zh-CN" altLang="en-US" smtClean="0"/>
            </a:fld>
            <a:r>
              <a:rPr lang="en-US" altLang="zh-CN" dirty="0"/>
              <a:t>/20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1" y="1529481"/>
            <a:ext cx="3816226" cy="533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 eaLnBrk="1" hangingPunct="1"/>
            <a:r>
              <a:rPr lang="zh-CN" altLang="en-US" sz="2800" b="1" dirty="0">
                <a:ea typeface="楷体_GB2312" panose="02010609030101010101" pitchFamily="49" charset="-122"/>
              </a:rPr>
              <a:t>线性方程组的初等变换</a:t>
            </a:r>
            <a:endParaRPr lang="zh-CN" altLang="en-US" sz="2800" b="1" dirty="0">
              <a:ea typeface="楷体_GB2312" panose="02010609030101010101" pitchFamily="49" charset="-12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55576" y="2358156"/>
            <a:ext cx="5749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交换方程组中两个方程的顺序；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85813" y="3001094"/>
            <a:ext cx="7545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在一个方程的两边都乘以一个非零的常数；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55576" y="3644031"/>
            <a:ext cx="6827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一个方程的常数倍加在另一个方程上。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09589" y="4307715"/>
            <a:ext cx="861746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三种初等变换可以将线性方程组化为与之等价的方程组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特别地，可以将方程组化为容易求解的三角形方程组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这就是</a:t>
            </a:r>
            <a:r>
              <a:rPr lang="zh-CN" altLang="en-US" b="1" dirty="0">
                <a:solidFill>
                  <a:srgbClr val="FF0000"/>
                </a:solidFill>
              </a:rPr>
              <a:t>高斯约当消元法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23850" y="620688"/>
            <a:ext cx="5605464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线性方程组的高斯消元法</a:t>
            </a:r>
            <a:endParaRPr 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</p:spPr>
        <p:txBody>
          <a:bodyPr/>
          <a:lstStyle/>
          <a:p>
            <a:pPr algn="ctr"/>
            <a:fld id="{FF7F1C1A-A93E-47FB-ACC9-B43337D9B93A}" type="slidenum">
              <a:rPr lang="zh-CN" altLang="en-US" smtClean="0"/>
            </a:fld>
            <a:r>
              <a:rPr lang="en-US" altLang="zh-CN" dirty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animBg="1"/>
      <p:bldP spid="26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914400" y="1124744"/>
            <a:ext cx="7315200" cy="14470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600" dirty="0">
                <a:solidFill>
                  <a:srgbClr val="000000"/>
                </a:solidFill>
              </a:rPr>
              <a:t>高斯约当消元法中实际上参与运算的数学对象有：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828800" y="2420888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600" dirty="0">
                <a:solidFill>
                  <a:srgbClr val="000000"/>
                </a:solidFill>
              </a:rPr>
              <a:t>未知量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828800" y="3278138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600" dirty="0">
                <a:solidFill>
                  <a:srgbClr val="000000"/>
                </a:solidFill>
              </a:rPr>
              <a:t>未知量的系数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1828800" y="4135388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600" dirty="0">
                <a:solidFill>
                  <a:srgbClr val="000000"/>
                </a:solidFill>
              </a:rPr>
              <a:t>常数项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1828800" y="4992638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600" dirty="0">
                <a:solidFill>
                  <a:srgbClr val="000000"/>
                </a:solidFill>
              </a:rPr>
              <a:t>整个方程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498005"/>
            <a:ext cx="514350" cy="51435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069755"/>
            <a:ext cx="514350" cy="51435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8" name="矩形 17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05322" y="3242316"/>
            <a:ext cx="514350" cy="51435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02577" y="3230471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rgbClr val="FFFFFF"/>
                </a:solidFill>
              </a:rPr>
              <a:t>B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9" name="矩形 18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144190"/>
            <a:ext cx="514350" cy="51435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rgbClr val="FFFFFF"/>
                </a:solidFill>
              </a:rPr>
              <a:t>C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102577" y="4148807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rgbClr val="FFFFFF"/>
                </a:solidFill>
              </a:rPr>
              <a:t>C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323850" y="620688"/>
            <a:ext cx="5605464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矩阵及其初等变换</a:t>
            </a:r>
            <a:endParaRPr 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</p:spPr>
        <p:txBody>
          <a:bodyPr/>
          <a:lstStyle/>
          <a:p>
            <a:pPr algn="ctr"/>
            <a:fld id="{FF7F1C1A-A93E-47FB-ACC9-B43337D9B93A}" type="slidenum">
              <a:rPr lang="zh-CN" altLang="en-US" smtClean="0"/>
            </a:fld>
            <a:r>
              <a:rPr lang="en-US" altLang="zh-CN" dirty="0"/>
              <a:t>/20</a:t>
            </a:r>
            <a:endParaRPr lang="zh-CN" altLang="en-US" dirty="0"/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969519" y="3366389"/>
          <a:ext cx="3154313" cy="17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93268800" imgH="50292000" progId="Equation.DSMT4">
                  <p:embed/>
                </p:oleObj>
              </mc:Choice>
              <mc:Fallback>
                <p:oleObj name="Equation" r:id="rId1" imgW="93268800" imgH="502920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519" y="3366389"/>
                        <a:ext cx="3154313" cy="17187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854280" y="1815203"/>
            <a:ext cx="1485472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216" name="Object 24"/>
          <p:cNvGraphicFramePr>
            <a:graphicFrameLocks noChangeAspect="1"/>
          </p:cNvGraphicFramePr>
          <p:nvPr/>
        </p:nvGraphicFramePr>
        <p:xfrm>
          <a:off x="2699792" y="1257806"/>
          <a:ext cx="3624684" cy="1604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114300000" imgH="50596800" progId="Equation.DSMT4">
                  <p:embed/>
                </p:oleObj>
              </mc:Choice>
              <mc:Fallback>
                <p:oleObj name="Equation" r:id="rId3" imgW="114300000" imgH="505968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257806"/>
                        <a:ext cx="3624684" cy="16045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715516" y="2894271"/>
            <a:ext cx="50806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线性方程组的系数与常数项按原位置可排为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6772145" y="503864"/>
            <a:ext cx="235108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en-US" altLang="zh-CN" sz="2400" b="1" dirty="0">
              <a:solidFill>
                <a:srgbClr val="0033CC"/>
              </a:solidFill>
              <a:latin typeface="楷体_GB2312" panose="0201060903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23850" y="620688"/>
            <a:ext cx="5605464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矩阵及其初等变换</a:t>
            </a:r>
            <a:endParaRPr 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</p:spPr>
        <p:txBody>
          <a:bodyPr/>
          <a:lstStyle/>
          <a:p>
            <a:pPr algn="ctr"/>
            <a:fld id="{FF7F1C1A-A93E-47FB-ACC9-B43337D9B93A}" type="slidenum">
              <a:rPr lang="zh-CN" altLang="en-US" smtClean="0"/>
            </a:fld>
            <a:r>
              <a:rPr lang="en-US" altLang="zh-CN" dirty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296" y="1340769"/>
            <a:ext cx="1728440" cy="43204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zh-CN" altLang="zh-CN" sz="2400" b="1" dirty="0"/>
              <a:t>矩阵的定义</a:t>
            </a:r>
            <a:endParaRPr lang="zh-CN" altLang="zh-CN" sz="2400" b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850" y="620688"/>
            <a:ext cx="5605464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矩阵及其初等变换</a:t>
            </a:r>
            <a:endParaRPr 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67296" y="1916832"/>
                <a:ext cx="8137152" cy="9382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96" y="1916832"/>
                <a:ext cx="8137152" cy="938206"/>
              </a:xfrm>
              <a:prstGeom prst="rect">
                <a:avLst/>
              </a:prstGeom>
              <a:blipFill rotWithShape="1">
                <a:blip r:embed="rId1"/>
                <a:stretch>
                  <a:fillRect l="-7" t="-43" r="2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71663" y="1844824"/>
                <a:ext cx="8232785" cy="1116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定义</m:t>
                      </m:r>
                      <m:r>
                        <m:rPr>
                          <m:nor/>
                        </m:rPr>
                        <a:rPr lang="zh-CN" altLang="en-US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数域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是复数集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的一个子集合，其中包含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与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。如果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中的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dirty="0">
                          <a:latin typeface="Cambria Math" panose="02040503050406030204" pitchFamily="18" charset="0"/>
                        </a:rPr>
                        <m:t>任意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两个数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这两个数也可以相同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的和、差、积、商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除数不为零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仍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中，则称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是一个数域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m:rPr>
                              <m:nor/>
                            </m:rPr>
                            <a:rPr lang="zh-CN" altLang="en-US" sz="2000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𝑓𝑖𝑒𝑙𝑑</m:t>
                          </m:r>
                        </m:e>
                      </m:d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63" y="1844824"/>
                <a:ext cx="8232785" cy="1116139"/>
              </a:xfrm>
              <a:prstGeom prst="rect">
                <a:avLst/>
              </a:prstGeom>
              <a:blipFill rotWithShape="1">
                <a:blip r:embed="rId2"/>
                <a:stretch>
                  <a:fillRect l="-2" t="-13" r="2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78492" y="2937138"/>
                <a:ext cx="808193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例子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：有理数集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、实数集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、复数集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都是数域，分别称为有理数域、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实数域、复数域。而整数集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不是数域。我们主要用到实数域和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复数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域。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92" y="2937138"/>
                <a:ext cx="8081939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37" r="-420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23528" y="3756840"/>
                <a:ext cx="8546570" cy="3416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00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定</m:t>
                            </m:r>
                            <m:r>
                              <a:rPr lang="zh-CN" altLang="en-US" sz="2000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义</m:t>
                            </m:r>
                            <m: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矩阵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 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数域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中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个数排成的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列的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数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表，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      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plcHide m:val="on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zh-CN" altLang="en-US" sz="20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𝑠𝑛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称为数域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上的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矩阵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𝑚𝑎𝑡𝑟𝑖𝑥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，通常用一个大写黑体字母如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或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表示，有时也记作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其中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称为矩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阵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的第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行第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列元素</m:t>
                                </m:r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𝑒𝑛𝑡𝑟𝑦</m:t>
                                    </m:r>
                                  </m:e>
                                </m:d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。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                              </m:t>
                                </m:r>
                              </m:e>
                            </m:eqArr>
                          </m:e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756840"/>
                <a:ext cx="8546570" cy="3416576"/>
              </a:xfrm>
              <a:prstGeom prst="rect">
                <a:avLst/>
              </a:prstGeom>
              <a:blipFill rotWithShape="1">
                <a:blip r:embed="rId4"/>
                <a:stretch>
                  <a:fillRect l="-4" t="-5" r="5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</p:spPr>
        <p:txBody>
          <a:bodyPr/>
          <a:lstStyle/>
          <a:p>
            <a:pPr algn="ctr"/>
            <a:fld id="{FF7F1C1A-A93E-47FB-ACC9-B43337D9B93A}" type="slidenum">
              <a:rPr lang="zh-CN" altLang="en-US" smtClean="0"/>
            </a:fld>
            <a:r>
              <a:rPr lang="en-US" altLang="zh-CN" dirty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969519" y="3366389"/>
          <a:ext cx="3154313" cy="17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93268800" imgH="50292000" progId="Equation.DSMT4">
                  <p:embed/>
                </p:oleObj>
              </mc:Choice>
              <mc:Fallback>
                <p:oleObj name="Equation" r:id="rId1" imgW="93268800" imgH="5029200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519" y="3366389"/>
                        <a:ext cx="3154313" cy="17187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854280" y="1815203"/>
            <a:ext cx="1485472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216" name="Object 24"/>
          <p:cNvGraphicFramePr>
            <a:graphicFrameLocks noChangeAspect="1"/>
          </p:cNvGraphicFramePr>
          <p:nvPr/>
        </p:nvGraphicFramePr>
        <p:xfrm>
          <a:off x="2699792" y="1257806"/>
          <a:ext cx="3624684" cy="1604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114300000" imgH="50596800" progId="Equation.DSMT4">
                  <p:embed/>
                </p:oleObj>
              </mc:Choice>
              <mc:Fallback>
                <p:oleObj name="Equation" r:id="rId3" imgW="114300000" imgH="5059680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257806"/>
                        <a:ext cx="3624684" cy="16045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715516" y="2894271"/>
            <a:ext cx="50806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线性方程组的系数与常数项按原位置可排为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6772145" y="503864"/>
            <a:ext cx="235108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en-US" altLang="zh-CN" sz="2400" b="1" dirty="0">
              <a:solidFill>
                <a:srgbClr val="0033CC"/>
              </a:solidFill>
              <a:latin typeface="楷体_GB2312" panose="02010609030101010101" pitchFamily="49" charset="-122"/>
              <a:ea typeface="宋体" panose="02010600030101010101" pitchFamily="2" charset="-122"/>
            </a:endParaRPr>
          </a:p>
        </p:txBody>
      </p:sp>
      <p:sp>
        <p:nvSpPr>
          <p:cNvPr id="30" name="Line 48"/>
          <p:cNvSpPr>
            <a:spLocks noChangeShapeType="1"/>
          </p:cNvSpPr>
          <p:nvPr/>
        </p:nvSpPr>
        <p:spPr bwMode="auto">
          <a:xfrm>
            <a:off x="4195840" y="4144151"/>
            <a:ext cx="432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771904" y="3632544"/>
            <a:ext cx="32564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称这个矩阵为方程组的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增广矩阵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。比之少右边一列的矩阵称为方程组的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系数矩阵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467544" y="5048016"/>
            <a:ext cx="8136904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  <a:cs typeface="楷体_GB2312" panose="02010609030101010101" pitchFamily="49" charset="-122"/>
              </a:rPr>
              <a:t>注</a:t>
            </a:r>
            <a:r>
              <a:rPr lang="zh-CN" altLang="en-US" b="1" dirty="0">
                <a:latin typeface="+mj-ea"/>
                <a:ea typeface="+mj-ea"/>
                <a:cs typeface="楷体_GB2312" panose="02010609030101010101" pitchFamily="49" charset="-122"/>
              </a:rPr>
              <a:t>：</a:t>
            </a:r>
            <a:endParaRPr lang="en-US" altLang="zh-CN" b="1" dirty="0">
              <a:latin typeface="+mj-ea"/>
              <a:ea typeface="+mj-ea"/>
              <a:cs typeface="楷体_GB2312" panose="02010609030101010101" pitchFamily="49" charset="-122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+mj-ea"/>
                <a:ea typeface="+mj-ea"/>
                <a:cs typeface="楷体_GB2312" panose="02010609030101010101" pitchFamily="49" charset="-122"/>
              </a:rPr>
              <a:t>线性方程组与增广矩阵一一对应，增广矩阵的一行对应一个方程，系数矩阵的列数对应未知量个数；</a:t>
            </a:r>
            <a:endParaRPr lang="en-US" altLang="zh-CN" b="1" dirty="0">
              <a:latin typeface="+mj-ea"/>
              <a:ea typeface="+mj-ea"/>
              <a:cs typeface="楷体_GB2312" panose="02010609030101010101" pitchFamily="49" charset="-122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+mj-ea"/>
                <a:ea typeface="+mj-ea"/>
                <a:cs typeface="楷体_GB2312" panose="02010609030101010101" pitchFamily="49" charset="-122"/>
              </a:rPr>
              <a:t>对线性方程组的研究可转化为对这张表的研究。线性方程组的初等变换就对应增广矩阵的行变换。利用矩阵记号，可以简化求解线性方程组。</a:t>
            </a:r>
            <a:endParaRPr lang="zh-CN" altLang="en-US" b="1" dirty="0">
              <a:latin typeface="+mj-ea"/>
              <a:ea typeface="+mj-ea"/>
              <a:cs typeface="楷体_GB2312" panose="0201060903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23850" y="620688"/>
            <a:ext cx="5605464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矩阵及其初等变换</a:t>
            </a:r>
            <a:endParaRPr 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</p:spPr>
        <p:txBody>
          <a:bodyPr/>
          <a:lstStyle/>
          <a:p>
            <a:pPr algn="ctr"/>
            <a:fld id="{FF7F1C1A-A93E-47FB-ACC9-B43337D9B93A}" type="slidenum">
              <a:rPr lang="zh-CN" altLang="en-US" smtClean="0"/>
            </a:fld>
            <a:r>
              <a:rPr lang="en-US" altLang="zh-CN" dirty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  <p:bldP spid="27" grpId="0"/>
      <p:bldP spid="31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6386" name="Object 2"/>
          <p:cNvGraphicFramePr>
            <a:graphicFrameLocks noChangeAspect="1"/>
          </p:cNvGraphicFramePr>
          <p:nvPr/>
        </p:nvGraphicFramePr>
        <p:xfrm>
          <a:off x="684213" y="765175"/>
          <a:ext cx="26638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77114400" imgH="37490400" progId="Equation.DSMT4">
                  <p:embed/>
                </p:oleObj>
              </mc:Choice>
              <mc:Fallback>
                <p:oleObj name="Equation" r:id="rId1" imgW="77114400" imgH="37490400" progId="Equation.DSMT4">
                  <p:embed/>
                  <p:pic>
                    <p:nvPicPr>
                      <p:cNvPr id="0" name="Picture 7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765175"/>
                        <a:ext cx="266382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6387" name="Line 3"/>
          <p:cNvSpPr>
            <a:spLocks noChangeShapeType="1"/>
          </p:cNvSpPr>
          <p:nvPr/>
        </p:nvSpPr>
        <p:spPr bwMode="auto">
          <a:xfrm>
            <a:off x="4427538" y="1412875"/>
            <a:ext cx="86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96388" name="Object 4"/>
          <p:cNvGraphicFramePr>
            <a:graphicFrameLocks noChangeAspect="1"/>
          </p:cNvGraphicFramePr>
          <p:nvPr/>
        </p:nvGraphicFramePr>
        <p:xfrm>
          <a:off x="5795963" y="765175"/>
          <a:ext cx="2087562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59131200" imgH="37490400" progId="Equation.DSMT4">
                  <p:embed/>
                </p:oleObj>
              </mc:Choice>
              <mc:Fallback>
                <p:oleObj name="Equation" r:id="rId3" imgW="59131200" imgH="37490400" progId="Equation.DSMT4">
                  <p:embed/>
                  <p:pic>
                    <p:nvPicPr>
                      <p:cNvPr id="0" name="Picture 7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765175"/>
                        <a:ext cx="2087562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6389" name="Object 5"/>
          <p:cNvGraphicFramePr>
            <a:graphicFrameLocks noChangeAspect="1"/>
          </p:cNvGraphicFramePr>
          <p:nvPr/>
        </p:nvGraphicFramePr>
        <p:xfrm>
          <a:off x="3582988" y="765175"/>
          <a:ext cx="280987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10058400" imgH="9448800" progId="Equation.DSMT4">
                  <p:embed/>
                </p:oleObj>
              </mc:Choice>
              <mc:Fallback>
                <p:oleObj name="Equation" r:id="rId5" imgW="10058400" imgH="9448800" progId="Equation.DSMT4">
                  <p:embed/>
                  <p:pic>
                    <p:nvPicPr>
                      <p:cNvPr id="0" name="Picture 7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765175"/>
                        <a:ext cx="280987" cy="26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6390" name="Object 6"/>
          <p:cNvGraphicFramePr>
            <a:graphicFrameLocks noChangeAspect="1"/>
          </p:cNvGraphicFramePr>
          <p:nvPr/>
        </p:nvGraphicFramePr>
        <p:xfrm>
          <a:off x="3563938" y="1268413"/>
          <a:ext cx="30638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10972800" imgH="9448800" progId="Equation.DSMT4">
                  <p:embed/>
                </p:oleObj>
              </mc:Choice>
              <mc:Fallback>
                <p:oleObj name="Equation" r:id="rId7" imgW="10972800" imgH="9448800" progId="Equation.DSMT4">
                  <p:embed/>
                  <p:pic>
                    <p:nvPicPr>
                      <p:cNvPr id="0" name="Picture 7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268413"/>
                        <a:ext cx="306387" cy="26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6391" name="Object 7"/>
          <p:cNvGraphicFramePr>
            <a:graphicFrameLocks noChangeAspect="1"/>
          </p:cNvGraphicFramePr>
          <p:nvPr/>
        </p:nvGraphicFramePr>
        <p:xfrm>
          <a:off x="3563938" y="1773238"/>
          <a:ext cx="30638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10972800" imgH="9448800" progId="Equation.DSMT4">
                  <p:embed/>
                </p:oleObj>
              </mc:Choice>
              <mc:Fallback>
                <p:oleObj name="Equation" r:id="rId9" imgW="10972800" imgH="9448800" progId="Equation.DSMT4">
                  <p:embed/>
                  <p:pic>
                    <p:nvPicPr>
                      <p:cNvPr id="0" name="Picture 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773238"/>
                        <a:ext cx="306387" cy="26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6392" name="Line 8"/>
          <p:cNvSpPr>
            <a:spLocks noChangeShapeType="1"/>
          </p:cNvSpPr>
          <p:nvPr/>
        </p:nvSpPr>
        <p:spPr bwMode="auto">
          <a:xfrm>
            <a:off x="250825" y="2924175"/>
            <a:ext cx="92075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96393" name="Object 9"/>
          <p:cNvGraphicFramePr>
            <a:graphicFrameLocks noChangeAspect="1"/>
          </p:cNvGraphicFramePr>
          <p:nvPr/>
        </p:nvGraphicFramePr>
        <p:xfrm>
          <a:off x="0" y="2492375"/>
          <a:ext cx="117633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1" imgW="43891200" imgH="9448800" progId="Equation.DSMT4">
                  <p:embed/>
                </p:oleObj>
              </mc:Choice>
              <mc:Fallback>
                <p:oleObj name="Equation" r:id="rId11" imgW="43891200" imgH="9448800" progId="Equation.DSMT4">
                  <p:embed/>
                  <p:pic>
                    <p:nvPicPr>
                      <p:cNvPr id="0" name="Picture 7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92375"/>
                        <a:ext cx="1176338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6394" name="Object 10"/>
          <p:cNvGraphicFramePr>
            <a:graphicFrameLocks noChangeAspect="1"/>
          </p:cNvGraphicFramePr>
          <p:nvPr/>
        </p:nvGraphicFramePr>
        <p:xfrm>
          <a:off x="0" y="3068960"/>
          <a:ext cx="117633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3" imgW="43891200" imgH="9448800" progId="Equation.DSMT4">
                  <p:embed/>
                </p:oleObj>
              </mc:Choice>
              <mc:Fallback>
                <p:oleObj name="Equation" r:id="rId13" imgW="43891200" imgH="9448800" progId="Equation.DSMT4">
                  <p:embed/>
                  <p:pic>
                    <p:nvPicPr>
                      <p:cNvPr id="0" name="Picture 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68960"/>
                        <a:ext cx="1176338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6395" name="Object 11"/>
          <p:cNvGraphicFramePr>
            <a:graphicFrameLocks noChangeAspect="1"/>
          </p:cNvGraphicFramePr>
          <p:nvPr/>
        </p:nvGraphicFramePr>
        <p:xfrm>
          <a:off x="1187450" y="2276475"/>
          <a:ext cx="2376488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5" imgW="64617600" imgH="37490400" progId="Equation.DSMT4">
                  <p:embed/>
                </p:oleObj>
              </mc:Choice>
              <mc:Fallback>
                <p:oleObj name="Equation" r:id="rId15" imgW="64617600" imgH="37490400" progId="Equation.DSMT4">
                  <p:embed/>
                  <p:pic>
                    <p:nvPicPr>
                      <p:cNvPr id="0" name="Picture 7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76475"/>
                        <a:ext cx="2376488" cy="1379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6396" name="Line 12"/>
          <p:cNvSpPr>
            <a:spLocks noChangeShapeType="1"/>
          </p:cNvSpPr>
          <p:nvPr/>
        </p:nvSpPr>
        <p:spPr bwMode="auto">
          <a:xfrm>
            <a:off x="4427538" y="2852738"/>
            <a:ext cx="86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96397" name="Object 13"/>
          <p:cNvGraphicFramePr>
            <a:graphicFrameLocks noChangeAspect="1"/>
          </p:cNvGraphicFramePr>
          <p:nvPr/>
        </p:nvGraphicFramePr>
        <p:xfrm>
          <a:off x="5724525" y="2420938"/>
          <a:ext cx="2160588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7" imgW="60045600" imgH="37490400" progId="Equation.DSMT4">
                  <p:embed/>
                </p:oleObj>
              </mc:Choice>
              <mc:Fallback>
                <p:oleObj name="Equation" r:id="rId17" imgW="60045600" imgH="37490400" progId="Equation.DSMT4">
                  <p:embed/>
                  <p:pic>
                    <p:nvPicPr>
                      <p:cNvPr id="0" name="Picture 7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420938"/>
                        <a:ext cx="2160588" cy="134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6398" name="Line 14"/>
          <p:cNvSpPr>
            <a:spLocks noChangeShapeType="1"/>
          </p:cNvSpPr>
          <p:nvPr/>
        </p:nvSpPr>
        <p:spPr bwMode="auto">
          <a:xfrm>
            <a:off x="6804025" y="1916113"/>
            <a:ext cx="1588" cy="4302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96399" name="Object 15"/>
          <p:cNvGraphicFramePr>
            <a:graphicFrameLocks noChangeAspect="1"/>
          </p:cNvGraphicFramePr>
          <p:nvPr/>
        </p:nvGraphicFramePr>
        <p:xfrm>
          <a:off x="5435600" y="2133600"/>
          <a:ext cx="9906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9" imgW="35356800" imgH="10363200" progId="Equation.DSMT4">
                  <p:embed/>
                </p:oleObj>
              </mc:Choice>
              <mc:Fallback>
                <p:oleObj name="Equation" r:id="rId19" imgW="35356800" imgH="10363200" progId="Equation.DSMT4">
                  <p:embed/>
                  <p:pic>
                    <p:nvPicPr>
                      <p:cNvPr id="0" name="Picture 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133600"/>
                        <a:ext cx="9906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6400" name="Object 16"/>
          <p:cNvGraphicFramePr>
            <a:graphicFrameLocks noChangeAspect="1"/>
          </p:cNvGraphicFramePr>
          <p:nvPr/>
        </p:nvGraphicFramePr>
        <p:xfrm>
          <a:off x="6948488" y="2133600"/>
          <a:ext cx="9906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21" imgW="35356800" imgH="10363200" progId="Equation.DSMT4">
                  <p:embed/>
                </p:oleObj>
              </mc:Choice>
              <mc:Fallback>
                <p:oleObj name="Equation" r:id="rId21" imgW="35356800" imgH="10363200" progId="Equation.DSMT4">
                  <p:embed/>
                  <p:pic>
                    <p:nvPicPr>
                      <p:cNvPr id="0" name="Picture 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133600"/>
                        <a:ext cx="9906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6401" name="Object 17"/>
          <p:cNvGraphicFramePr>
            <a:graphicFrameLocks noChangeAspect="1"/>
          </p:cNvGraphicFramePr>
          <p:nvPr/>
        </p:nvGraphicFramePr>
        <p:xfrm>
          <a:off x="1258888" y="3860800"/>
          <a:ext cx="209867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3" imgW="64617600" imgH="37490400" progId="Equation.DSMT4">
                  <p:embed/>
                </p:oleObj>
              </mc:Choice>
              <mc:Fallback>
                <p:oleObj name="Equation" r:id="rId23" imgW="64617600" imgH="37490400" progId="Equation.DSMT4">
                  <p:embed/>
                  <p:pic>
                    <p:nvPicPr>
                      <p:cNvPr id="0" name="Picture 7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860800"/>
                        <a:ext cx="2098675" cy="121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6402" name="Line 18"/>
          <p:cNvSpPr>
            <a:spLocks noChangeShapeType="1"/>
          </p:cNvSpPr>
          <p:nvPr/>
        </p:nvSpPr>
        <p:spPr bwMode="auto">
          <a:xfrm>
            <a:off x="250825" y="4437063"/>
            <a:ext cx="9366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96403" name="Object 19"/>
          <p:cNvGraphicFramePr>
            <a:graphicFrameLocks noChangeAspect="1"/>
          </p:cNvGraphicFramePr>
          <p:nvPr/>
        </p:nvGraphicFramePr>
        <p:xfrm>
          <a:off x="0" y="4076700"/>
          <a:ext cx="100806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25" imgW="38404800" imgH="9753600" progId="Equation.DSMT4">
                  <p:embed/>
                </p:oleObj>
              </mc:Choice>
              <mc:Fallback>
                <p:oleObj name="Equation" r:id="rId25" imgW="38404800" imgH="9753600" progId="Equation.DSMT4">
                  <p:embed/>
                  <p:pic>
                    <p:nvPicPr>
                      <p:cNvPr id="0" name="Picture 7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76700"/>
                        <a:ext cx="1008063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6404" name="Line 20"/>
          <p:cNvSpPr>
            <a:spLocks noChangeShapeType="1"/>
          </p:cNvSpPr>
          <p:nvPr/>
        </p:nvSpPr>
        <p:spPr bwMode="auto">
          <a:xfrm>
            <a:off x="4500563" y="4581525"/>
            <a:ext cx="7921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96405" name="Object 21"/>
          <p:cNvGraphicFramePr>
            <a:graphicFrameLocks noChangeAspect="1"/>
          </p:cNvGraphicFramePr>
          <p:nvPr/>
        </p:nvGraphicFramePr>
        <p:xfrm>
          <a:off x="5724525" y="3933825"/>
          <a:ext cx="2170113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27" imgW="60045600" imgH="37490400" progId="Equation.DSMT4">
                  <p:embed/>
                </p:oleObj>
              </mc:Choice>
              <mc:Fallback>
                <p:oleObj name="Equation" r:id="rId27" imgW="60045600" imgH="37490400" progId="Equation.DSMT4">
                  <p:embed/>
                  <p:pic>
                    <p:nvPicPr>
                      <p:cNvPr id="0" name="Picture 7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933825"/>
                        <a:ext cx="2170113" cy="135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6406" name="Line 22"/>
          <p:cNvSpPr>
            <a:spLocks noChangeShapeType="1"/>
          </p:cNvSpPr>
          <p:nvPr/>
        </p:nvSpPr>
        <p:spPr bwMode="auto">
          <a:xfrm>
            <a:off x="6877050" y="3644900"/>
            <a:ext cx="0" cy="3603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96407" name="Object 23"/>
          <p:cNvGraphicFramePr>
            <a:graphicFrameLocks noChangeAspect="1"/>
          </p:cNvGraphicFramePr>
          <p:nvPr/>
        </p:nvGraphicFramePr>
        <p:xfrm>
          <a:off x="5940425" y="3716338"/>
          <a:ext cx="79216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29" imgW="25603200" imgH="10363200" progId="Equation.DSMT4">
                  <p:embed/>
                </p:oleObj>
              </mc:Choice>
              <mc:Fallback>
                <p:oleObj name="Equation" r:id="rId29" imgW="25603200" imgH="10363200" progId="Equation.DSMT4">
                  <p:embed/>
                  <p:pic>
                    <p:nvPicPr>
                      <p:cNvPr id="0" name="Picture 7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716338"/>
                        <a:ext cx="792163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6408" name="Object 24"/>
          <p:cNvGraphicFramePr>
            <a:graphicFrameLocks noChangeAspect="1"/>
          </p:cNvGraphicFramePr>
          <p:nvPr/>
        </p:nvGraphicFramePr>
        <p:xfrm>
          <a:off x="1258888" y="5229225"/>
          <a:ext cx="266382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Equation" r:id="rId31" imgW="73761600" imgH="37490400" progId="Equation.DSMT4">
                  <p:embed/>
                </p:oleObj>
              </mc:Choice>
              <mc:Fallback>
                <p:oleObj name="Equation" r:id="rId31" imgW="73761600" imgH="37490400" progId="Equation.DSMT4">
                  <p:embed/>
                  <p:pic>
                    <p:nvPicPr>
                      <p:cNvPr id="0" name="Picture 7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229225"/>
                        <a:ext cx="2663825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6409" name="Line 25"/>
          <p:cNvSpPr>
            <a:spLocks noChangeShapeType="1"/>
          </p:cNvSpPr>
          <p:nvPr/>
        </p:nvSpPr>
        <p:spPr bwMode="auto">
          <a:xfrm>
            <a:off x="250825" y="5949950"/>
            <a:ext cx="90011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96410" name="Object 26"/>
          <p:cNvGraphicFramePr>
            <a:graphicFrameLocks noChangeAspect="1"/>
          </p:cNvGraphicFramePr>
          <p:nvPr/>
        </p:nvGraphicFramePr>
        <p:xfrm>
          <a:off x="0" y="5589588"/>
          <a:ext cx="125888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33" imgW="52730400" imgH="9753600" progId="Equation.DSMT4">
                  <p:embed/>
                </p:oleObj>
              </mc:Choice>
              <mc:Fallback>
                <p:oleObj name="Equation" r:id="rId33" imgW="52730400" imgH="9753600" progId="Equation.DSMT4">
                  <p:embed/>
                  <p:pic>
                    <p:nvPicPr>
                      <p:cNvPr id="0" name="Picture 7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89588"/>
                        <a:ext cx="1258888" cy="23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6411" name="Line 27"/>
          <p:cNvSpPr>
            <a:spLocks noChangeShapeType="1"/>
          </p:cNvSpPr>
          <p:nvPr/>
        </p:nvSpPr>
        <p:spPr bwMode="auto">
          <a:xfrm>
            <a:off x="4500563" y="5805488"/>
            <a:ext cx="86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96412" name="Object 28"/>
          <p:cNvGraphicFramePr>
            <a:graphicFrameLocks noChangeAspect="1"/>
          </p:cNvGraphicFramePr>
          <p:nvPr/>
        </p:nvGraphicFramePr>
        <p:xfrm>
          <a:off x="5724525" y="5445125"/>
          <a:ext cx="2303463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Equation" r:id="rId35" imgW="73456800" imgH="37490400" progId="Equation.DSMT4">
                  <p:embed/>
                </p:oleObj>
              </mc:Choice>
              <mc:Fallback>
                <p:oleObj name="Equation" r:id="rId35" imgW="73456800" imgH="37490400" progId="Equation.DSMT4">
                  <p:embed/>
                  <p:pic>
                    <p:nvPicPr>
                      <p:cNvPr id="0" name="Picture 7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445125"/>
                        <a:ext cx="2303463" cy="1176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6413" name="Line 29"/>
          <p:cNvSpPr>
            <a:spLocks noChangeShapeType="1"/>
          </p:cNvSpPr>
          <p:nvPr/>
        </p:nvSpPr>
        <p:spPr bwMode="auto">
          <a:xfrm>
            <a:off x="6804025" y="5157788"/>
            <a:ext cx="0" cy="3603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96414" name="Object 30"/>
          <p:cNvGraphicFramePr>
            <a:graphicFrameLocks noChangeAspect="1"/>
          </p:cNvGraphicFramePr>
          <p:nvPr/>
        </p:nvGraphicFramePr>
        <p:xfrm>
          <a:off x="5580063" y="5229225"/>
          <a:ext cx="10795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Equation" r:id="rId37" imgW="35661600" imgH="10363200" progId="Equation.DSMT4">
                  <p:embed/>
                </p:oleObj>
              </mc:Choice>
              <mc:Fallback>
                <p:oleObj name="Equation" r:id="rId37" imgW="35661600" imgH="10363200" progId="Equation.DSMT4">
                  <p:embed/>
                  <p:pic>
                    <p:nvPicPr>
                      <p:cNvPr id="0" name="Picture 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229225"/>
                        <a:ext cx="10795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6415" name="Object 31"/>
          <p:cNvGraphicFramePr>
            <a:graphicFrameLocks noChangeAspect="1"/>
          </p:cNvGraphicFramePr>
          <p:nvPr/>
        </p:nvGraphicFramePr>
        <p:xfrm>
          <a:off x="3635375" y="3860800"/>
          <a:ext cx="33496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Equation" r:id="rId39" imgW="14325600" imgH="9753600" progId="Equation.DSMT4">
                  <p:embed/>
                </p:oleObj>
              </mc:Choice>
              <mc:Fallback>
                <p:oleObj name="Equation" r:id="rId39" imgW="14325600" imgH="9753600" progId="Equation.DSMT4">
                  <p:embed/>
                  <p:pic>
                    <p:nvPicPr>
                      <p:cNvPr id="0" name="Picture 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860800"/>
                        <a:ext cx="334963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6416" name="Object 32"/>
          <p:cNvGraphicFramePr>
            <a:graphicFrameLocks noChangeAspect="1"/>
          </p:cNvGraphicFramePr>
          <p:nvPr/>
        </p:nvGraphicFramePr>
        <p:xfrm>
          <a:off x="3622675" y="4364038"/>
          <a:ext cx="3492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Equation" r:id="rId41" imgW="14935200" imgH="9753600" progId="Equation.DSMT4">
                  <p:embed/>
                </p:oleObj>
              </mc:Choice>
              <mc:Fallback>
                <p:oleObj name="Equation" r:id="rId41" imgW="14935200" imgH="9753600" progId="Equation.DSMT4">
                  <p:embed/>
                  <p:pic>
                    <p:nvPicPr>
                      <p:cNvPr id="0" name="Picture 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4364038"/>
                        <a:ext cx="34925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6417" name="Object 33"/>
          <p:cNvGraphicFramePr>
            <a:graphicFrameLocks noChangeAspect="1"/>
          </p:cNvGraphicFramePr>
          <p:nvPr/>
        </p:nvGraphicFramePr>
        <p:xfrm>
          <a:off x="3635375" y="4797425"/>
          <a:ext cx="3492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Equation" r:id="rId43" imgW="14935200" imgH="9753600" progId="Equation.DSMT4">
                  <p:embed/>
                </p:oleObj>
              </mc:Choice>
              <mc:Fallback>
                <p:oleObj name="Equation" r:id="rId43" imgW="14935200" imgH="9753600" progId="Equation.DSMT4">
                  <p:embed/>
                  <p:pic>
                    <p:nvPicPr>
                      <p:cNvPr id="0" name="Picture 7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797425"/>
                        <a:ext cx="34925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6418" name="Object 34"/>
          <p:cNvGraphicFramePr>
            <a:graphicFrameLocks noChangeAspect="1"/>
          </p:cNvGraphicFramePr>
          <p:nvPr/>
        </p:nvGraphicFramePr>
        <p:xfrm>
          <a:off x="3654425" y="2278063"/>
          <a:ext cx="334963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Equation" r:id="rId45" imgW="12192000" imgH="9753600" progId="Equation.DSMT4">
                  <p:embed/>
                </p:oleObj>
              </mc:Choice>
              <mc:Fallback>
                <p:oleObj name="Equation" r:id="rId45" imgW="12192000" imgH="9753600" progId="Equation.DSMT4">
                  <p:embed/>
                  <p:pic>
                    <p:nvPicPr>
                      <p:cNvPr id="0" name="Picture 7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2278063"/>
                        <a:ext cx="334963" cy="26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6419" name="Object 35"/>
          <p:cNvGraphicFramePr>
            <a:graphicFrameLocks noChangeAspect="1"/>
          </p:cNvGraphicFramePr>
          <p:nvPr/>
        </p:nvGraphicFramePr>
        <p:xfrm>
          <a:off x="3635375" y="2781300"/>
          <a:ext cx="360363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Equation" r:id="rId47" imgW="13106400" imgH="9753600" progId="Equation.DSMT4">
                  <p:embed/>
                </p:oleObj>
              </mc:Choice>
              <mc:Fallback>
                <p:oleObj name="Equation" r:id="rId47" imgW="13106400" imgH="9753600" progId="Equation.DSMT4">
                  <p:embed/>
                  <p:pic>
                    <p:nvPicPr>
                      <p:cNvPr id="0" name="Picture 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781300"/>
                        <a:ext cx="360363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6420" name="Object 36"/>
          <p:cNvGraphicFramePr>
            <a:graphicFrameLocks noChangeAspect="1"/>
          </p:cNvGraphicFramePr>
          <p:nvPr/>
        </p:nvGraphicFramePr>
        <p:xfrm>
          <a:off x="3635375" y="3357563"/>
          <a:ext cx="360363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Equation" r:id="rId49" imgW="13106400" imgH="9753600" progId="Equation.DSMT4">
                  <p:embed/>
                </p:oleObj>
              </mc:Choice>
              <mc:Fallback>
                <p:oleObj name="Equation" r:id="rId49" imgW="13106400" imgH="9753600" progId="Equation.DSMT4">
                  <p:embed/>
                  <p:pic>
                    <p:nvPicPr>
                      <p:cNvPr id="0" name="Picture 8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357563"/>
                        <a:ext cx="360363" cy="26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1187450" y="333375"/>
            <a:ext cx="2089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线性方程组</a:t>
            </a:r>
            <a:endParaRPr kumimoji="1" lang="zh-CN" altLang="en-US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6422" name="Text Box 38"/>
          <p:cNvSpPr txBox="1">
            <a:spLocks noChangeArrowheads="1"/>
          </p:cNvSpPr>
          <p:nvPr/>
        </p:nvSpPr>
        <p:spPr bwMode="auto">
          <a:xfrm>
            <a:off x="5511800" y="260350"/>
            <a:ext cx="2589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对应增广矩阵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</p:spPr>
        <p:txBody>
          <a:bodyPr/>
          <a:lstStyle/>
          <a:p>
            <a:pPr algn="ctr"/>
            <a:fld id="{FF7F1C1A-A93E-47FB-ACC9-B43337D9B93A}" type="slidenum">
              <a:rPr lang="zh-CN" altLang="en-US" smtClean="0"/>
            </a:fld>
            <a:r>
              <a:rPr lang="en-US" altLang="zh-CN" dirty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9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9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9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9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9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9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9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9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9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9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9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9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9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9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29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9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9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29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9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9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9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9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29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29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29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29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29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29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29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29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29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29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29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29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29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4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547813" y="549275"/>
          <a:ext cx="266382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73761600" imgH="37490400" progId="Equation.DSMT4">
                  <p:embed/>
                </p:oleObj>
              </mc:Choice>
              <mc:Fallback>
                <p:oleObj name="Equation" r:id="rId1" imgW="73761600" imgH="37490400" progId="Equation.DSMT4">
                  <p:embed/>
                  <p:pic>
                    <p:nvPicPr>
                      <p:cNvPr id="0" name="Picture 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49275"/>
                        <a:ext cx="2663825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Line 5"/>
          <p:cNvSpPr>
            <a:spLocks noChangeShapeType="1"/>
          </p:cNvSpPr>
          <p:nvPr/>
        </p:nvSpPr>
        <p:spPr bwMode="auto">
          <a:xfrm>
            <a:off x="539750" y="1270000"/>
            <a:ext cx="90011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4" name="Line 7"/>
          <p:cNvSpPr>
            <a:spLocks noChangeShapeType="1"/>
          </p:cNvSpPr>
          <p:nvPr/>
        </p:nvSpPr>
        <p:spPr bwMode="auto">
          <a:xfrm>
            <a:off x="4789488" y="1125538"/>
            <a:ext cx="86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605" name="Object 8"/>
          <p:cNvGraphicFramePr>
            <a:graphicFrameLocks noChangeAspect="1"/>
          </p:cNvGraphicFramePr>
          <p:nvPr/>
        </p:nvGraphicFramePr>
        <p:xfrm>
          <a:off x="6013450" y="765175"/>
          <a:ext cx="2303463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73456800" imgH="37490400" progId="Equation.DSMT4">
                  <p:embed/>
                </p:oleObj>
              </mc:Choice>
              <mc:Fallback>
                <p:oleObj name="Equation" r:id="rId3" imgW="73456800" imgH="37490400" progId="Equation.DSMT4">
                  <p:embed/>
                  <p:pic>
                    <p:nvPicPr>
                      <p:cNvPr id="0" name="Picture 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765175"/>
                        <a:ext cx="2303463" cy="1176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7419" name="Object 11"/>
          <p:cNvGraphicFramePr>
            <a:graphicFrameLocks noChangeAspect="1"/>
          </p:cNvGraphicFramePr>
          <p:nvPr/>
        </p:nvGraphicFramePr>
        <p:xfrm>
          <a:off x="1704975" y="2347913"/>
          <a:ext cx="2344738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64922400" imgH="37490400" progId="Equation.DSMT4">
                  <p:embed/>
                </p:oleObj>
              </mc:Choice>
              <mc:Fallback>
                <p:oleObj name="Equation" r:id="rId5" imgW="64922400" imgH="37490400" progId="Equation.DSMT4">
                  <p:embed/>
                  <p:pic>
                    <p:nvPicPr>
                      <p:cNvPr id="0" name="Picture 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2347913"/>
                        <a:ext cx="2344738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7420" name="Line 12"/>
          <p:cNvSpPr>
            <a:spLocks noChangeShapeType="1"/>
          </p:cNvSpPr>
          <p:nvPr/>
        </p:nvSpPr>
        <p:spPr bwMode="auto">
          <a:xfrm>
            <a:off x="538163" y="3068638"/>
            <a:ext cx="90011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7422" name="Line 14"/>
          <p:cNvSpPr>
            <a:spLocks noChangeShapeType="1"/>
          </p:cNvSpPr>
          <p:nvPr/>
        </p:nvSpPr>
        <p:spPr bwMode="auto">
          <a:xfrm>
            <a:off x="4787900" y="2924175"/>
            <a:ext cx="86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97423" name="Object 15"/>
          <p:cNvGraphicFramePr>
            <a:graphicFrameLocks noChangeAspect="1"/>
          </p:cNvGraphicFramePr>
          <p:nvPr/>
        </p:nvGraphicFramePr>
        <p:xfrm>
          <a:off x="6011863" y="2420938"/>
          <a:ext cx="2303462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55168800" imgH="37490400" progId="Equation.DSMT4">
                  <p:embed/>
                </p:oleObj>
              </mc:Choice>
              <mc:Fallback>
                <p:oleObj name="Equation" r:id="rId7" imgW="55168800" imgH="37490400" progId="Equation.DSMT4">
                  <p:embed/>
                  <p:pic>
                    <p:nvPicPr>
                      <p:cNvPr id="0" name="Picture 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420938"/>
                        <a:ext cx="2303462" cy="1176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7429" name="Object 21"/>
          <p:cNvGraphicFramePr>
            <a:graphicFrameLocks noChangeAspect="1"/>
          </p:cNvGraphicFramePr>
          <p:nvPr/>
        </p:nvGraphicFramePr>
        <p:xfrm>
          <a:off x="1619250" y="3860800"/>
          <a:ext cx="2300288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54864000" imgH="37490400" progId="Equation.DSMT4">
                  <p:embed/>
                </p:oleObj>
              </mc:Choice>
              <mc:Fallback>
                <p:oleObj name="Equation" r:id="rId9" imgW="54864000" imgH="37490400" progId="Equation.DSMT4">
                  <p:embed/>
                  <p:pic>
                    <p:nvPicPr>
                      <p:cNvPr id="0" name="Picture 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860800"/>
                        <a:ext cx="2300288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7430" name="Line 22"/>
          <p:cNvSpPr>
            <a:spLocks noChangeShapeType="1"/>
          </p:cNvSpPr>
          <p:nvPr/>
        </p:nvSpPr>
        <p:spPr bwMode="auto">
          <a:xfrm>
            <a:off x="538163" y="4581525"/>
            <a:ext cx="90011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7432" name="Line 24"/>
          <p:cNvSpPr>
            <a:spLocks noChangeShapeType="1"/>
          </p:cNvSpPr>
          <p:nvPr/>
        </p:nvSpPr>
        <p:spPr bwMode="auto">
          <a:xfrm>
            <a:off x="4787900" y="4437063"/>
            <a:ext cx="86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97433" name="Object 25"/>
          <p:cNvGraphicFramePr>
            <a:graphicFrameLocks noChangeAspect="1"/>
          </p:cNvGraphicFramePr>
          <p:nvPr/>
        </p:nvGraphicFramePr>
        <p:xfrm>
          <a:off x="6018213" y="3933825"/>
          <a:ext cx="229076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1" imgW="54864000" imgH="37490400" progId="Equation.DSMT4">
                  <p:embed/>
                </p:oleObj>
              </mc:Choice>
              <mc:Fallback>
                <p:oleObj name="Equation" r:id="rId11" imgW="54864000" imgH="37490400" progId="Equation.DSMT4">
                  <p:embed/>
                  <p:pic>
                    <p:nvPicPr>
                      <p:cNvPr id="0" name="Picture 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933825"/>
                        <a:ext cx="2290762" cy="1176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7434" name="Object 26"/>
          <p:cNvGraphicFramePr>
            <a:graphicFrameLocks noChangeAspect="1"/>
          </p:cNvGraphicFramePr>
          <p:nvPr/>
        </p:nvGraphicFramePr>
        <p:xfrm>
          <a:off x="1619250" y="5505450"/>
          <a:ext cx="23050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3" imgW="57302400" imgH="37490400" progId="Equation.DSMT4">
                  <p:embed/>
                </p:oleObj>
              </mc:Choice>
              <mc:Fallback>
                <p:oleObj name="Equation" r:id="rId13" imgW="57302400" imgH="37490400" progId="Equation.DSMT4">
                  <p:embed/>
                  <p:pic>
                    <p:nvPicPr>
                      <p:cNvPr id="0" name="Picture 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505450"/>
                        <a:ext cx="2305050" cy="1352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7435" name="Line 27"/>
          <p:cNvSpPr>
            <a:spLocks noChangeShapeType="1"/>
          </p:cNvSpPr>
          <p:nvPr/>
        </p:nvSpPr>
        <p:spPr bwMode="auto">
          <a:xfrm>
            <a:off x="611188" y="6165850"/>
            <a:ext cx="90011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7437" name="Line 29"/>
          <p:cNvSpPr>
            <a:spLocks noChangeShapeType="1"/>
          </p:cNvSpPr>
          <p:nvPr/>
        </p:nvSpPr>
        <p:spPr bwMode="auto">
          <a:xfrm>
            <a:off x="4787900" y="6008688"/>
            <a:ext cx="86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97438" name="Object 30"/>
          <p:cNvGraphicFramePr>
            <a:graphicFrameLocks noChangeAspect="1"/>
          </p:cNvGraphicFramePr>
          <p:nvPr/>
        </p:nvGraphicFramePr>
        <p:xfrm>
          <a:off x="6018213" y="5505450"/>
          <a:ext cx="229076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5" imgW="54864000" imgH="37490400" progId="Equation.DSMT4">
                  <p:embed/>
                </p:oleObj>
              </mc:Choice>
              <mc:Fallback>
                <p:oleObj name="Equation" r:id="rId15" imgW="54864000" imgH="37490400" progId="Equation.DSMT4">
                  <p:embed/>
                  <p:pic>
                    <p:nvPicPr>
                      <p:cNvPr id="0" name="Picture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5505450"/>
                        <a:ext cx="2290762" cy="1176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7439" name="Line 31"/>
          <p:cNvSpPr>
            <a:spLocks noChangeShapeType="1"/>
          </p:cNvSpPr>
          <p:nvPr/>
        </p:nvSpPr>
        <p:spPr bwMode="auto">
          <a:xfrm>
            <a:off x="0" y="2060575"/>
            <a:ext cx="91440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97440" name="Object 32"/>
          <p:cNvGraphicFramePr>
            <a:graphicFrameLocks noChangeAspect="1"/>
          </p:cNvGraphicFramePr>
          <p:nvPr/>
        </p:nvGraphicFramePr>
        <p:xfrm>
          <a:off x="2051050" y="594995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7" imgW="14630400" imgH="10363200" progId="Equation.DSMT4">
                  <p:embed/>
                </p:oleObj>
              </mc:Choice>
              <mc:Fallback>
                <p:oleObj name="Equation" r:id="rId17" imgW="14630400" imgH="10363200" progId="Equation.DSMT4">
                  <p:embed/>
                  <p:pic>
                    <p:nvPicPr>
                      <p:cNvPr id="0" name="Picture 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949950"/>
                        <a:ext cx="609600" cy="431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7441" name="Object 33"/>
          <p:cNvGraphicFramePr>
            <a:graphicFrameLocks noChangeAspect="1"/>
          </p:cNvGraphicFramePr>
          <p:nvPr/>
        </p:nvGraphicFramePr>
        <p:xfrm>
          <a:off x="3708400" y="6021388"/>
          <a:ext cx="3587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9" imgW="9753600" imgH="7315200" progId="Equation.DSMT4">
                  <p:embed/>
                </p:oleObj>
              </mc:Choice>
              <mc:Fallback>
                <p:oleObj name="Equation" r:id="rId19" imgW="9753600" imgH="7315200" progId="Equation.DSMT4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6021388"/>
                        <a:ext cx="358775" cy="269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7442" name="Object 34"/>
          <p:cNvGraphicFramePr>
            <a:graphicFrameLocks noChangeAspect="1"/>
          </p:cNvGraphicFramePr>
          <p:nvPr/>
        </p:nvGraphicFramePr>
        <p:xfrm>
          <a:off x="7740650" y="5949950"/>
          <a:ext cx="3587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21" imgW="9753600" imgH="7315200" progId="Equation.DSMT4">
                  <p:embed/>
                </p:oleObj>
              </mc:Choice>
              <mc:Fallback>
                <p:oleObj name="Equation" r:id="rId21" imgW="9753600" imgH="7315200" progId="Equation.DSMT4">
                  <p:embed/>
                  <p:pic>
                    <p:nvPicPr>
                      <p:cNvPr id="0" name="Picture 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5949950"/>
                        <a:ext cx="358775" cy="269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7443" name="Object 35"/>
          <p:cNvGraphicFramePr>
            <a:graphicFrameLocks noChangeAspect="1"/>
          </p:cNvGraphicFramePr>
          <p:nvPr/>
        </p:nvGraphicFramePr>
        <p:xfrm>
          <a:off x="6694488" y="5949950"/>
          <a:ext cx="41433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2" imgW="11277600" imgH="7315200" progId="Equation.DSMT4">
                  <p:embed/>
                </p:oleObj>
              </mc:Choice>
              <mc:Fallback>
                <p:oleObj name="Equation" r:id="rId22" imgW="11277600" imgH="7315200" progId="Equation.DSMT4">
                  <p:embed/>
                  <p:pic>
                    <p:nvPicPr>
                      <p:cNvPr id="0" name="Picture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5949950"/>
                        <a:ext cx="414337" cy="269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43"/>
          <p:cNvGrpSpPr/>
          <p:nvPr/>
        </p:nvGrpSpPr>
        <p:grpSpPr bwMode="auto">
          <a:xfrm>
            <a:off x="6156325" y="765175"/>
            <a:ext cx="1800225" cy="1150938"/>
            <a:chOff x="3878" y="482"/>
            <a:chExt cx="1134" cy="725"/>
          </a:xfrm>
        </p:grpSpPr>
        <p:sp>
          <p:nvSpPr>
            <p:cNvPr id="25632" name="Line 37"/>
            <p:cNvSpPr>
              <a:spLocks noChangeShapeType="1"/>
            </p:cNvSpPr>
            <p:nvPr/>
          </p:nvSpPr>
          <p:spPr bwMode="auto">
            <a:xfrm>
              <a:off x="3878" y="482"/>
              <a:ext cx="0" cy="2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Line 38"/>
            <p:cNvSpPr>
              <a:spLocks noChangeShapeType="1"/>
            </p:cNvSpPr>
            <p:nvPr/>
          </p:nvSpPr>
          <p:spPr bwMode="auto">
            <a:xfrm flipH="1" flipV="1">
              <a:off x="3878" y="754"/>
              <a:ext cx="22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4" name="Line 39"/>
            <p:cNvSpPr>
              <a:spLocks noChangeShapeType="1"/>
            </p:cNvSpPr>
            <p:nvPr/>
          </p:nvSpPr>
          <p:spPr bwMode="auto">
            <a:xfrm flipV="1">
              <a:off x="4105" y="981"/>
              <a:ext cx="31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5" name="Line 40"/>
            <p:cNvSpPr>
              <a:spLocks noChangeShapeType="1"/>
            </p:cNvSpPr>
            <p:nvPr/>
          </p:nvSpPr>
          <p:spPr bwMode="auto">
            <a:xfrm flipH="1" flipV="1">
              <a:off x="4105" y="754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Line 41"/>
            <p:cNvSpPr>
              <a:spLocks noChangeShapeType="1"/>
            </p:cNvSpPr>
            <p:nvPr/>
          </p:nvSpPr>
          <p:spPr bwMode="auto">
            <a:xfrm flipV="1">
              <a:off x="4422" y="1207"/>
              <a:ext cx="59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7" name="Line 42"/>
            <p:cNvSpPr>
              <a:spLocks noChangeShapeType="1"/>
            </p:cNvSpPr>
            <p:nvPr/>
          </p:nvSpPr>
          <p:spPr bwMode="auto">
            <a:xfrm flipH="1" flipV="1">
              <a:off x="4422" y="980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44"/>
          <p:cNvGrpSpPr/>
          <p:nvPr/>
        </p:nvGrpSpPr>
        <p:grpSpPr bwMode="auto">
          <a:xfrm>
            <a:off x="6156325" y="5518150"/>
            <a:ext cx="1800225" cy="1150938"/>
            <a:chOff x="3878" y="482"/>
            <a:chExt cx="1134" cy="725"/>
          </a:xfrm>
        </p:grpSpPr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3878" y="482"/>
              <a:ext cx="0" cy="2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Line 46"/>
            <p:cNvSpPr>
              <a:spLocks noChangeShapeType="1"/>
            </p:cNvSpPr>
            <p:nvPr/>
          </p:nvSpPr>
          <p:spPr bwMode="auto">
            <a:xfrm flipH="1" flipV="1">
              <a:off x="3878" y="754"/>
              <a:ext cx="22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8" name="Line 47"/>
            <p:cNvSpPr>
              <a:spLocks noChangeShapeType="1"/>
            </p:cNvSpPr>
            <p:nvPr/>
          </p:nvSpPr>
          <p:spPr bwMode="auto">
            <a:xfrm flipV="1">
              <a:off x="4105" y="981"/>
              <a:ext cx="31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Line 48"/>
            <p:cNvSpPr>
              <a:spLocks noChangeShapeType="1"/>
            </p:cNvSpPr>
            <p:nvPr/>
          </p:nvSpPr>
          <p:spPr bwMode="auto">
            <a:xfrm flipH="1" flipV="1">
              <a:off x="4105" y="754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0" name="Line 49"/>
            <p:cNvSpPr>
              <a:spLocks noChangeShapeType="1"/>
            </p:cNvSpPr>
            <p:nvPr/>
          </p:nvSpPr>
          <p:spPr bwMode="auto">
            <a:xfrm flipV="1">
              <a:off x="4422" y="1207"/>
              <a:ext cx="59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Line 50"/>
            <p:cNvSpPr>
              <a:spLocks noChangeShapeType="1"/>
            </p:cNvSpPr>
            <p:nvPr/>
          </p:nvSpPr>
          <p:spPr bwMode="auto">
            <a:xfrm flipH="1" flipV="1">
              <a:off x="4422" y="980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</p:spPr>
        <p:txBody>
          <a:bodyPr/>
          <a:lstStyle/>
          <a:p>
            <a:pPr algn="ctr"/>
            <a:fld id="{FF7F1C1A-A93E-47FB-ACC9-B43337D9B93A}" type="slidenum">
              <a:rPr lang="zh-CN" altLang="en-US" smtClean="0"/>
            </a:fld>
            <a:r>
              <a:rPr lang="en-US" altLang="zh-CN" dirty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9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9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9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9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9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9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9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9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9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9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9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9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428625" y="1340768"/>
            <a:ext cx="82629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作用在增广矩阵上的对应于线性方程组的三种初等变换称为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矩阵的初等行变换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49"/>
          <p:cNvSpPr txBox="1">
            <a:spLocks noChangeArrowheads="1"/>
          </p:cNvSpPr>
          <p:nvPr/>
        </p:nvSpPr>
        <p:spPr bwMode="auto">
          <a:xfrm>
            <a:off x="571500" y="2412331"/>
            <a:ext cx="55721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en-US" altLang="zh-CN" sz="2400" b="1" dirty="0">
                <a:latin typeface="宋体" panose="02010600030101010101" pitchFamily="2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1. </a:t>
            </a:r>
            <a:r>
              <a:rPr kumimoji="0" lang="zh-CN" altLang="en-US" sz="2400" b="1" dirty="0">
                <a:latin typeface="宋体" panose="02010600030101010101" pitchFamily="2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对换变换 </a:t>
            </a:r>
            <a:r>
              <a:rPr kumimoji="0" lang="en-US" altLang="zh-CN" sz="2400" b="1" dirty="0">
                <a:latin typeface="宋体" panose="02010600030101010101" pitchFamily="2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—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交换矩阵的两行；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Text Box 49"/>
          <p:cNvSpPr txBox="1">
            <a:spLocks noChangeArrowheads="1"/>
          </p:cNvSpPr>
          <p:nvPr/>
        </p:nvSpPr>
        <p:spPr bwMode="auto">
          <a:xfrm>
            <a:off x="571500" y="3055268"/>
            <a:ext cx="78889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en-US" altLang="zh-CN" sz="2400" b="1" dirty="0">
                <a:latin typeface="宋体" panose="02010600030101010101" pitchFamily="2" charset="-122"/>
              </a:rPr>
              <a:t>2. </a:t>
            </a:r>
            <a:r>
              <a:rPr kumimoji="0" lang="zh-CN" altLang="en-US" sz="2400" b="1" dirty="0">
                <a:latin typeface="宋体" panose="02010600030101010101" pitchFamily="2" charset="-122"/>
              </a:rPr>
              <a:t>数乘变换 </a:t>
            </a:r>
            <a:r>
              <a:rPr kumimoji="0" lang="en-US" altLang="zh-CN" sz="2400" b="1" dirty="0">
                <a:latin typeface="宋体" panose="02010600030101010101" pitchFamily="2" charset="-122"/>
              </a:rPr>
              <a:t>— </a:t>
            </a:r>
            <a:r>
              <a:rPr kumimoji="0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将某行全体元素都乘以某一非零常数；</a:t>
            </a:r>
            <a:endParaRPr kumimoji="0"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41" name="Text Box 49"/>
          <p:cNvSpPr txBox="1">
            <a:spLocks noChangeArrowheads="1"/>
          </p:cNvSpPr>
          <p:nvPr/>
        </p:nvSpPr>
        <p:spPr bwMode="auto">
          <a:xfrm>
            <a:off x="571500" y="3698206"/>
            <a:ext cx="8572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en-US" altLang="zh-CN" sz="2400" b="1" dirty="0">
                <a:latin typeface="宋体" panose="02010600030101010101" pitchFamily="2" charset="-122"/>
              </a:rPr>
              <a:t>3. </a:t>
            </a:r>
            <a:r>
              <a:rPr kumimoji="0" lang="zh-CN" altLang="en-US" sz="2400" b="1" dirty="0">
                <a:latin typeface="宋体" panose="02010600030101010101" pitchFamily="2" charset="-122"/>
              </a:rPr>
              <a:t>倍加变换 </a:t>
            </a:r>
            <a:r>
              <a:rPr kumimoji="0" lang="en-US" altLang="zh-CN" sz="2400" b="1" dirty="0">
                <a:latin typeface="宋体" panose="02010600030101010101" pitchFamily="2" charset="-122"/>
              </a:rPr>
              <a:t>— </a:t>
            </a:r>
            <a:r>
              <a:rPr kumimoji="0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把某行用该行与另一行的常数倍的和替换，</a:t>
            </a:r>
            <a:endParaRPr kumimoji="0"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2888877" y="4198268"/>
            <a:ext cx="5643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0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即把另一行的常数倍加到该行上。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7505" y="4774332"/>
            <a:ext cx="8221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初等行变换是可逆的，且其逆变换是同类型的行初等变换。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07504" y="5274394"/>
            <a:ext cx="8823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若两个矩阵可通过初等行变换相互转化，则这两个矩阵行等价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13800" y="5801142"/>
            <a:ext cx="87090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若两个线性方程组的增广矩阵行等价，则这两个方程组同解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23850" y="620688"/>
            <a:ext cx="5605464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矩阵及其初等变换</a:t>
            </a:r>
            <a:endParaRPr 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</p:spPr>
        <p:txBody>
          <a:bodyPr/>
          <a:lstStyle/>
          <a:p>
            <a:pPr algn="ctr"/>
            <a:fld id="{FF7F1C1A-A93E-47FB-ACC9-B43337D9B93A}" type="slidenum">
              <a:rPr lang="zh-CN" altLang="en-US" smtClean="0"/>
            </a:fld>
            <a:r>
              <a:rPr lang="en-US" altLang="zh-CN" dirty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2" grpId="0" autoUpdateAnimBg="0"/>
      <p:bldP spid="39" grpId="0" autoUpdateAnimBg="0"/>
      <p:bldP spid="40" grpId="0" autoUpdateAnimBg="0"/>
      <p:bldP spid="41" grpId="0" autoUpdateAnimBg="0"/>
      <p:bldP spid="42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52"/>
          <p:cNvSpPr txBox="1">
            <a:spLocks noChangeArrowheads="1"/>
          </p:cNvSpPr>
          <p:nvPr/>
        </p:nvSpPr>
        <p:spPr bwMode="auto">
          <a:xfrm>
            <a:off x="1403648" y="4284960"/>
            <a:ext cx="43043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sz="3200" b="1" dirty="0">
                <a:ea typeface="楷体" panose="02010609060101010101" pitchFamily="49" charset="-122"/>
              </a:rPr>
              <a:t>三、矩阵及其初等变换</a:t>
            </a:r>
            <a:endParaRPr lang="zh-CN" altLang="en-US" sz="3200" b="1" dirty="0">
              <a:ea typeface="楷体" panose="02010609060101010101" pitchFamily="49" charset="-122"/>
            </a:endParaRPr>
          </a:p>
        </p:txBody>
      </p:sp>
      <p:sp>
        <p:nvSpPr>
          <p:cNvPr id="31747" name="Text Box 51"/>
          <p:cNvSpPr txBox="1">
            <a:spLocks noChangeArrowheads="1"/>
          </p:cNvSpPr>
          <p:nvPr/>
        </p:nvSpPr>
        <p:spPr bwMode="auto">
          <a:xfrm>
            <a:off x="1427039" y="3196354"/>
            <a:ext cx="55932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二、线性方程组的高斯消元法</a:t>
            </a:r>
            <a:endParaRPr kumimoji="0"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748" name="Text Box 47"/>
          <p:cNvSpPr txBox="1">
            <a:spLocks noChangeArrowheads="1"/>
          </p:cNvSpPr>
          <p:nvPr/>
        </p:nvSpPr>
        <p:spPr bwMode="auto">
          <a:xfrm>
            <a:off x="1427039" y="2175014"/>
            <a:ext cx="5357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一、线性方程组的相关概念</a:t>
            </a:r>
            <a:endParaRPr kumimoji="0"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F7F1C1A-A93E-47FB-ACC9-B43337D9B93A}" type="slidenum">
              <a:rPr lang="zh-CN" altLang="en-US" smtClean="0"/>
            </a:fld>
            <a:r>
              <a:rPr lang="en-US" altLang="zh-CN" dirty="0"/>
              <a:t>/20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43808" y="1100488"/>
            <a:ext cx="273630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本节课主要内容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331913" y="3352800"/>
          <a:ext cx="102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4688800" imgH="11277600" progId="Equation.3">
                  <p:embed/>
                </p:oleObj>
              </mc:Choice>
              <mc:Fallback>
                <p:oleObj name="" r:id="rId1" imgW="24688800" imgH="112776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52800"/>
                        <a:ext cx="1028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5610225" y="3390900"/>
          <a:ext cx="76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8288000" imgH="10363200" progId="Equation.3">
                  <p:embed/>
                </p:oleObj>
              </mc:Choice>
              <mc:Fallback>
                <p:oleObj name="" r:id="rId3" imgW="18288000" imgH="1036320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3390900"/>
                        <a:ext cx="762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3789363" y="3352800"/>
          <a:ext cx="114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27432000" imgH="11277600" progId="Equation.3">
                  <p:embed/>
                </p:oleObj>
              </mc:Choice>
              <mc:Fallback>
                <p:oleObj name="" r:id="rId5" imgW="27432000" imgH="112776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363" y="3352800"/>
                        <a:ext cx="1143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7651750" y="3128963"/>
          <a:ext cx="116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28041600" imgH="20116800" progId="Equation.DSMT4">
                  <p:embed/>
                </p:oleObj>
              </mc:Choice>
              <mc:Fallback>
                <p:oleObj name="" r:id="rId7" imgW="28041600" imgH="201168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0" y="3128963"/>
                        <a:ext cx="1168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1331913" y="4038600"/>
          <a:ext cx="100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24079200" imgH="11277600" progId="Equation.3">
                  <p:embed/>
                </p:oleObj>
              </mc:Choice>
              <mc:Fallback>
                <p:oleObj name="" r:id="rId9" imgW="24079200" imgH="112776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38600"/>
                        <a:ext cx="1003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3779838" y="3987800"/>
          <a:ext cx="1104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26517600" imgH="11582400" progId="Equation.DSMT4">
                  <p:embed/>
                </p:oleObj>
              </mc:Choice>
              <mc:Fallback>
                <p:oleObj name="" r:id="rId11" imgW="26517600" imgH="115824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987800"/>
                        <a:ext cx="1104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971550" y="2482850"/>
            <a:ext cx="76088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初等变换的</a:t>
            </a:r>
            <a:r>
              <a:rPr lang="zh-CN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逆变换</a:t>
            </a:r>
            <a:r>
              <a:rPr lang="zh-CN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仍为初等变换, 且变换类型相同．</a:t>
            </a:r>
            <a:endParaRPr lang="zh-CN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373813" y="3317875"/>
            <a:ext cx="1252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ea typeface="楷体_GB2312" panose="02010609030101010101" pitchFamily="49" charset="-122"/>
              </a:rPr>
              <a:t>逆变换</a:t>
            </a:r>
            <a:endParaRPr lang="zh-CN" altLang="zh-CN" sz="2800" b="1">
              <a:ea typeface="楷体_GB2312" panose="02010609030101010101" pitchFamily="49" charset="-122"/>
            </a:endParaRP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413000" y="3317875"/>
            <a:ext cx="1252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ea typeface="楷体_GB2312" panose="02010609030101010101" pitchFamily="49" charset="-122"/>
              </a:rPr>
              <a:t>逆变换</a:t>
            </a:r>
            <a:endParaRPr lang="zh-CN" altLang="zh-CN" sz="2800" b="1">
              <a:ea typeface="楷体_GB2312" panose="02010609030101010101" pitchFamily="49" charset="-122"/>
            </a:endParaRP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2411413" y="3967163"/>
            <a:ext cx="1252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ea typeface="楷体_GB2312" panose="02010609030101010101" pitchFamily="49" charset="-122"/>
              </a:rPr>
              <a:t>逆变换</a:t>
            </a:r>
            <a:endParaRPr lang="zh-CN" altLang="zh-CN" sz="2800" b="1">
              <a:ea typeface="楷体_GB2312" panose="0201060903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7"/>
              <p:cNvSpPr txBox="1">
                <a:spLocks noChangeArrowheads="1"/>
              </p:cNvSpPr>
              <p:nvPr/>
            </p:nvSpPr>
            <p:spPr bwMode="auto">
              <a:xfrm>
                <a:off x="71438" y="904875"/>
                <a:ext cx="8651727" cy="126188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zh-CN" sz="28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说明</a:t>
                </a:r>
                <a:r>
                  <a:rPr lang="zh-CN" altLang="zh-CN" sz="28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: 1  </a:t>
                </a:r>
                <a:r>
                  <a:rPr 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对矩阵施行初等变换后得到的是一个新的矩阵，它和</a:t>
                </a:r>
                <a:endParaRPr 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  <a:p>
                <a:pPr eaLnBrk="1" hangingPunct="1">
                  <a:defRPr/>
                </a:pPr>
                <a:r>
                  <a:rPr lang="zh-CN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               原来的矩阵不同，两者间</a:t>
                </a:r>
                <a:r>
                  <a:rPr lang="zh-CN" sz="24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不能写“</a:t>
                </a:r>
                <a:r>
                  <a:rPr lang="zh-CN" altLang="zh-CN" sz="24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=”</a:t>
                </a:r>
                <a:r>
                  <a:rPr lang="zh-CN" altLang="en-US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，而</a:t>
                </a:r>
                <a:r>
                  <a:rPr lang="zh-CN" altLang="en-US" sz="24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应该写“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24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”，</a:t>
                </a:r>
                <a:endParaRPr lang="en-US" altLang="zh-CN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  <a:p>
                <a:pPr eaLnBrk="1" hangingPunct="1">
                  <a:defRPr/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并在箭头上方</a:t>
                </a:r>
                <a:r>
                  <a:rPr lang="zh-CN" altLang="en-US" sz="24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标明所使用的初等变换</a:t>
                </a:r>
                <a:r>
                  <a:rPr lang="zh-CN" sz="24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。</a:t>
                </a:r>
                <a:endParaRPr lang="zh-CN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38" y="904875"/>
                <a:ext cx="8651727" cy="1261884"/>
              </a:xfrm>
              <a:prstGeom prst="rect">
                <a:avLst/>
              </a:prstGeom>
              <a:blipFill rotWithShape="1">
                <a:blip r:embed="rId13"/>
                <a:stretch>
                  <a:fillRect l="-4" r="2" b="11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</p:spPr>
        <p:txBody>
          <a:bodyPr/>
          <a:lstStyle/>
          <a:p>
            <a:pPr algn="ctr"/>
            <a:fld id="{FF7F1C1A-A93E-47FB-ACC9-B43337D9B93A}" type="slidenum">
              <a:rPr lang="zh-CN" altLang="en-US" smtClean="0"/>
            </a:fld>
            <a:r>
              <a:rPr lang="en-US" altLang="zh-CN" dirty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/>
      <p:bldP spid="30" grpId="0" animBg="1" autoUpdateAnimBg="0"/>
      <p:bldP spid="9" grpId="0"/>
      <p:bldP spid="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12"/>
          <p:cNvGraphicFramePr>
            <a:graphicFrameLocks noChangeAspect="1"/>
          </p:cNvGraphicFramePr>
          <p:nvPr/>
        </p:nvGraphicFramePr>
        <p:xfrm>
          <a:off x="6097662" y="3014663"/>
          <a:ext cx="2451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58826400" imgH="30175200" progId="Equation.DSMT4">
                  <p:embed/>
                </p:oleObj>
              </mc:Choice>
              <mc:Fallback>
                <p:oleObj name="Equation" r:id="rId1" imgW="58826400" imgH="30175200" progId="Equation.DSMT4">
                  <p:embed/>
                  <p:pic>
                    <p:nvPicPr>
                      <p:cNvPr id="0" name="Picture 6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662" y="3014663"/>
                        <a:ext cx="24511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9"/>
          <p:cNvGraphicFramePr>
            <a:graphicFrameLocks noChangeAspect="1"/>
          </p:cNvGraphicFramePr>
          <p:nvPr/>
        </p:nvGraphicFramePr>
        <p:xfrm>
          <a:off x="6335787" y="4786313"/>
          <a:ext cx="2476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59436000" imgH="30175200" progId="Equation.DSMT4">
                  <p:embed/>
                </p:oleObj>
              </mc:Choice>
              <mc:Fallback>
                <p:oleObj name="Equation" r:id="rId3" imgW="59436000" imgH="30175200" progId="Equation.DSMT4">
                  <p:embed/>
                  <p:pic>
                    <p:nvPicPr>
                      <p:cNvPr id="0" name="Picture 6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787" y="4786313"/>
                        <a:ext cx="24765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714375" y="642938"/>
            <a:ext cx="692943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C00000"/>
                </a:solidFill>
                <a:latin typeface="+mn-ea"/>
                <a:cs typeface="楷体_GB2312" panose="02010609030101010101" pitchFamily="49" charset="-122"/>
              </a:rPr>
              <a:t>练习：用消元法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  <a:cs typeface="楷体_GB2312" panose="02010609030101010101" pitchFamily="49" charset="-122"/>
              </a:rPr>
              <a:t>求解下列线性方程组</a:t>
            </a:r>
            <a:endParaRPr lang="zh-CN" altLang="en-US" b="1" dirty="0">
              <a:solidFill>
                <a:srgbClr val="C00000"/>
              </a:solidFill>
              <a:latin typeface="+mn-ea"/>
              <a:ea typeface="+mn-ea"/>
              <a:cs typeface="楷体_GB2312" panose="02010609030101010101" pitchFamily="49" charset="-122"/>
            </a:endParaRPr>
          </a:p>
        </p:txBody>
      </p:sp>
      <p:graphicFrame>
        <p:nvGraphicFramePr>
          <p:cNvPr id="30725" name="Object 2"/>
          <p:cNvGraphicFramePr>
            <a:graphicFrameLocks noChangeAspect="1"/>
          </p:cNvGraphicFramePr>
          <p:nvPr/>
        </p:nvGraphicFramePr>
        <p:xfrm>
          <a:off x="714375" y="2984996"/>
          <a:ext cx="29083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5" imgW="69799200" imgH="31394400" progId="Equation.DSMT4">
                  <p:embed/>
                </p:oleObj>
              </mc:Choice>
              <mc:Fallback>
                <p:oleObj name="Equation" r:id="rId5" imgW="69799200" imgH="31394400" progId="Equation.DSMT4">
                  <p:embed/>
                  <p:pic>
                    <p:nvPicPr>
                      <p:cNvPr id="0" name="Picture 6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984996"/>
                        <a:ext cx="2908300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3"/>
          <p:cNvGraphicFramePr>
            <a:graphicFrameLocks noChangeAspect="1"/>
          </p:cNvGraphicFramePr>
          <p:nvPr/>
        </p:nvGraphicFramePr>
        <p:xfrm>
          <a:off x="706388" y="1285875"/>
          <a:ext cx="28575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7" imgW="68580000" imgH="31394400" progId="Equation.DSMT4">
                  <p:embed/>
                </p:oleObj>
              </mc:Choice>
              <mc:Fallback>
                <p:oleObj name="Equation" r:id="rId7" imgW="68580000" imgH="31394400" progId="Equation.DSMT4">
                  <p:embed/>
                  <p:pic>
                    <p:nvPicPr>
                      <p:cNvPr id="0" name="Picture 6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388" y="1285875"/>
                        <a:ext cx="2857500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4"/>
          <p:cNvGraphicFramePr>
            <a:graphicFrameLocks noChangeAspect="1"/>
          </p:cNvGraphicFramePr>
          <p:nvPr/>
        </p:nvGraphicFramePr>
        <p:xfrm>
          <a:off x="714375" y="4725144"/>
          <a:ext cx="28956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9" imgW="69494400" imgH="31394400" progId="Equation.DSMT4">
                  <p:embed/>
                </p:oleObj>
              </mc:Choice>
              <mc:Fallback>
                <p:oleObj name="Equation" r:id="rId9" imgW="69494400" imgH="31394400" progId="Equation.DSMT4">
                  <p:embed/>
                  <p:pic>
                    <p:nvPicPr>
                      <p:cNvPr id="0" name="Picture 6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725144"/>
                        <a:ext cx="2895600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7"/>
          <p:cNvGraphicFramePr>
            <a:graphicFrameLocks noChangeAspect="1"/>
          </p:cNvGraphicFramePr>
          <p:nvPr/>
        </p:nvGraphicFramePr>
        <p:xfrm>
          <a:off x="3779912" y="1285875"/>
          <a:ext cx="2298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1" imgW="55168800" imgH="30175200" progId="Equation.DSMT4">
                  <p:embed/>
                </p:oleObj>
              </mc:Choice>
              <mc:Fallback>
                <p:oleObj name="Equation" r:id="rId11" imgW="55168800" imgH="30175200" progId="Equation.DSMT4">
                  <p:embed/>
                  <p:pic>
                    <p:nvPicPr>
                      <p:cNvPr id="0" name="Picture 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285875"/>
                        <a:ext cx="22987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8"/>
          <p:cNvGraphicFramePr>
            <a:graphicFrameLocks noChangeAspect="1"/>
          </p:cNvGraphicFramePr>
          <p:nvPr/>
        </p:nvGraphicFramePr>
        <p:xfrm>
          <a:off x="3811662" y="4786313"/>
          <a:ext cx="2222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3" imgW="53340000" imgH="30175200" progId="Equation.DSMT4">
                  <p:embed/>
                </p:oleObj>
              </mc:Choice>
              <mc:Fallback>
                <p:oleObj name="Equation" r:id="rId13" imgW="53340000" imgH="30175200" progId="Equation.DSMT4">
                  <p:embed/>
                  <p:pic>
                    <p:nvPicPr>
                      <p:cNvPr id="0" name="Picture 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662" y="4786313"/>
                        <a:ext cx="22225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6274209" y="4646462"/>
            <a:ext cx="2608261" cy="1428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30732" name="Object 5"/>
          <p:cNvGraphicFramePr>
            <a:graphicFrameLocks noChangeAspect="1"/>
          </p:cNvGraphicFramePr>
          <p:nvPr/>
        </p:nvGraphicFramePr>
        <p:xfrm>
          <a:off x="6304037" y="4709288"/>
          <a:ext cx="25400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5" imgW="60960000" imgH="30784800" progId="Equation.DSMT4">
                  <p:embed/>
                </p:oleObj>
              </mc:Choice>
              <mc:Fallback>
                <p:oleObj name="Equation" r:id="rId15" imgW="60960000" imgH="30784800" progId="Equation.DSMT4">
                  <p:embed/>
                  <p:pic>
                    <p:nvPicPr>
                      <p:cNvPr id="0" name="Picture 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4037" y="4709288"/>
                        <a:ext cx="2540000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0"/>
          <p:cNvGraphicFramePr>
            <a:graphicFrameLocks noChangeAspect="1"/>
          </p:cNvGraphicFramePr>
          <p:nvPr/>
        </p:nvGraphicFramePr>
        <p:xfrm>
          <a:off x="3811662" y="3000375"/>
          <a:ext cx="2298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7" imgW="55168800" imgH="30175200" progId="Equation.DSMT4">
                  <p:embed/>
                </p:oleObj>
              </mc:Choice>
              <mc:Fallback>
                <p:oleObj name="Equation" r:id="rId17" imgW="55168800" imgH="30175200" progId="Equation.DSMT4">
                  <p:embed/>
                  <p:pic>
                    <p:nvPicPr>
                      <p:cNvPr id="0" name="Picture 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662" y="3000375"/>
                        <a:ext cx="22987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6261910" y="2962211"/>
            <a:ext cx="2625723" cy="1307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30735" name="Object 11"/>
          <p:cNvGraphicFramePr>
            <a:graphicFrameLocks noChangeAspect="1"/>
          </p:cNvGraphicFramePr>
          <p:nvPr/>
        </p:nvGraphicFramePr>
        <p:xfrm>
          <a:off x="6096842" y="3042146"/>
          <a:ext cx="2743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19" imgW="65836800" imgH="28651200" progId="Equation.DSMT4">
                  <p:embed/>
                </p:oleObj>
              </mc:Choice>
              <mc:Fallback>
                <p:oleObj name="Equation" r:id="rId19" imgW="65836800" imgH="28651200" progId="Equation.DSMT4">
                  <p:embed/>
                  <p:pic>
                    <p:nvPicPr>
                      <p:cNvPr id="0" name="Picture 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842" y="3042146"/>
                        <a:ext cx="27432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6223075" y="1352550"/>
          <a:ext cx="2463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21" imgW="59131200" imgH="30175200" progId="Equation.DSMT4">
                  <p:embed/>
                </p:oleObj>
              </mc:Choice>
              <mc:Fallback>
                <p:oleObj name="Equation" r:id="rId21" imgW="59131200" imgH="30175200" progId="Equation.DSMT4">
                  <p:embed/>
                  <p:pic>
                    <p:nvPicPr>
                      <p:cNvPr id="0" name="Picture 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75" y="1352550"/>
                        <a:ext cx="24638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6214319" y="1225431"/>
            <a:ext cx="2625723" cy="13905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9" name="Object 11"/>
          <p:cNvGraphicFramePr>
            <a:graphicFrameLocks noChangeAspect="1"/>
          </p:cNvGraphicFramePr>
          <p:nvPr/>
        </p:nvGraphicFramePr>
        <p:xfrm>
          <a:off x="6105599" y="1296603"/>
          <a:ext cx="27559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23" imgW="66141600" imgH="28651200" progId="Equation.DSMT4">
                  <p:embed/>
                </p:oleObj>
              </mc:Choice>
              <mc:Fallback>
                <p:oleObj name="Equation" r:id="rId23" imgW="66141600" imgH="28651200" progId="Equation.DSMT4">
                  <p:embed/>
                  <p:pic>
                    <p:nvPicPr>
                      <p:cNvPr id="0" name="Picture 6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599" y="1296603"/>
                        <a:ext cx="27559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</p:spPr>
        <p:txBody>
          <a:bodyPr/>
          <a:lstStyle/>
          <a:p>
            <a:pPr algn="ctr"/>
            <a:fld id="{FF7F1C1A-A93E-47FB-ACC9-B43337D9B93A}" type="slidenum">
              <a:rPr lang="zh-CN" altLang="en-US" smtClean="0"/>
            </a:fld>
            <a:r>
              <a:rPr lang="en-US" altLang="zh-CN" dirty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3"/>
          <p:cNvSpPr>
            <a:spLocks noGrp="1"/>
          </p:cNvSpPr>
          <p:nvPr>
            <p:ph type="title"/>
          </p:nvPr>
        </p:nvSpPr>
        <p:spPr>
          <a:xfrm>
            <a:off x="3558048" y="599318"/>
            <a:ext cx="1440160" cy="5847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fontAlgn="ctr"/>
            <a:r>
              <a:rPr lang="zh-CN" altLang="en-US" sz="2400" dirty="0"/>
              <a:t>两个引例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42938" y="1412776"/>
            <a:ext cx="8115300" cy="1728192"/>
          </a:xfrm>
        </p:spPr>
        <p:txBody>
          <a:bodyPr/>
          <a:lstStyle/>
          <a:p>
            <a:pPr marL="449580" indent="-449580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燃烧丙烷时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丙烷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氧气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结合，生成二氧化碳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(CO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和水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(H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，其方程式为                                        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请配平该化学方程式。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/>
          </a:p>
        </p:txBody>
      </p:sp>
      <p:graphicFrame>
        <p:nvGraphicFramePr>
          <p:cNvPr id="8196" name="内容占位符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928813" y="2265461"/>
          <a:ext cx="5715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38684000" imgH="10363200" progId="Equation.DSMT4">
                  <p:embed/>
                </p:oleObj>
              </mc:Choice>
              <mc:Fallback>
                <p:oleObj name="Equation" r:id="rId1" imgW="138684000" imgH="10363200" progId="Equation.DSMT4">
                  <p:embed/>
                  <p:pic>
                    <p:nvPicPr>
                      <p:cNvPr id="0" name="Picture 47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265461"/>
                        <a:ext cx="57150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214438" y="3529012"/>
          <a:ext cx="21844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52425600" imgH="33528000" progId="Equation.DSMT4">
                  <p:embed/>
                </p:oleObj>
              </mc:Choice>
              <mc:Fallback>
                <p:oleObj name="Equation" r:id="rId3" imgW="52425600" imgH="33528000" progId="Equation.DSMT4">
                  <p:embed/>
                  <p:pic>
                    <p:nvPicPr>
                      <p:cNvPr id="0" name="Picture 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529012"/>
                        <a:ext cx="21844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532932" y="4111104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9144000" imgH="6096000" progId="Equation.DSMT4">
                  <p:embed/>
                </p:oleObj>
              </mc:Choice>
              <mc:Fallback>
                <p:oleObj name="Equation" r:id="rId5" imgW="9144000" imgH="6096000" progId="Equation.DSMT4">
                  <p:embed/>
                  <p:pic>
                    <p:nvPicPr>
                      <p:cNvPr id="0" name="Picture 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932" y="4111104"/>
                        <a:ext cx="381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4111356" y="3544168"/>
          <a:ext cx="16383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7" imgW="39319200" imgH="33528000" progId="Equation.DSMT4">
                  <p:embed/>
                </p:oleObj>
              </mc:Choice>
              <mc:Fallback>
                <p:oleObj name="Equation" r:id="rId7" imgW="39319200" imgH="33528000" progId="Equation.DSMT4">
                  <p:embed/>
                  <p:pic>
                    <p:nvPicPr>
                      <p:cNvPr id="0" name="Picture 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356" y="3544168"/>
                        <a:ext cx="16383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6207224" y="4111104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9" imgW="9144000" imgH="6096000" progId="Equation.DSMT4">
                  <p:embed/>
                </p:oleObj>
              </mc:Choice>
              <mc:Fallback>
                <p:oleObj name="Equation" r:id="rId9" imgW="9144000" imgH="6096000" progId="Equation.DSMT4">
                  <p:embed/>
                  <p:pic>
                    <p:nvPicPr>
                      <p:cNvPr id="0" name="Picture 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224" y="4111104"/>
                        <a:ext cx="381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6786563" y="3328392"/>
          <a:ext cx="1447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1" imgW="34747200" imgH="43891200" progId="Equation.DSMT4">
                  <p:embed/>
                </p:oleObj>
              </mc:Choice>
              <mc:Fallback>
                <p:oleObj name="Equation" r:id="rId11" imgW="34747200" imgH="43891200" progId="Equation.DSMT4">
                  <p:embed/>
                  <p:pic>
                    <p:nvPicPr>
                      <p:cNvPr id="0" name="Picture 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3328392"/>
                        <a:ext cx="14478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2143125" y="5448647"/>
          <a:ext cx="39068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3" imgW="94792800" imgH="10363200" progId="Equation.DSMT4">
                  <p:embed/>
                </p:oleObj>
              </mc:Choice>
              <mc:Fallback>
                <p:oleObj name="Equation" r:id="rId13" imgW="94792800" imgH="10363200" progId="Equation.DSMT4">
                  <p:embed/>
                  <p:pic>
                    <p:nvPicPr>
                      <p:cNvPr id="0" name="Picture 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5448647"/>
                        <a:ext cx="39068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</p:spPr>
        <p:txBody>
          <a:bodyPr/>
          <a:lstStyle/>
          <a:p>
            <a:pPr algn="ctr"/>
            <a:fld id="{FF7F1C1A-A93E-47FB-ACC9-B43337D9B93A}" type="slidenum">
              <a:rPr lang="zh-CN" altLang="en-US" smtClean="0"/>
            </a:fld>
            <a:r>
              <a:rPr lang="en-US" altLang="zh-CN" dirty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sz="half" idx="1"/>
          </p:nvPr>
        </p:nvSpPr>
        <p:spPr>
          <a:xfrm>
            <a:off x="300037" y="651669"/>
            <a:ext cx="8258175" cy="1367631"/>
          </a:xfrm>
        </p:spPr>
        <p:txBody>
          <a:bodyPr/>
          <a:lstStyle/>
          <a:p>
            <a:pPr marL="357505" indent="-357505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一个网络是由一个点集以及连接部分或全部点的直线或弧线构成。网络中的点称为节点，连接线称为分支。流量方向及部分流速已知。请进行网络分析确定每一分支的流量。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000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63" y="2348880"/>
            <a:ext cx="3662363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01638" y="2848943"/>
            <a:ext cx="44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30451" y="2848943"/>
            <a:ext cx="423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73076" y="4492005"/>
            <a:ext cx="423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730451" y="4492005"/>
            <a:ext cx="44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1729407" y="2705274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>
            <a:off x="1586532" y="3992736"/>
            <a:ext cx="8572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>
            <a:off x="1765126" y="5171455"/>
            <a:ext cx="5000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0" idx="2"/>
          </p:cNvCxnSpPr>
          <p:nvPr/>
        </p:nvCxnSpPr>
        <p:spPr>
          <a:xfrm rot="5400000" flipH="1" flipV="1">
            <a:off x="3782044" y="5178599"/>
            <a:ext cx="333375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 flipH="1" flipV="1">
            <a:off x="3515345" y="3921299"/>
            <a:ext cx="8572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 flipH="1" flipV="1">
            <a:off x="3695526" y="2669555"/>
            <a:ext cx="5000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>
            <a:off x="4230513" y="3063255"/>
            <a:ext cx="428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0800000">
            <a:off x="2301701" y="3134693"/>
            <a:ext cx="135731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1"/>
          </p:cNvCxnSpPr>
          <p:nvPr/>
        </p:nvCxnSpPr>
        <p:spPr>
          <a:xfrm rot="10800000" flipV="1">
            <a:off x="944388" y="3110880"/>
            <a:ext cx="857250" cy="23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1015826" y="4634880"/>
            <a:ext cx="7858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2444576" y="4634880"/>
            <a:ext cx="8572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230513" y="4563443"/>
            <a:ext cx="5715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2087388" y="2491755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1800"/>
              <a:t>450</a:t>
            </a:r>
            <a:endParaRPr lang="zh-CN" altLang="en-US" sz="180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1015826" y="2706068"/>
            <a:ext cx="569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000"/>
              <a:t>610</a:t>
            </a:r>
            <a:endParaRPr lang="zh-CN" altLang="en-US" sz="2000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587576" y="2420318"/>
            <a:ext cx="569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000"/>
              <a:t>310</a:t>
            </a:r>
            <a:endParaRPr lang="zh-CN" altLang="en-US" sz="2000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587701" y="3063255"/>
            <a:ext cx="569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000"/>
              <a:t>640</a:t>
            </a:r>
            <a:endParaRPr lang="zh-CN" altLang="en-US" sz="2000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158701" y="4563443"/>
            <a:ext cx="569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000"/>
              <a:t>520</a:t>
            </a:r>
            <a:endParaRPr lang="zh-CN" altLang="en-US" sz="2000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2015951" y="5134943"/>
            <a:ext cx="569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000"/>
              <a:t>480</a:t>
            </a:r>
            <a:endParaRPr lang="zh-CN" altLang="en-US" sz="2000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801888" y="5134943"/>
            <a:ext cx="569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000"/>
              <a:t>390</a:t>
            </a:r>
            <a:endParaRPr lang="zh-CN" altLang="en-US" sz="2000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659138" y="4634880"/>
            <a:ext cx="569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000"/>
              <a:t>600</a:t>
            </a:r>
            <a:endParaRPr lang="zh-CN" altLang="en-US" sz="2000"/>
          </a:p>
        </p:txBody>
      </p:sp>
      <p:graphicFrame>
        <p:nvGraphicFramePr>
          <p:cNvPr id="68" name="Object 6"/>
          <p:cNvGraphicFramePr>
            <a:graphicFrameLocks noChangeAspect="1"/>
          </p:cNvGraphicFramePr>
          <p:nvPr/>
        </p:nvGraphicFramePr>
        <p:xfrm>
          <a:off x="2801763" y="2920380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5181600" imgH="7924800" progId="Equation.DSMT4">
                  <p:embed/>
                </p:oleObj>
              </mc:Choice>
              <mc:Fallback>
                <p:oleObj name="Equation" r:id="rId2" imgW="5181600" imgH="7924800" progId="Equation.DSMT4">
                  <p:embed/>
                  <p:pic>
                    <p:nvPicPr>
                      <p:cNvPr id="0" name="Picture 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763" y="2920380"/>
                        <a:ext cx="215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931813" y="3706193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5791200" imgH="7924800" progId="Equation.DSMT4">
                  <p:embed/>
                </p:oleObj>
              </mc:Choice>
              <mc:Fallback>
                <p:oleObj name="Equation" r:id="rId4" imgW="5791200" imgH="7924800" progId="Equation.DSMT4">
                  <p:embed/>
                  <p:pic>
                    <p:nvPicPr>
                      <p:cNvPr id="0" name="Picture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813" y="3706193"/>
                        <a:ext cx="241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2866851" y="4349130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6" imgW="5486400" imgH="7924800" progId="Equation.DSMT4">
                  <p:embed/>
                </p:oleObj>
              </mc:Choice>
              <mc:Fallback>
                <p:oleObj name="Equation" r:id="rId6" imgW="5486400" imgH="7924800" progId="Equation.DSMT4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851" y="4349130"/>
                        <a:ext cx="228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3789188" y="3706193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5791200" imgH="7924800" progId="Equation.DSMT4">
                  <p:embed/>
                </p:oleObj>
              </mc:Choice>
              <mc:Fallback>
                <p:oleObj name="Equation" r:id="rId8" imgW="5791200" imgH="7924800" progId="Equation.DSMT4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188" y="3706193"/>
                        <a:ext cx="241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0"/>
          <p:cNvGraphicFramePr>
            <a:graphicFrameLocks noChangeAspect="1"/>
          </p:cNvGraphicFramePr>
          <p:nvPr/>
        </p:nvGraphicFramePr>
        <p:xfrm>
          <a:off x="5873576" y="2420318"/>
          <a:ext cx="2082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49987200" imgH="31699200" progId="Equation.DSMT4">
                  <p:embed/>
                </p:oleObj>
              </mc:Choice>
              <mc:Fallback>
                <p:oleObj name="Equation" r:id="rId10" imgW="49987200" imgH="31699200" progId="Equation.DSMT4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576" y="2420318"/>
                        <a:ext cx="20828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6016451" y="4134818"/>
          <a:ext cx="1473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2" imgW="35356800" imgH="24384000" progId="Equation.DSMT4">
                  <p:embed/>
                </p:oleObj>
              </mc:Choice>
              <mc:Fallback>
                <p:oleObj name="Equation" r:id="rId12" imgW="35356800" imgH="24384000" progId="Equation.DSMT4">
                  <p:embed/>
                  <p:pic>
                    <p:nvPicPr>
                      <p:cNvPr id="0" name="Picture 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451" y="4134818"/>
                        <a:ext cx="1473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</p:spPr>
        <p:txBody>
          <a:bodyPr/>
          <a:lstStyle/>
          <a:p>
            <a:pPr algn="ctr"/>
            <a:fld id="{FF7F1C1A-A93E-47FB-ACC9-B43337D9B93A}" type="slidenum">
              <a:rPr lang="zh-CN" altLang="en-US" smtClean="0"/>
            </a:fld>
            <a:r>
              <a:rPr lang="en-US" altLang="zh-CN" dirty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57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4287268" y="3645024"/>
          <a:ext cx="1952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4572000" imgH="7924800" progId="Equation.DSMT4">
                  <p:embed/>
                </p:oleObj>
              </mc:Choice>
              <mc:Fallback>
                <p:oleObj name="Equation" r:id="rId1" imgW="4572000" imgH="7924800" progId="Equation.DSMT4">
                  <p:embed/>
                  <p:pic>
                    <p:nvPicPr>
                      <p:cNvPr id="0" name="Picture 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268" y="3645024"/>
                        <a:ext cx="195263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23850" y="620713"/>
            <a:ext cx="5248275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线性方程组的相关概念</a:t>
            </a:r>
            <a:endParaRPr 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4216400" y="1752362"/>
          <a:ext cx="1841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4572000" imgH="7924800" progId="Equation.DSMT4">
                  <p:embed/>
                </p:oleObj>
              </mc:Choice>
              <mc:Fallback>
                <p:oleObj name="Equation" r:id="rId3" imgW="4572000" imgH="7924800" progId="Equation.DSMT4">
                  <p:embed/>
                  <p:pic>
                    <p:nvPicPr>
                      <p:cNvPr id="0" name="Picture 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1752362"/>
                        <a:ext cx="18415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2279650" y="1568450"/>
          <a:ext cx="1841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4" imgW="4572000" imgH="7924800" progId="Equation.DSMT4">
                  <p:embed/>
                </p:oleObj>
              </mc:Choice>
              <mc:Fallback>
                <p:oleObj name="Equation" r:id="rId4" imgW="4572000" imgH="7924800" progId="Equation.DSMT4">
                  <p:embed/>
                  <p:pic>
                    <p:nvPicPr>
                      <p:cNvPr id="0" name="Picture 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568450"/>
                        <a:ext cx="18415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767056" y="1340768"/>
                <a:ext cx="2550698" cy="437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0">
                          <a:latin typeface="Cambria Math" panose="02040503050406030204" pitchFamily="18" charset="0"/>
                        </a:rPr>
                        <m:t>轴</m:t>
                      </m:r>
                      <m:r>
                        <a:rPr lang="zh-CN" altLang="en-US" sz="2000" b="0" i="0">
                          <a:latin typeface="Cambria Math" panose="02040503050406030204" pitchFamily="18" charset="0"/>
                        </a:rPr>
                        <m:t>线点方程</m:t>
                      </m:r>
                      <m:r>
                        <m:rPr>
                          <m:nor/>
                        </m:rPr>
                        <a:rPr lang="zh-CN" altLang="en-US" sz="2000" b="1" i="1">
                          <a:latin typeface="Cambria Math" panose="02040503050406030204" pitchFamily="18" charset="0"/>
                        </a:rPr>
                        <m:t>  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m:rPr>
                          <m:nor/>
                        </m:rPr>
                        <a:rPr lang="zh-CN" alt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56" y="1340768"/>
                <a:ext cx="2550698" cy="437684"/>
              </a:xfrm>
              <a:prstGeom prst="rect">
                <a:avLst/>
              </a:prstGeom>
              <a:blipFill rotWithShape="1">
                <a:blip r:embed="rId5"/>
                <a:stretch>
                  <a:fillRect l="-24" t="-65" r="20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998617" y="1341984"/>
                <a:ext cx="22894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smtClean="0">
                          <a:latin typeface="Cambria Math" panose="02040503050406030204" pitchFamily="18" charset="0"/>
                        </a:rPr>
                        <m:t>−−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一元线性方程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617" y="1341984"/>
                <a:ext cx="2289408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" t="-57" r="11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755576" y="1828567"/>
                <a:ext cx="3544560" cy="437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平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面直线方程</m:t>
                      </m:r>
                      <m:r>
                        <m:rPr>
                          <m:nor/>
                        </m:rPr>
                        <a:rPr lang="zh-CN" altLang="en-US" sz="2000" b="1" i="1">
                          <a:latin typeface="Cambria Math" panose="02040503050406030204" pitchFamily="18" charset="0"/>
                        </a:rPr>
                        <m:t>  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828567"/>
                <a:ext cx="3544560" cy="437684"/>
              </a:xfrm>
              <a:prstGeom prst="rect">
                <a:avLst/>
              </a:prstGeom>
              <a:blipFill rotWithShape="1">
                <a:blip r:embed="rId7"/>
                <a:stretch>
                  <a:fillRect l="-16" t="-92" r="16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932040" y="1925013"/>
                <a:ext cx="22894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smtClean="0">
                          <a:latin typeface="Cambria Math" panose="02040503050406030204" pitchFamily="18" charset="0"/>
                        </a:rPr>
                        <m:t>−−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二元线性方程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925013"/>
                <a:ext cx="2289408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28" t="-82" r="10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755576" y="2276872"/>
                <a:ext cx="4149085" cy="437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空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间平面方程</m:t>
                      </m:r>
                      <m:r>
                        <m:rPr>
                          <m:nor/>
                        </m:rPr>
                        <a:rPr lang="zh-CN" altLang="en-US" sz="2000" b="1" i="1">
                          <a:latin typeface="Cambria Math" panose="02040503050406030204" pitchFamily="18" charset="0"/>
                        </a:rPr>
                        <m:t>  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𝒄𝒛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76872"/>
                <a:ext cx="4149085" cy="437684"/>
              </a:xfrm>
              <a:prstGeom prst="rect">
                <a:avLst/>
              </a:prstGeom>
              <a:blipFill rotWithShape="1">
                <a:blip r:embed="rId9"/>
                <a:stretch>
                  <a:fillRect l="-14" t="-91" r="13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530460" y="2328241"/>
                <a:ext cx="22894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smtClean="0">
                          <a:latin typeface="Cambria Math" panose="02040503050406030204" pitchFamily="18" charset="0"/>
                        </a:rPr>
                        <m:t>−−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三元线性方程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460" y="2328241"/>
                <a:ext cx="2289408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11" t="-83" r="21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709692" y="2754100"/>
                <a:ext cx="49295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共</m:t>
                      </m:r>
                      <m:r>
                        <a:rPr lang="zh-CN" alt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同</m:t>
                      </m:r>
                      <m:r>
                        <a:rPr lang="zh-CN" altLang="en-US" sz="2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特</m:t>
                      </m:r>
                      <m:r>
                        <a:rPr lang="zh-CN" alt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征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：只涉及变量的加法与数乘运算</m:t>
                      </m:r>
                    </m:oMath>
                  </m:oMathPara>
                </a14:m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92" y="2754100"/>
                <a:ext cx="4929555" cy="400110"/>
              </a:xfrm>
              <a:prstGeom prst="rect">
                <a:avLst/>
              </a:prstGeom>
              <a:blipFill rotWithShape="1">
                <a:blip r:embed="rId11"/>
                <a:stretch>
                  <a:fillRect l="-8" t="-26" r="9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0"/>
          <p:cNvGraphicFramePr>
            <a:graphicFrameLocks noChangeAspect="1"/>
          </p:cNvGraphicFramePr>
          <p:nvPr/>
        </p:nvGraphicFramePr>
        <p:xfrm>
          <a:off x="5157218" y="3212976"/>
          <a:ext cx="2174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12" imgW="5181600" imgH="8839200" progId="Equation.DSMT4">
                  <p:embed/>
                </p:oleObj>
              </mc:Choice>
              <mc:Fallback>
                <p:oleObj name="Equation" r:id="rId12" imgW="5181600" imgH="8839200" progId="Equation.DSMT4">
                  <p:embed/>
                  <p:pic>
                    <p:nvPicPr>
                      <p:cNvPr id="0" name="Picture 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218" y="3212976"/>
                        <a:ext cx="21748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56"/>
          <p:cNvSpPr txBox="1">
            <a:spLocks noChangeArrowheads="1"/>
          </p:cNvSpPr>
          <p:nvPr/>
        </p:nvSpPr>
        <p:spPr bwMode="auto">
          <a:xfrm>
            <a:off x="899593" y="3227089"/>
            <a:ext cx="1734770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元线性方程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3228399" y="3218805"/>
                <a:ext cx="384522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399" y="3218805"/>
                <a:ext cx="3845226" cy="400110"/>
              </a:xfrm>
              <a:prstGeom prst="rect">
                <a:avLst/>
              </a:prstGeom>
              <a:blipFill rotWithShape="1">
                <a:blip r:embed="rId14"/>
                <a:stretch>
                  <a:fillRect l="-2" t="-156" r="9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755576" y="3735366"/>
                <a:ext cx="828092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其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中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为未知量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的系数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为常数项，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为正整数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735366"/>
                <a:ext cx="8280921" cy="400110"/>
              </a:xfrm>
              <a:prstGeom prst="rect">
                <a:avLst/>
              </a:prstGeom>
              <a:blipFill rotWithShape="1">
                <a:blip r:embed="rId15"/>
                <a:stretch>
                  <a:fillRect l="-7" t="-74" r="5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3223714" y="2562381"/>
                <a:ext cx="3338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714" y="2562381"/>
                <a:ext cx="333873" cy="400110"/>
              </a:xfrm>
              <a:prstGeom prst="rect">
                <a:avLst/>
              </a:prstGeom>
              <a:blipFill rotWithShape="1">
                <a:blip r:embed="rId16"/>
                <a:stretch>
                  <a:fillRect l="-136" t="-39" r="95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709692" y="4586756"/>
                <a:ext cx="48503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含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个方程的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元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线性方程组为：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92" y="4586756"/>
                <a:ext cx="4850302" cy="400110"/>
              </a:xfrm>
              <a:prstGeom prst="rect">
                <a:avLst/>
              </a:prstGeom>
              <a:blipFill rotWithShape="1">
                <a:blip r:embed="rId17"/>
                <a:stretch>
                  <a:fillRect l="-8" t="-38" r="12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2616496" y="4973572"/>
                <a:ext cx="4441216" cy="1479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sz="2000" b="1" i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sz="2000" b="1" i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zh-CN" altLang="en-US" sz="2000" b="1" i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0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sz="2000" b="1" i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0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sz="2000" b="1" i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zh-CN" altLang="en-US" sz="2000" b="1" i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⋯⋯⋯⋯⋯⋯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zh-CN" altLang="en-US" sz="2000" b="1" i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sz="2000" b="1" i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zh-CN" altLang="en-US" sz="2000" b="1" i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sz="2000" b="1" i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𝒎𝒏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496" y="4973572"/>
                <a:ext cx="4441216" cy="1479764"/>
              </a:xfrm>
              <a:prstGeom prst="rect">
                <a:avLst/>
              </a:prstGeom>
              <a:blipFill rotWithShape="1">
                <a:blip r:embed="rId18"/>
                <a:stretch>
                  <a:fillRect l="-7" t="-17" r="7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899592" y="4181018"/>
            <a:ext cx="1994457" cy="40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元线性方程组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</p:spPr>
        <p:txBody>
          <a:bodyPr/>
          <a:lstStyle/>
          <a:p>
            <a:pPr algn="ctr"/>
            <a:fld id="{FF7F1C1A-A93E-47FB-ACC9-B43337D9B93A}" type="slidenum">
              <a:rPr lang="zh-CN" altLang="en-US" smtClean="0"/>
            </a:fld>
            <a:r>
              <a:rPr lang="en-US" altLang="zh-CN" dirty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  <p:bldP spid="8" grpId="1"/>
      <p:bldP spid="9" grpId="1"/>
      <p:bldP spid="10" grpId="1"/>
      <p:bldP spid="14" grpId="1"/>
      <p:bldP spid="15" grpId="1"/>
      <p:bldP spid="17" grpId="1"/>
      <p:bldP spid="21" grpId="1" animBg="1"/>
      <p:bldP spid="19" grpId="1"/>
      <p:bldP spid="23" grpId="1"/>
      <p:bldP spid="24" grpId="1"/>
      <p:bldP spid="27" grpId="1" animBg="1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75456" y="3462099"/>
            <a:ext cx="800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如果一个线性方程组有唯一解或者无穷多解，则称之为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的；如果无解，则称之为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不相容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723628" y="4437112"/>
            <a:ext cx="457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C00000"/>
                </a:solidFill>
              </a:rPr>
              <a:t>线性方程组的两个基本问题：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683568" y="5018881"/>
            <a:ext cx="6929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方程组是否相容，即解的存在性问题。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683568" y="5517232"/>
            <a:ext cx="8215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如果解存在，是否只有一个，即解的唯一性问题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13319" name="Text Box 36"/>
          <p:cNvSpPr txBox="1">
            <a:spLocks noChangeArrowheads="1"/>
          </p:cNvSpPr>
          <p:nvPr/>
        </p:nvSpPr>
        <p:spPr bwMode="auto">
          <a:xfrm>
            <a:off x="685800" y="2220227"/>
            <a:ext cx="704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一个线性方程组的解可能出现以下三种情况之一：</a:t>
            </a:r>
            <a:endParaRPr lang="zh-CN" altLang="en-US" sz="24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9632" y="2797965"/>
            <a:ext cx="1008112" cy="4037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无解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840" y="2803187"/>
            <a:ext cx="1656184" cy="4037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有唯一解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80112" y="2803187"/>
            <a:ext cx="1872208" cy="4037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有无穷多解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23850" y="620713"/>
            <a:ext cx="5248275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线性方程组的相关概念</a:t>
            </a:r>
            <a:endParaRPr 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19459" y="1265613"/>
                <a:ext cx="8101013" cy="827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方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程组的</m:t>
                    </m:r>
                    <m:r>
                      <a:rPr lang="zh-CN" alt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解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是一组满足方程组的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元数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),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方程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组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全部解的集合称为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解集</a:t>
                </a:r>
                <a:r>
                  <a:rPr lang="zh-CN" altLang="en-US" sz="2400" dirty="0"/>
                  <a:t>。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59" y="1265613"/>
                <a:ext cx="8101013" cy="827599"/>
              </a:xfrm>
              <a:prstGeom prst="rect">
                <a:avLst/>
              </a:prstGeom>
              <a:blipFill rotWithShape="1">
                <a:blip r:embed="rId1"/>
                <a:stretch>
                  <a:fillRect t="-7" r="4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</p:spPr>
        <p:txBody>
          <a:bodyPr/>
          <a:lstStyle/>
          <a:p>
            <a:pPr algn="ctr"/>
            <a:fld id="{FF7F1C1A-A93E-47FB-ACC9-B43337D9B93A}" type="slidenum">
              <a:rPr lang="zh-CN" altLang="en-US" smtClean="0"/>
            </a:fld>
            <a:r>
              <a:rPr lang="en-US" altLang="zh-CN" dirty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/>
      <p:bldP spid="71691" grpId="0"/>
      <p:bldP spid="71692" grpId="0"/>
      <p:bldP spid="71699" grpId="0"/>
      <p:bldP spid="13319" grpId="0"/>
      <p:bldP spid="2" grpId="0" animBg="1"/>
      <p:bldP spid="9" grpId="0" animBg="1"/>
      <p:bldP spid="10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4000500" y="1340769"/>
          <a:ext cx="2268538" cy="1079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2086610" imgH="965835" progId="Equation.DSMT4">
                  <p:embed/>
                </p:oleObj>
              </mc:Choice>
              <mc:Fallback>
                <p:oleObj name="Equation" r:id="rId1" imgW="2086610" imgH="965835" progId="Equation.DSMT4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1340769"/>
                        <a:ext cx="2268538" cy="1079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555081"/>
            <a:ext cx="2662238" cy="650875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例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1.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解方程组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楷体_GB2312" panose="02010609030101010101" pitchFamily="49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06425" y="2840956"/>
            <a:ext cx="647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1214438" y="2912393"/>
            <a:ext cx="1882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1,2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两行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214688" y="2645102"/>
          <a:ext cx="1735137" cy="943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3" imgW="2086610" imgH="965835" progId="Equation.DSMT4">
                  <p:embed/>
                </p:oleObj>
              </mc:Choice>
              <mc:Fallback>
                <p:oleObj name="Equation" r:id="rId3" imgW="2086610" imgH="965835" progId="Equation.DSMT4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2645102"/>
                        <a:ext cx="1735137" cy="943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2725291" y="3997602"/>
          <a:ext cx="1990725" cy="943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5" imgW="2388870" imgH="965835" progId="Equation.DSMT4">
                  <p:embed/>
                </p:oleObj>
              </mc:Choice>
              <mc:Fallback>
                <p:oleObj name="Equation" r:id="rId5" imgW="2388870" imgH="965835" progId="Equation.DSMT4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291" y="3997602"/>
                        <a:ext cx="1990725" cy="943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箭头 18"/>
          <p:cNvSpPr/>
          <p:nvPr/>
        </p:nvSpPr>
        <p:spPr>
          <a:xfrm flipV="1">
            <a:off x="714375" y="4412581"/>
            <a:ext cx="1571625" cy="7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714375" y="5769893"/>
            <a:ext cx="1071563" cy="46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2123728" y="5301208"/>
          <a:ext cx="1752600" cy="943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7" imgW="2099310" imgH="965835" progId="Equation.DSMT4">
                  <p:embed/>
                </p:oleObj>
              </mc:Choice>
              <mc:Fallback>
                <p:oleObj name="Equation" r:id="rId7" imgW="2099310" imgH="965835" progId="Equation.DSMT4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301208"/>
                        <a:ext cx="1752600" cy="943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右箭头 23"/>
          <p:cNvSpPr/>
          <p:nvPr/>
        </p:nvSpPr>
        <p:spPr>
          <a:xfrm>
            <a:off x="4407942" y="5698456"/>
            <a:ext cx="1357312" cy="7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6124153" y="5293746"/>
          <a:ext cx="1400175" cy="943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9" imgW="1674495" imgH="965835" progId="Equation.DSMT4">
                  <p:embed/>
                </p:oleObj>
              </mc:Choice>
              <mc:Fallback>
                <p:oleObj name="Equation" r:id="rId9" imgW="1674495" imgH="965835" progId="Equation.DSMT4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153" y="5293746"/>
                        <a:ext cx="1400175" cy="943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929188" y="386104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70C0"/>
                </a:solidFill>
              </a:rPr>
              <a:t>①</a:t>
            </a:r>
            <a:endParaRPr lang="zh-CN" altLang="en-US" sz="2400" b="1">
              <a:solidFill>
                <a:srgbClr val="0070C0"/>
              </a:solidFill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4932040" y="443254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70C0"/>
                </a:solidFill>
              </a:rPr>
              <a:t>②</a:t>
            </a:r>
            <a:endParaRPr lang="zh-CN" altLang="en-US" sz="2400" b="1">
              <a:solidFill>
                <a:srgbClr val="0070C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3568" y="3903439"/>
            <a:ext cx="169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ea typeface="楷体_GB2312" panose="02010609030101010101" pitchFamily="49" charset="-122"/>
                <a:cs typeface="楷体_GB2312" panose="02010609030101010101" pitchFamily="49" charset="-122"/>
              </a:rPr>
              <a:t>②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ea typeface="楷体_GB2312" panose="02010609030101010101" pitchFamily="49" charset="-122"/>
                <a:cs typeface="楷体_GB2312" panose="02010609030101010101" pitchFamily="49" charset="-122"/>
              </a:rPr>
              <a:t>+(-2)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ea typeface="楷体_GB2312" panose="02010609030101010101" pitchFamily="49" charset="-122"/>
                <a:cs typeface="楷体_GB2312" panose="02010609030101010101" pitchFamily="49" charset="-122"/>
              </a:rPr>
              <a:t>①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9552" y="5269831"/>
            <a:ext cx="1436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ea typeface="楷体_GB2312" panose="02010609030101010101" pitchFamily="49" charset="-122"/>
                <a:cs typeface="楷体_GB2312" panose="02010609030101010101" pitchFamily="49" charset="-122"/>
              </a:rPr>
              <a:t>(-1/5)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ea typeface="楷体_GB2312" panose="02010609030101010101" pitchFamily="49" charset="-122"/>
                <a:cs typeface="楷体_GB2312" panose="02010609030101010101" pitchFamily="49" charset="-122"/>
              </a:rPr>
              <a:t>②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784253" y="5203850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70C0"/>
                </a:solidFill>
              </a:rPr>
              <a:t>①</a:t>
            </a:r>
            <a:endParaRPr lang="zh-CN" altLang="en-US" sz="2400" b="1">
              <a:solidFill>
                <a:srgbClr val="0070C0"/>
              </a:solidFill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3784253" y="5775350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70C0"/>
                </a:solidFill>
              </a:rPr>
              <a:t>②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357813" y="2564904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70C0"/>
                </a:solidFill>
              </a:rPr>
              <a:t>①</a:t>
            </a:r>
            <a:endParaRPr lang="zh-CN" altLang="en-US" sz="2400" b="1">
              <a:solidFill>
                <a:srgbClr val="0070C0"/>
              </a:solidFill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5357813" y="3136404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70C0"/>
                </a:solidFill>
              </a:rPr>
              <a:t>②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36504" y="5198393"/>
            <a:ext cx="17351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ea typeface="楷体_GB2312" panose="02010609030101010101" pitchFamily="49" charset="-122"/>
                <a:cs typeface="楷体_GB2312" panose="02010609030101010101" pitchFamily="49" charset="-122"/>
              </a:rPr>
              <a:t>①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ea typeface="楷体_GB2312" panose="02010609030101010101" pitchFamily="49" charset="-122"/>
                <a:cs typeface="楷体_GB2312" panose="02010609030101010101" pitchFamily="49" charset="-122"/>
              </a:rPr>
              <a:t>+(-3)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ea typeface="楷体_GB2312" panose="02010609030101010101" pitchFamily="49" charset="-122"/>
                <a:cs typeface="楷体_GB2312" panose="02010609030101010101" pitchFamily="49" charset="-122"/>
              </a:rPr>
              <a:t>②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23850" y="620713"/>
            <a:ext cx="5605464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线性方程组的高斯消元法</a:t>
            </a:r>
            <a:endParaRPr 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</p:spPr>
        <p:txBody>
          <a:bodyPr/>
          <a:lstStyle/>
          <a:p>
            <a:pPr algn="ctr"/>
            <a:fld id="{FF7F1C1A-A93E-47FB-ACC9-B43337D9B93A}" type="slidenum">
              <a:rPr lang="zh-CN" altLang="en-US" smtClean="0"/>
            </a:fld>
            <a:r>
              <a:rPr lang="en-US" altLang="zh-CN" dirty="0"/>
              <a:t>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utoUpdateAnimBg="0"/>
      <p:bldP spid="9" grpId="0"/>
      <p:bldP spid="19" grpId="0" animBg="1"/>
      <p:bldP spid="20" grpId="0" animBg="1"/>
      <p:bldP spid="24" grpId="0" animBg="1"/>
      <p:bldP spid="21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2115" name="Object 3"/>
          <p:cNvGraphicFramePr>
            <a:graphicFrameLocks noChangeAspect="1"/>
          </p:cNvGraphicFramePr>
          <p:nvPr/>
        </p:nvGraphicFramePr>
        <p:xfrm>
          <a:off x="7810500" y="3438128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0058400" imgH="9448800" progId="Equation.3">
                  <p:embed/>
                </p:oleObj>
              </mc:Choice>
              <mc:Fallback>
                <p:oleObj name="Equation" r:id="rId1" imgW="10058400" imgH="9448800" progId="Equation.3">
                  <p:embed/>
                  <p:pic>
                    <p:nvPicPr>
                      <p:cNvPr id="0" name="Picture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3438128"/>
                        <a:ext cx="419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"/>
          <p:cNvGrpSpPr/>
          <p:nvPr/>
        </p:nvGrpSpPr>
        <p:grpSpPr bwMode="auto">
          <a:xfrm>
            <a:off x="1771650" y="2523728"/>
            <a:ext cx="4552950" cy="2057400"/>
            <a:chOff x="1020" y="1680"/>
            <a:chExt cx="2868" cy="1296"/>
          </a:xfrm>
        </p:grpSpPr>
        <p:graphicFrame>
          <p:nvGraphicFramePr>
            <p:cNvPr id="16395" name="Object 6"/>
            <p:cNvGraphicFramePr>
              <a:graphicFrameLocks noChangeAspect="1"/>
            </p:cNvGraphicFramePr>
            <p:nvPr/>
          </p:nvGraphicFramePr>
          <p:xfrm>
            <a:off x="1020" y="1680"/>
            <a:ext cx="2496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3" imgW="95097600" imgH="49377600" progId="Equation.3">
                    <p:embed/>
                  </p:oleObj>
                </mc:Choice>
                <mc:Fallback>
                  <p:oleObj name="Equation" r:id="rId3" imgW="95097600" imgH="49377600" progId="Equation.3">
                    <p:embed/>
                    <p:pic>
                      <p:nvPicPr>
                        <p:cNvPr id="0" name="Picture 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680"/>
                          <a:ext cx="2496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396" name="Group 7"/>
            <p:cNvGrpSpPr/>
            <p:nvPr/>
          </p:nvGrpSpPr>
          <p:grpSpPr bwMode="auto">
            <a:xfrm>
              <a:off x="3744" y="1728"/>
              <a:ext cx="144" cy="144"/>
              <a:chOff x="3888" y="1680"/>
              <a:chExt cx="144" cy="144"/>
            </a:xfrm>
          </p:grpSpPr>
          <p:graphicFrame>
            <p:nvGraphicFramePr>
              <p:cNvPr id="16406" name="Object 8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" name="Equation" r:id="rId5" imgW="4267200" imgH="7315200" progId="Equation.3">
                      <p:embed/>
                    </p:oleObj>
                  </mc:Choice>
                  <mc:Fallback>
                    <p:oleObj name="Equation" r:id="rId5" imgW="4267200" imgH="7315200" progId="Equation.3">
                      <p:embed/>
                      <p:pic>
                        <p:nvPicPr>
                          <p:cNvPr id="0" name="Picture 2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07" name="Oval 9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6397" name="Group 10"/>
            <p:cNvGrpSpPr/>
            <p:nvPr/>
          </p:nvGrpSpPr>
          <p:grpSpPr bwMode="auto">
            <a:xfrm>
              <a:off x="3744" y="2400"/>
              <a:ext cx="144" cy="155"/>
              <a:chOff x="4720" y="1677"/>
              <a:chExt cx="144" cy="155"/>
            </a:xfrm>
          </p:grpSpPr>
          <p:graphicFrame>
            <p:nvGraphicFramePr>
              <p:cNvPr id="16404" name="Object 11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" name="Equation" r:id="rId7" imgW="5181600" imgH="7620000" progId="Equation.3">
                      <p:embed/>
                    </p:oleObj>
                  </mc:Choice>
                  <mc:Fallback>
                    <p:oleObj name="Equation" r:id="rId7" imgW="5181600" imgH="7620000" progId="Equation.3">
                      <p:embed/>
                      <p:pic>
                        <p:nvPicPr>
                          <p:cNvPr id="0" name="Picture 2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05" name="Oval 12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6398" name="Group 13"/>
            <p:cNvGrpSpPr/>
            <p:nvPr/>
          </p:nvGrpSpPr>
          <p:grpSpPr bwMode="auto">
            <a:xfrm>
              <a:off x="3744" y="2720"/>
              <a:ext cx="144" cy="152"/>
              <a:chOff x="5064" y="1728"/>
              <a:chExt cx="144" cy="152"/>
            </a:xfrm>
          </p:grpSpPr>
          <p:graphicFrame>
            <p:nvGraphicFramePr>
              <p:cNvPr id="16402" name="Object 14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Equation" r:id="rId9" imgW="4876800" imgH="7315200" progId="Equation.3">
                      <p:embed/>
                    </p:oleObj>
                  </mc:Choice>
                  <mc:Fallback>
                    <p:oleObj name="Equation" r:id="rId9" imgW="4876800" imgH="7315200" progId="Equation.3">
                      <p:embed/>
                      <p:pic>
                        <p:nvPicPr>
                          <p:cNvPr id="0" name="Picture 3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03" name="Oval 15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6399" name="Group 16"/>
            <p:cNvGrpSpPr/>
            <p:nvPr/>
          </p:nvGrpSpPr>
          <p:grpSpPr bwMode="auto">
            <a:xfrm>
              <a:off x="3744" y="2084"/>
              <a:ext cx="144" cy="152"/>
              <a:chOff x="4328" y="1680"/>
              <a:chExt cx="144" cy="152"/>
            </a:xfrm>
          </p:grpSpPr>
          <p:graphicFrame>
            <p:nvGraphicFramePr>
              <p:cNvPr id="16400" name="Object 17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" name="Equation" r:id="rId11" imgW="5181600" imgH="7315200" progId="Equation.3">
                      <p:embed/>
                    </p:oleObj>
                  </mc:Choice>
                  <mc:Fallback>
                    <p:oleObj name="Equation" r:id="rId11" imgW="5181600" imgH="7315200" progId="Equation.3">
                      <p:embed/>
                      <p:pic>
                        <p:nvPicPr>
                          <p:cNvPr id="0" name="Picture 3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01" name="Oval 18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aphicFrame>
        <p:nvGraphicFramePr>
          <p:cNvPr id="1242132" name="Object 20"/>
          <p:cNvGraphicFramePr>
            <a:graphicFrameLocks noChangeAspect="1"/>
          </p:cNvGraphicFramePr>
          <p:nvPr/>
        </p:nvGraphicFramePr>
        <p:xfrm>
          <a:off x="6350000" y="3628628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3" imgW="363855" imgH="215900" progId="Equation.3">
                  <p:embed/>
                </p:oleObj>
              </mc:Choice>
              <mc:Fallback>
                <p:oleObj name="Equation" r:id="rId13" imgW="363855" imgH="215900" progId="Equation.3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3628628"/>
                        <a:ext cx="482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2133" name="Line 21"/>
          <p:cNvSpPr>
            <a:spLocks noChangeShapeType="1"/>
          </p:cNvSpPr>
          <p:nvPr/>
        </p:nvSpPr>
        <p:spPr bwMode="auto">
          <a:xfrm>
            <a:off x="6210300" y="2803128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571500" y="1612825"/>
            <a:ext cx="278606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楷体_GB2312" panose="02010609030101010101" pitchFamily="49" charset="-122"/>
              </a:rPr>
              <a:t>练习：解方程组</a:t>
            </a:r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23850" y="620713"/>
            <a:ext cx="5605464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线性方程组的高斯消元法</a:t>
            </a:r>
            <a:endParaRPr 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</p:spPr>
        <p:txBody>
          <a:bodyPr/>
          <a:lstStyle/>
          <a:p>
            <a:pPr algn="ctr"/>
            <a:fld id="{FF7F1C1A-A93E-47FB-ACC9-B43337D9B93A}" type="slidenum">
              <a:rPr lang="zh-CN" altLang="en-US" smtClean="0"/>
            </a:fld>
            <a:r>
              <a:rPr lang="en-US" altLang="zh-CN" dirty="0"/>
              <a:t>/20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4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3139" name="Object 3"/>
          <p:cNvGraphicFramePr>
            <a:graphicFrameLocks noChangeAspect="1"/>
          </p:cNvGraphicFramePr>
          <p:nvPr/>
        </p:nvGraphicFramePr>
        <p:xfrm>
          <a:off x="7886700" y="2447379"/>
          <a:ext cx="64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5544800" imgH="10058400" progId="Equation.3">
                  <p:embed/>
                </p:oleObj>
              </mc:Choice>
              <mc:Fallback>
                <p:oleObj name="Equation" r:id="rId1" imgW="15544800" imgH="10058400" progId="Equation.3">
                  <p:embed/>
                  <p:pic>
                    <p:nvPicPr>
                      <p:cNvPr id="0" name="Picture 1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00" y="2447379"/>
                        <a:ext cx="647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3140" name="Object 4"/>
          <p:cNvGraphicFramePr>
            <a:graphicFrameLocks noChangeAspect="1"/>
          </p:cNvGraphicFramePr>
          <p:nvPr/>
        </p:nvGraphicFramePr>
        <p:xfrm>
          <a:off x="914400" y="2593429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10058400" imgH="9448800" progId="Equation.3">
                  <p:embed/>
                </p:oleObj>
              </mc:Choice>
              <mc:Fallback>
                <p:oleObj name="Equation" r:id="rId3" imgW="10058400" imgH="9448800" progId="Equation.3">
                  <p:embed/>
                  <p:pic>
                    <p:nvPicPr>
                      <p:cNvPr id="0" name="Picture 1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3429"/>
                        <a:ext cx="419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3141" name="Object 5"/>
          <p:cNvGraphicFramePr>
            <a:graphicFrameLocks noChangeAspect="1"/>
          </p:cNvGraphicFramePr>
          <p:nvPr/>
        </p:nvGraphicFramePr>
        <p:xfrm>
          <a:off x="7842250" y="5022304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15849600" imgH="10058400" progId="Equation.3">
                  <p:embed/>
                </p:oleObj>
              </mc:Choice>
              <mc:Fallback>
                <p:oleObj name="Equation" r:id="rId5" imgW="15849600" imgH="10058400" progId="Equation.3">
                  <p:embed/>
                  <p:pic>
                    <p:nvPicPr>
                      <p:cNvPr id="0" name="Picture 1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0" y="5022304"/>
                        <a:ext cx="660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"/>
          <p:cNvGrpSpPr/>
          <p:nvPr/>
        </p:nvGrpSpPr>
        <p:grpSpPr bwMode="auto">
          <a:xfrm>
            <a:off x="1447800" y="2431504"/>
            <a:ext cx="1371600" cy="641350"/>
            <a:chOff x="912" y="1248"/>
            <a:chExt cx="864" cy="404"/>
          </a:xfrm>
        </p:grpSpPr>
        <p:sp>
          <p:nvSpPr>
            <p:cNvPr id="17475" name="Line 7"/>
            <p:cNvSpPr>
              <a:spLocks noChangeShapeType="1"/>
            </p:cNvSpPr>
            <p:nvPr/>
          </p:nvSpPr>
          <p:spPr bwMode="auto">
            <a:xfrm>
              <a:off x="912" y="1440"/>
              <a:ext cx="864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76" name="Object 8"/>
            <p:cNvGraphicFramePr>
              <a:graphicFrameLocks noChangeAspect="1"/>
            </p:cNvGraphicFramePr>
            <p:nvPr/>
          </p:nvGraphicFramePr>
          <p:xfrm>
            <a:off x="1164" y="1248"/>
            <a:ext cx="26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7" imgW="10058400" imgH="6096000" progId="Equation.3">
                    <p:embed/>
                  </p:oleObj>
                </mc:Choice>
                <mc:Fallback>
                  <p:oleObj name="Equation" r:id="rId7" imgW="10058400" imgH="6096000" progId="Equation.3">
                    <p:embed/>
                    <p:pic>
                      <p:nvPicPr>
                        <p:cNvPr id="0" name="Picture 1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4" y="1248"/>
                          <a:ext cx="264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77" name="Object 9"/>
            <p:cNvGraphicFramePr>
              <a:graphicFrameLocks noChangeAspect="1"/>
            </p:cNvGraphicFramePr>
            <p:nvPr/>
          </p:nvGraphicFramePr>
          <p:xfrm>
            <a:off x="1220" y="1460"/>
            <a:ext cx="3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9" imgW="11582400" imgH="7315200" progId="Equation.3">
                    <p:embed/>
                  </p:oleObj>
                </mc:Choice>
                <mc:Fallback>
                  <p:oleObj name="Equation" r:id="rId9" imgW="11582400" imgH="7315200" progId="Equation.3">
                    <p:embed/>
                    <p:pic>
                      <p:nvPicPr>
                        <p:cNvPr id="0" name="Picture 1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1460"/>
                          <a:ext cx="30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78" name="Group 10"/>
            <p:cNvGrpSpPr/>
            <p:nvPr/>
          </p:nvGrpSpPr>
          <p:grpSpPr bwMode="auto">
            <a:xfrm>
              <a:off x="1008" y="1248"/>
              <a:ext cx="144" cy="144"/>
              <a:chOff x="3888" y="1680"/>
              <a:chExt cx="144" cy="144"/>
            </a:xfrm>
          </p:grpSpPr>
          <p:graphicFrame>
            <p:nvGraphicFramePr>
              <p:cNvPr id="17485" name="Object 11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" name="Equation" r:id="rId11" imgW="4267200" imgH="7315200" progId="Equation.3">
                      <p:embed/>
                    </p:oleObj>
                  </mc:Choice>
                  <mc:Fallback>
                    <p:oleObj name="Equation" r:id="rId11" imgW="4267200" imgH="7315200" progId="Equation.3">
                      <p:embed/>
                      <p:pic>
                        <p:nvPicPr>
                          <p:cNvPr id="0" name="Picture 11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86" name="Oval 12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479" name="Group 13"/>
            <p:cNvGrpSpPr/>
            <p:nvPr/>
          </p:nvGrpSpPr>
          <p:grpSpPr bwMode="auto">
            <a:xfrm>
              <a:off x="1056" y="1488"/>
              <a:ext cx="144" cy="155"/>
              <a:chOff x="4720" y="1677"/>
              <a:chExt cx="144" cy="155"/>
            </a:xfrm>
          </p:grpSpPr>
          <p:graphicFrame>
            <p:nvGraphicFramePr>
              <p:cNvPr id="17483" name="Object 14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" name="Equation" r:id="rId13" imgW="5181600" imgH="7620000" progId="Equation.3">
                      <p:embed/>
                    </p:oleObj>
                  </mc:Choice>
                  <mc:Fallback>
                    <p:oleObj name="Equation" r:id="rId13" imgW="5181600" imgH="7620000" progId="Equation.3">
                      <p:embed/>
                      <p:pic>
                        <p:nvPicPr>
                          <p:cNvPr id="0" name="Picture 11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84" name="Oval 15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480" name="Group 16"/>
            <p:cNvGrpSpPr/>
            <p:nvPr/>
          </p:nvGrpSpPr>
          <p:grpSpPr bwMode="auto">
            <a:xfrm>
              <a:off x="1488" y="1248"/>
              <a:ext cx="144" cy="152"/>
              <a:chOff x="4328" y="1680"/>
              <a:chExt cx="144" cy="152"/>
            </a:xfrm>
          </p:grpSpPr>
          <p:graphicFrame>
            <p:nvGraphicFramePr>
              <p:cNvPr id="17481" name="Object 17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" name="Equation" r:id="rId15" imgW="5181600" imgH="7315200" progId="Equation.3">
                      <p:embed/>
                    </p:oleObj>
                  </mc:Choice>
                  <mc:Fallback>
                    <p:oleObj name="Equation" r:id="rId15" imgW="5181600" imgH="7315200" progId="Equation.3">
                      <p:embed/>
                      <p:pic>
                        <p:nvPicPr>
                          <p:cNvPr id="0" name="Picture 11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82" name="Oval 18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11" name="Group 19"/>
          <p:cNvGrpSpPr/>
          <p:nvPr/>
        </p:nvGrpSpPr>
        <p:grpSpPr bwMode="auto">
          <a:xfrm>
            <a:off x="2971800" y="1745704"/>
            <a:ext cx="4419600" cy="2057400"/>
            <a:chOff x="1680" y="816"/>
            <a:chExt cx="2784" cy="1296"/>
          </a:xfrm>
        </p:grpSpPr>
        <p:graphicFrame>
          <p:nvGraphicFramePr>
            <p:cNvPr id="17462" name="Object 20"/>
            <p:cNvGraphicFramePr>
              <a:graphicFrameLocks noChangeAspect="1"/>
            </p:cNvGraphicFramePr>
            <p:nvPr/>
          </p:nvGraphicFramePr>
          <p:xfrm>
            <a:off x="1680" y="816"/>
            <a:ext cx="2496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Equation" r:id="rId17" imgW="95097600" imgH="49377600" progId="Equation.3">
                    <p:embed/>
                  </p:oleObj>
                </mc:Choice>
                <mc:Fallback>
                  <p:oleObj name="Equation" r:id="rId17" imgW="95097600" imgH="49377600" progId="Equation.3">
                    <p:embed/>
                    <p:pic>
                      <p:nvPicPr>
                        <p:cNvPr id="0" name="Picture 1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816"/>
                          <a:ext cx="2496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63" name="Group 21"/>
            <p:cNvGrpSpPr/>
            <p:nvPr/>
          </p:nvGrpSpPr>
          <p:grpSpPr bwMode="auto">
            <a:xfrm>
              <a:off x="4320" y="864"/>
              <a:ext cx="144" cy="144"/>
              <a:chOff x="3888" y="1680"/>
              <a:chExt cx="144" cy="144"/>
            </a:xfrm>
          </p:grpSpPr>
          <p:graphicFrame>
            <p:nvGraphicFramePr>
              <p:cNvPr id="17473" name="Object 22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" name="Equation" r:id="rId19" imgW="4267200" imgH="7315200" progId="Equation.3">
                      <p:embed/>
                    </p:oleObj>
                  </mc:Choice>
                  <mc:Fallback>
                    <p:oleObj name="Equation" r:id="rId19" imgW="4267200" imgH="7315200" progId="Equation.3">
                      <p:embed/>
                      <p:pic>
                        <p:nvPicPr>
                          <p:cNvPr id="0" name="Picture 11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74" name="Oval 23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464" name="Group 24"/>
            <p:cNvGrpSpPr/>
            <p:nvPr/>
          </p:nvGrpSpPr>
          <p:grpSpPr bwMode="auto">
            <a:xfrm>
              <a:off x="4320" y="1536"/>
              <a:ext cx="144" cy="155"/>
              <a:chOff x="4720" y="1677"/>
              <a:chExt cx="144" cy="155"/>
            </a:xfrm>
          </p:grpSpPr>
          <p:graphicFrame>
            <p:nvGraphicFramePr>
              <p:cNvPr id="17471" name="Object 25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" name="Equation" r:id="rId20" imgW="5181600" imgH="7620000" progId="Equation.3">
                      <p:embed/>
                    </p:oleObj>
                  </mc:Choice>
                  <mc:Fallback>
                    <p:oleObj name="Equation" r:id="rId20" imgW="5181600" imgH="7620000" progId="Equation.3">
                      <p:embed/>
                      <p:pic>
                        <p:nvPicPr>
                          <p:cNvPr id="0" name="Picture 11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72" name="Oval 26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465" name="Group 27"/>
            <p:cNvGrpSpPr/>
            <p:nvPr/>
          </p:nvGrpSpPr>
          <p:grpSpPr bwMode="auto">
            <a:xfrm>
              <a:off x="4320" y="1864"/>
              <a:ext cx="144" cy="152"/>
              <a:chOff x="5064" y="1728"/>
              <a:chExt cx="144" cy="152"/>
            </a:xfrm>
          </p:grpSpPr>
          <p:graphicFrame>
            <p:nvGraphicFramePr>
              <p:cNvPr id="17469" name="Object 28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" name="Equation" r:id="rId21" imgW="4876800" imgH="7315200" progId="Equation.3">
                      <p:embed/>
                    </p:oleObj>
                  </mc:Choice>
                  <mc:Fallback>
                    <p:oleObj name="Equation" r:id="rId21" imgW="4876800" imgH="7315200" progId="Equation.3">
                      <p:embed/>
                      <p:pic>
                        <p:nvPicPr>
                          <p:cNvPr id="0" name="Picture 11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70" name="Oval 29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466" name="Group 30"/>
            <p:cNvGrpSpPr/>
            <p:nvPr/>
          </p:nvGrpSpPr>
          <p:grpSpPr bwMode="auto">
            <a:xfrm>
              <a:off x="4320" y="1220"/>
              <a:ext cx="144" cy="152"/>
              <a:chOff x="4328" y="1680"/>
              <a:chExt cx="144" cy="152"/>
            </a:xfrm>
          </p:grpSpPr>
          <p:graphicFrame>
            <p:nvGraphicFramePr>
              <p:cNvPr id="17467" name="Object 31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" name="Equation" r:id="rId23" imgW="5181600" imgH="7315200" progId="Equation.3">
                      <p:embed/>
                    </p:oleObj>
                  </mc:Choice>
                  <mc:Fallback>
                    <p:oleObj name="Equation" r:id="rId23" imgW="5181600" imgH="7315200" progId="Equation.3">
                      <p:embed/>
                      <p:pic>
                        <p:nvPicPr>
                          <p:cNvPr id="0" name="Picture 11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68" name="Oval 32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17" name="Group 33"/>
          <p:cNvGrpSpPr/>
          <p:nvPr/>
        </p:nvGrpSpPr>
        <p:grpSpPr bwMode="auto">
          <a:xfrm>
            <a:off x="1371600" y="4565104"/>
            <a:ext cx="1371600" cy="1084263"/>
            <a:chOff x="864" y="2592"/>
            <a:chExt cx="864" cy="683"/>
          </a:xfrm>
        </p:grpSpPr>
        <p:sp>
          <p:nvSpPr>
            <p:cNvPr id="17440" name="Line 34"/>
            <p:cNvSpPr>
              <a:spLocks noChangeShapeType="1"/>
            </p:cNvSpPr>
            <p:nvPr/>
          </p:nvSpPr>
          <p:spPr bwMode="auto">
            <a:xfrm>
              <a:off x="864" y="3024"/>
              <a:ext cx="86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41" name="Object 35"/>
            <p:cNvGraphicFramePr>
              <a:graphicFrameLocks noChangeAspect="1"/>
            </p:cNvGraphicFramePr>
            <p:nvPr/>
          </p:nvGraphicFramePr>
          <p:xfrm>
            <a:off x="1136" y="2792"/>
            <a:ext cx="3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Equation" r:id="rId24" imgW="11582400" imgH="7315200" progId="Equation.3">
                    <p:embed/>
                  </p:oleObj>
                </mc:Choice>
                <mc:Fallback>
                  <p:oleObj name="Equation" r:id="rId24" imgW="11582400" imgH="7315200" progId="Equation.3">
                    <p:embed/>
                    <p:pic>
                      <p:nvPicPr>
                        <p:cNvPr id="0" name="Picture 1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2792"/>
                          <a:ext cx="30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42" name="Group 36"/>
            <p:cNvGrpSpPr/>
            <p:nvPr/>
          </p:nvGrpSpPr>
          <p:grpSpPr bwMode="auto">
            <a:xfrm>
              <a:off x="1432" y="2832"/>
              <a:ext cx="144" cy="144"/>
              <a:chOff x="3888" y="1680"/>
              <a:chExt cx="144" cy="144"/>
            </a:xfrm>
          </p:grpSpPr>
          <p:graphicFrame>
            <p:nvGraphicFramePr>
              <p:cNvPr id="17460" name="Object 37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" name="Equation" r:id="rId26" imgW="4267200" imgH="7315200" progId="Equation.3">
                      <p:embed/>
                    </p:oleObj>
                  </mc:Choice>
                  <mc:Fallback>
                    <p:oleObj name="Equation" r:id="rId26" imgW="4267200" imgH="7315200" progId="Equation.3">
                      <p:embed/>
                      <p:pic>
                        <p:nvPicPr>
                          <p:cNvPr id="0" name="Picture 11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61" name="Oval 38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443" name="Group 39"/>
            <p:cNvGrpSpPr/>
            <p:nvPr/>
          </p:nvGrpSpPr>
          <p:grpSpPr bwMode="auto">
            <a:xfrm>
              <a:off x="1344" y="2592"/>
              <a:ext cx="144" cy="155"/>
              <a:chOff x="4720" y="1677"/>
              <a:chExt cx="144" cy="155"/>
            </a:xfrm>
          </p:grpSpPr>
          <p:graphicFrame>
            <p:nvGraphicFramePr>
              <p:cNvPr id="17458" name="Object 40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" name="Equation" r:id="rId27" imgW="5181600" imgH="7620000" progId="Equation.3">
                      <p:embed/>
                    </p:oleObj>
                  </mc:Choice>
                  <mc:Fallback>
                    <p:oleObj name="Equation" r:id="rId27" imgW="5181600" imgH="7620000" progId="Equation.3">
                      <p:embed/>
                      <p:pic>
                        <p:nvPicPr>
                          <p:cNvPr id="0" name="Picture 11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59" name="Oval 41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444" name="Group 42"/>
            <p:cNvGrpSpPr/>
            <p:nvPr/>
          </p:nvGrpSpPr>
          <p:grpSpPr bwMode="auto">
            <a:xfrm>
              <a:off x="960" y="2592"/>
              <a:ext cx="144" cy="152"/>
              <a:chOff x="4328" y="1680"/>
              <a:chExt cx="144" cy="152"/>
            </a:xfrm>
          </p:grpSpPr>
          <p:graphicFrame>
            <p:nvGraphicFramePr>
              <p:cNvPr id="17456" name="Object 43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" name="Equation" r:id="rId28" imgW="5181600" imgH="7315200" progId="Equation.3">
                      <p:embed/>
                    </p:oleObj>
                  </mc:Choice>
                  <mc:Fallback>
                    <p:oleObj name="Equation" r:id="rId28" imgW="5181600" imgH="7315200" progId="Equation.3">
                      <p:embed/>
                      <p:pic>
                        <p:nvPicPr>
                          <p:cNvPr id="0" name="Picture 11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57" name="Oval 44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17445" name="Object 45"/>
            <p:cNvGraphicFramePr>
              <a:graphicFrameLocks noChangeAspect="1"/>
            </p:cNvGraphicFramePr>
            <p:nvPr/>
          </p:nvGraphicFramePr>
          <p:xfrm>
            <a:off x="1152" y="2648"/>
            <a:ext cx="152" cy="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Equation" r:id="rId29" imgW="5791200" imgH="2133600" progId="Equation.3">
                    <p:embed/>
                  </p:oleObj>
                </mc:Choice>
                <mc:Fallback>
                  <p:oleObj name="Equation" r:id="rId29" imgW="5791200" imgH="2133600" progId="Equation.3">
                    <p:embed/>
                    <p:pic>
                      <p:nvPicPr>
                        <p:cNvPr id="0" name="Picture 1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648"/>
                          <a:ext cx="152" cy="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46" name="Group 46"/>
            <p:cNvGrpSpPr/>
            <p:nvPr/>
          </p:nvGrpSpPr>
          <p:grpSpPr bwMode="auto">
            <a:xfrm>
              <a:off x="960" y="2816"/>
              <a:ext cx="144" cy="155"/>
              <a:chOff x="4720" y="1677"/>
              <a:chExt cx="144" cy="155"/>
            </a:xfrm>
          </p:grpSpPr>
          <p:graphicFrame>
            <p:nvGraphicFramePr>
              <p:cNvPr id="17454" name="Object 47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" name="Equation" r:id="rId31" imgW="5181600" imgH="7620000" progId="Equation.3">
                      <p:embed/>
                    </p:oleObj>
                  </mc:Choice>
                  <mc:Fallback>
                    <p:oleObj name="Equation" r:id="rId31" imgW="5181600" imgH="7620000" progId="Equation.3">
                      <p:embed/>
                      <p:pic>
                        <p:nvPicPr>
                          <p:cNvPr id="0" name="Picture 11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55" name="Oval 48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17447" name="Object 49"/>
            <p:cNvGraphicFramePr>
              <a:graphicFrameLocks noChangeAspect="1"/>
            </p:cNvGraphicFramePr>
            <p:nvPr/>
          </p:nvGraphicFramePr>
          <p:xfrm>
            <a:off x="1136" y="3075"/>
            <a:ext cx="3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Equation" r:id="rId32" imgW="11582400" imgH="7620000" progId="Equation.3">
                    <p:embed/>
                  </p:oleObj>
                </mc:Choice>
                <mc:Fallback>
                  <p:oleObj name="Equation" r:id="rId32" imgW="11582400" imgH="7620000" progId="Equation.3">
                    <p:embed/>
                    <p:pic>
                      <p:nvPicPr>
                        <p:cNvPr id="0" name="Picture 1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3075"/>
                          <a:ext cx="30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48" name="Group 50"/>
            <p:cNvGrpSpPr/>
            <p:nvPr/>
          </p:nvGrpSpPr>
          <p:grpSpPr bwMode="auto">
            <a:xfrm>
              <a:off x="1432" y="3119"/>
              <a:ext cx="144" cy="144"/>
              <a:chOff x="3888" y="1680"/>
              <a:chExt cx="144" cy="144"/>
            </a:xfrm>
          </p:grpSpPr>
          <p:graphicFrame>
            <p:nvGraphicFramePr>
              <p:cNvPr id="17452" name="Object 51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" name="Equation" r:id="rId34" imgW="4267200" imgH="7315200" progId="Equation.3">
                      <p:embed/>
                    </p:oleObj>
                  </mc:Choice>
                  <mc:Fallback>
                    <p:oleObj name="Equation" r:id="rId34" imgW="4267200" imgH="7315200" progId="Equation.3">
                      <p:embed/>
                      <p:pic>
                        <p:nvPicPr>
                          <p:cNvPr id="0" name="Picture 11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53" name="Oval 52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449" name="Group 53"/>
            <p:cNvGrpSpPr/>
            <p:nvPr/>
          </p:nvGrpSpPr>
          <p:grpSpPr bwMode="auto">
            <a:xfrm>
              <a:off x="960" y="3104"/>
              <a:ext cx="144" cy="152"/>
              <a:chOff x="5064" y="1728"/>
              <a:chExt cx="144" cy="152"/>
            </a:xfrm>
          </p:grpSpPr>
          <p:graphicFrame>
            <p:nvGraphicFramePr>
              <p:cNvPr id="17450" name="Object 54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" name="Equation" r:id="rId35" imgW="4876800" imgH="7315200" progId="Equation.3">
                      <p:embed/>
                    </p:oleObj>
                  </mc:Choice>
                  <mc:Fallback>
                    <p:oleObj name="Equation" r:id="rId35" imgW="4876800" imgH="7315200" progId="Equation.3">
                      <p:embed/>
                      <p:pic>
                        <p:nvPicPr>
                          <p:cNvPr id="0" name="Picture 11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51" name="Oval 55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243192" name="Line 56"/>
          <p:cNvSpPr>
            <a:spLocks noChangeShapeType="1"/>
          </p:cNvSpPr>
          <p:nvPr/>
        </p:nvSpPr>
        <p:spPr bwMode="auto">
          <a:xfrm>
            <a:off x="3441700" y="1961604"/>
            <a:ext cx="3276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3193" name="Arc 57"/>
          <p:cNvSpPr/>
          <p:nvPr/>
        </p:nvSpPr>
        <p:spPr bwMode="auto">
          <a:xfrm>
            <a:off x="7315200" y="1975892"/>
            <a:ext cx="381000" cy="1622425"/>
          </a:xfrm>
          <a:custGeom>
            <a:avLst/>
            <a:gdLst>
              <a:gd name="T0" fmla="*/ 0 w 21600"/>
              <a:gd name="T1" fmla="*/ 0 h 42749"/>
              <a:gd name="T2" fmla="*/ 2147483646 w 21600"/>
              <a:gd name="T3" fmla="*/ 2147483646 h 42749"/>
              <a:gd name="T4" fmla="*/ 0 w 21600"/>
              <a:gd name="T5" fmla="*/ 2147483646 h 42749"/>
              <a:gd name="T6" fmla="*/ 0 60000 65536"/>
              <a:gd name="T7" fmla="*/ 0 60000 65536"/>
              <a:gd name="T8" fmla="*/ 0 60000 65536"/>
              <a:gd name="T9" fmla="*/ 0 w 21600"/>
              <a:gd name="T10" fmla="*/ 0 h 42749"/>
              <a:gd name="T11" fmla="*/ 21600 w 21600"/>
              <a:gd name="T12" fmla="*/ 42749 h 427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749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1837"/>
                  <a:pt x="14413" y="40668"/>
                  <a:pt x="4390" y="42749"/>
                </a:cubicBezTo>
              </a:path>
              <a:path w="21600" h="42749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1837"/>
                  <a:pt x="14413" y="40668"/>
                  <a:pt x="4390" y="4274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3194" name="Arc 58"/>
          <p:cNvSpPr/>
          <p:nvPr/>
        </p:nvSpPr>
        <p:spPr bwMode="auto">
          <a:xfrm>
            <a:off x="7315200" y="1975892"/>
            <a:ext cx="304800" cy="1006475"/>
          </a:xfrm>
          <a:custGeom>
            <a:avLst/>
            <a:gdLst>
              <a:gd name="T0" fmla="*/ 0 w 21600"/>
              <a:gd name="T1" fmla="*/ 0 h 42831"/>
              <a:gd name="T2" fmla="*/ 2147483646 w 21600"/>
              <a:gd name="T3" fmla="*/ 2147483646 h 42831"/>
              <a:gd name="T4" fmla="*/ 0 w 21600"/>
              <a:gd name="T5" fmla="*/ 2147483646 h 42831"/>
              <a:gd name="T6" fmla="*/ 0 60000 65536"/>
              <a:gd name="T7" fmla="*/ 0 60000 65536"/>
              <a:gd name="T8" fmla="*/ 0 60000 65536"/>
              <a:gd name="T9" fmla="*/ 0 w 21600"/>
              <a:gd name="T10" fmla="*/ 0 h 42831"/>
              <a:gd name="T11" fmla="*/ 21600 w 21600"/>
              <a:gd name="T12" fmla="*/ 42831 h 428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831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1996"/>
                  <a:pt x="14193" y="40918"/>
                  <a:pt x="3974" y="42831"/>
                </a:cubicBezTo>
              </a:path>
              <a:path w="21600" h="42831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1996"/>
                  <a:pt x="14193" y="40918"/>
                  <a:pt x="3974" y="4283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3195" name="Line 59"/>
          <p:cNvSpPr>
            <a:spLocks noChangeShapeType="1"/>
          </p:cNvSpPr>
          <p:nvPr/>
        </p:nvSpPr>
        <p:spPr bwMode="auto">
          <a:xfrm flipV="1">
            <a:off x="7289800" y="2609304"/>
            <a:ext cx="0" cy="287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7" name="Group 60"/>
          <p:cNvGrpSpPr/>
          <p:nvPr/>
        </p:nvGrpSpPr>
        <p:grpSpPr bwMode="auto">
          <a:xfrm>
            <a:off x="2971800" y="4107904"/>
            <a:ext cx="4419600" cy="2057400"/>
            <a:chOff x="1872" y="2304"/>
            <a:chExt cx="2784" cy="1296"/>
          </a:xfrm>
        </p:grpSpPr>
        <p:graphicFrame>
          <p:nvGraphicFramePr>
            <p:cNvPr id="17427" name="Object 61"/>
            <p:cNvGraphicFramePr>
              <a:graphicFrameLocks noChangeAspect="1"/>
            </p:cNvGraphicFramePr>
            <p:nvPr/>
          </p:nvGraphicFramePr>
          <p:xfrm>
            <a:off x="1872" y="2304"/>
            <a:ext cx="2280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Equation" r:id="rId36" imgW="86868000" imgH="49377600" progId="Equation.3">
                    <p:embed/>
                  </p:oleObj>
                </mc:Choice>
                <mc:Fallback>
                  <p:oleObj name="Equation" r:id="rId36" imgW="86868000" imgH="49377600" progId="Equation.3">
                    <p:embed/>
                    <p:pic>
                      <p:nvPicPr>
                        <p:cNvPr id="0" name="Picture 1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304"/>
                          <a:ext cx="2280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28" name="Group 62"/>
            <p:cNvGrpSpPr/>
            <p:nvPr/>
          </p:nvGrpSpPr>
          <p:grpSpPr bwMode="auto">
            <a:xfrm>
              <a:off x="4512" y="2352"/>
              <a:ext cx="144" cy="144"/>
              <a:chOff x="3888" y="1680"/>
              <a:chExt cx="144" cy="144"/>
            </a:xfrm>
          </p:grpSpPr>
          <p:graphicFrame>
            <p:nvGraphicFramePr>
              <p:cNvPr id="17438" name="Object 63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" name="Equation" r:id="rId38" imgW="4267200" imgH="7315200" progId="Equation.3">
                      <p:embed/>
                    </p:oleObj>
                  </mc:Choice>
                  <mc:Fallback>
                    <p:oleObj name="Equation" r:id="rId38" imgW="4267200" imgH="7315200" progId="Equation.3">
                      <p:embed/>
                      <p:pic>
                        <p:nvPicPr>
                          <p:cNvPr id="0" name="Picture 11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39" name="Oval 64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429" name="Group 65"/>
            <p:cNvGrpSpPr/>
            <p:nvPr/>
          </p:nvGrpSpPr>
          <p:grpSpPr bwMode="auto">
            <a:xfrm>
              <a:off x="4512" y="3024"/>
              <a:ext cx="144" cy="155"/>
              <a:chOff x="4720" y="1677"/>
              <a:chExt cx="144" cy="155"/>
            </a:xfrm>
          </p:grpSpPr>
          <p:graphicFrame>
            <p:nvGraphicFramePr>
              <p:cNvPr id="17436" name="Object 66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" name="Equation" r:id="rId39" imgW="5181600" imgH="7620000" progId="Equation.3">
                      <p:embed/>
                    </p:oleObj>
                  </mc:Choice>
                  <mc:Fallback>
                    <p:oleObj name="Equation" r:id="rId39" imgW="5181600" imgH="7620000" progId="Equation.3">
                      <p:embed/>
                      <p:pic>
                        <p:nvPicPr>
                          <p:cNvPr id="0" name="Picture 11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37" name="Oval 67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430" name="Group 68"/>
            <p:cNvGrpSpPr/>
            <p:nvPr/>
          </p:nvGrpSpPr>
          <p:grpSpPr bwMode="auto">
            <a:xfrm>
              <a:off x="4512" y="3344"/>
              <a:ext cx="144" cy="152"/>
              <a:chOff x="5064" y="1728"/>
              <a:chExt cx="144" cy="152"/>
            </a:xfrm>
          </p:grpSpPr>
          <p:graphicFrame>
            <p:nvGraphicFramePr>
              <p:cNvPr id="17434" name="Object 69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" name="Equation" r:id="rId40" imgW="4876800" imgH="7315200" progId="Equation.3">
                      <p:embed/>
                    </p:oleObj>
                  </mc:Choice>
                  <mc:Fallback>
                    <p:oleObj name="Equation" r:id="rId40" imgW="4876800" imgH="7315200" progId="Equation.3">
                      <p:embed/>
                      <p:pic>
                        <p:nvPicPr>
                          <p:cNvPr id="0" name="Picture 11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35" name="Oval 70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7431" name="Group 71"/>
            <p:cNvGrpSpPr/>
            <p:nvPr/>
          </p:nvGrpSpPr>
          <p:grpSpPr bwMode="auto">
            <a:xfrm>
              <a:off x="4512" y="2708"/>
              <a:ext cx="144" cy="152"/>
              <a:chOff x="4328" y="1680"/>
              <a:chExt cx="144" cy="152"/>
            </a:xfrm>
          </p:grpSpPr>
          <p:graphicFrame>
            <p:nvGraphicFramePr>
              <p:cNvPr id="17432" name="Object 72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" name="Equation" r:id="rId41" imgW="5181600" imgH="7315200" progId="Equation.3">
                      <p:embed/>
                    </p:oleObj>
                  </mc:Choice>
                  <mc:Fallback>
                    <p:oleObj name="Equation" r:id="rId41" imgW="5181600" imgH="7315200" progId="Equation.3">
                      <p:embed/>
                      <p:pic>
                        <p:nvPicPr>
                          <p:cNvPr id="0" name="Picture 11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33" name="Oval 73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243210" name="Arc 74"/>
          <p:cNvSpPr/>
          <p:nvPr/>
        </p:nvSpPr>
        <p:spPr bwMode="auto">
          <a:xfrm>
            <a:off x="7315200" y="4866729"/>
            <a:ext cx="304800" cy="1006475"/>
          </a:xfrm>
          <a:custGeom>
            <a:avLst/>
            <a:gdLst>
              <a:gd name="T0" fmla="*/ 0 w 21600"/>
              <a:gd name="T1" fmla="*/ 0 h 42831"/>
              <a:gd name="T2" fmla="*/ 2147483646 w 21600"/>
              <a:gd name="T3" fmla="*/ 2147483646 h 42831"/>
              <a:gd name="T4" fmla="*/ 0 w 21600"/>
              <a:gd name="T5" fmla="*/ 2147483646 h 42831"/>
              <a:gd name="T6" fmla="*/ 0 60000 65536"/>
              <a:gd name="T7" fmla="*/ 0 60000 65536"/>
              <a:gd name="T8" fmla="*/ 0 60000 65536"/>
              <a:gd name="T9" fmla="*/ 0 w 21600"/>
              <a:gd name="T10" fmla="*/ 0 h 42831"/>
              <a:gd name="T11" fmla="*/ 21600 w 21600"/>
              <a:gd name="T12" fmla="*/ 42831 h 428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831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1996"/>
                  <a:pt x="14193" y="40918"/>
                  <a:pt x="3974" y="42831"/>
                </a:cubicBezTo>
              </a:path>
              <a:path w="21600" h="42831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1996"/>
                  <a:pt x="14193" y="40918"/>
                  <a:pt x="3974" y="4283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3211" name="Line 75"/>
          <p:cNvSpPr>
            <a:spLocks noChangeShapeType="1"/>
          </p:cNvSpPr>
          <p:nvPr/>
        </p:nvSpPr>
        <p:spPr bwMode="auto">
          <a:xfrm rot="10758377" flipV="1">
            <a:off x="7289800" y="4984204"/>
            <a:ext cx="1588" cy="287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3212" name="Line 76"/>
          <p:cNvSpPr>
            <a:spLocks noChangeShapeType="1"/>
          </p:cNvSpPr>
          <p:nvPr/>
        </p:nvSpPr>
        <p:spPr bwMode="auto">
          <a:xfrm>
            <a:off x="3276600" y="4869904"/>
            <a:ext cx="3276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3213" name="Oval 77"/>
          <p:cNvSpPr>
            <a:spLocks noChangeArrowheads="1"/>
          </p:cNvSpPr>
          <p:nvPr/>
        </p:nvSpPr>
        <p:spPr bwMode="auto">
          <a:xfrm>
            <a:off x="3200400" y="4133304"/>
            <a:ext cx="368300" cy="42545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323850" y="620713"/>
            <a:ext cx="5605464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线性方程组的高斯消元法</a:t>
            </a:r>
            <a:endParaRPr 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</p:spPr>
        <p:txBody>
          <a:bodyPr/>
          <a:lstStyle/>
          <a:p>
            <a:pPr algn="ctr"/>
            <a:fld id="{FF7F1C1A-A93E-47FB-ACC9-B43337D9B93A}" type="slidenum">
              <a:rPr lang="zh-CN" altLang="en-US" smtClean="0"/>
            </a:fld>
            <a:r>
              <a:rPr lang="en-US" altLang="zh-CN" dirty="0"/>
              <a:t>/20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194" grpId="0" animBg="1"/>
      <p:bldP spid="1243194" grpId="1" animBg="1"/>
      <p:bldP spid="1243193" grpId="0" animBg="1"/>
      <p:bldP spid="1243193" grpId="1" animBg="1"/>
      <p:bldP spid="1243213" grpId="0" animBg="1"/>
      <p:bldP spid="1243213" grpId="1" animBg="1"/>
      <p:bldP spid="1243210" grpId="0" animBg="1"/>
      <p:bldP spid="1243210" grpId="1" animBg="1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2.xml><?xml version="1.0" encoding="utf-8"?>
<p:tagLst xmlns:p="http://schemas.openxmlformats.org/presentationml/2006/main">
  <p:tag name="RAINPROBLEM" val="MultipleChoiceMA"/>
  <p:tag name="PROBLEMSCORE" val="1"/>
</p:tagLst>
</file>

<file path=ppt/tags/tag2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7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7351E1"/>
      </a:dk2>
      <a:lt2>
        <a:srgbClr val="969696"/>
      </a:lt2>
      <a:accent1>
        <a:srgbClr val="4388E3"/>
      </a:accent1>
      <a:accent2>
        <a:srgbClr val="ECA024"/>
      </a:accent2>
      <a:accent3>
        <a:srgbClr val="FFFFFF"/>
      </a:accent3>
      <a:accent4>
        <a:srgbClr val="000000"/>
      </a:accent4>
      <a:accent5>
        <a:srgbClr val="B0C3EF"/>
      </a:accent5>
      <a:accent6>
        <a:srgbClr val="D69120"/>
      </a:accent6>
      <a:hlink>
        <a:srgbClr val="99CC00"/>
      </a:hlink>
      <a:folHlink>
        <a:srgbClr val="339966"/>
      </a:folHlink>
    </a:clrScheme>
    <a:fontScheme name="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336699"/>
        </a:dk2>
        <a:lt2>
          <a:srgbClr val="969696"/>
        </a:lt2>
        <a:accent1>
          <a:srgbClr val="8876C8"/>
        </a:accent1>
        <a:accent2>
          <a:srgbClr val="28CCBC"/>
        </a:accent2>
        <a:accent3>
          <a:srgbClr val="FFFFFF"/>
        </a:accent3>
        <a:accent4>
          <a:srgbClr val="000000"/>
        </a:accent4>
        <a:accent5>
          <a:srgbClr val="C3BDE0"/>
        </a:accent5>
        <a:accent6>
          <a:srgbClr val="23B9AA"/>
        </a:accent6>
        <a:hlink>
          <a:srgbClr val="83A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7351E1"/>
        </a:dk2>
        <a:lt2>
          <a:srgbClr val="969696"/>
        </a:lt2>
        <a:accent1>
          <a:srgbClr val="4388E3"/>
        </a:accent1>
        <a:accent2>
          <a:srgbClr val="ECA024"/>
        </a:accent2>
        <a:accent3>
          <a:srgbClr val="FFFFFF"/>
        </a:accent3>
        <a:accent4>
          <a:srgbClr val="000000"/>
        </a:accent4>
        <a:accent5>
          <a:srgbClr val="B0C3EF"/>
        </a:accent5>
        <a:accent6>
          <a:srgbClr val="D69120"/>
        </a:accent6>
        <a:hlink>
          <a:srgbClr val="99CC00"/>
        </a:hlink>
        <a:folHlink>
          <a:srgbClr val="33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66CC"/>
        </a:dk2>
        <a:lt2>
          <a:srgbClr val="808080"/>
        </a:lt2>
        <a:accent1>
          <a:srgbClr val="41BBE1"/>
        </a:accent1>
        <a:accent2>
          <a:srgbClr val="165AA4"/>
        </a:accent2>
        <a:accent3>
          <a:srgbClr val="FFFFFF"/>
        </a:accent3>
        <a:accent4>
          <a:srgbClr val="000000"/>
        </a:accent4>
        <a:accent5>
          <a:srgbClr val="B0DAEE"/>
        </a:accent5>
        <a:accent6>
          <a:srgbClr val="135194"/>
        </a:accent6>
        <a:hlink>
          <a:srgbClr val="FFCC0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2635</Words>
  <Application>WPS 演示</Application>
  <PresentationFormat>全屏显示(4:3)</PresentationFormat>
  <Paragraphs>286</Paragraphs>
  <Slides>21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149</vt:i4>
      </vt:variant>
      <vt:variant>
        <vt:lpstr>幻灯片标题</vt:lpstr>
      </vt:variant>
      <vt:variant>
        <vt:i4>21</vt:i4>
      </vt:variant>
    </vt:vector>
  </HeadingPairs>
  <TitlesOfParts>
    <vt:vector size="185" baseType="lpstr">
      <vt:lpstr>Arial</vt:lpstr>
      <vt:lpstr>宋体</vt:lpstr>
      <vt:lpstr>Wingdings</vt:lpstr>
      <vt:lpstr>华文新魏</vt:lpstr>
      <vt:lpstr>黑体</vt:lpstr>
      <vt:lpstr>Times New Roman</vt:lpstr>
      <vt:lpstr>楷体_GB2312</vt:lpstr>
      <vt:lpstr>楷体</vt:lpstr>
      <vt:lpstr>Cambria Math</vt:lpstr>
      <vt:lpstr>华文楷体</vt:lpstr>
      <vt:lpstr>微软雅黑</vt:lpstr>
      <vt:lpstr>Verdana</vt:lpstr>
      <vt:lpstr>Arial Unicode MS</vt:lpstr>
      <vt:lpstr>Calibri</vt:lpstr>
      <vt:lpstr>Default Design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两个引例 </vt:lpstr>
      <vt:lpstr>PowerPoint 演示文稿</vt:lpstr>
      <vt:lpstr>PowerPoint 演示文稿</vt:lpstr>
      <vt:lpstr>PowerPoint 演示文稿</vt:lpstr>
      <vt:lpstr>例1. 解方程组</vt:lpstr>
      <vt:lpstr>PowerPoint 演示文稿</vt:lpstr>
      <vt:lpstr>PowerPoint 演示文稿</vt:lpstr>
      <vt:lpstr>PowerPoint 演示文稿</vt:lpstr>
      <vt:lpstr>PowerPoint 演示文稿</vt:lpstr>
      <vt:lpstr>线性方程组的初等变换</vt:lpstr>
      <vt:lpstr>PowerPoint 演示文稿</vt:lpstr>
      <vt:lpstr>PowerPoint 演示文稿</vt:lpstr>
      <vt:lpstr>矩阵的定义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HEARLIFE</dc:creator>
  <cp:lastModifiedBy>云天涛海</cp:lastModifiedBy>
  <cp:revision>86</cp:revision>
  <dcterms:created xsi:type="dcterms:W3CDTF">2015-09-17T09:06:00Z</dcterms:created>
  <dcterms:modified xsi:type="dcterms:W3CDTF">2025-02-23T11:57:25Z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C349D90BB5B94D798B5C6DA6F19E009A</vt:lpwstr>
  </property>
  <property fmtid="{D5CDD505-2E9C-101B-9397-08002B2CF9AE}" pid="3" name="KSOProductBuildVer">
    <vt:lpwstr>2052-11.8.2.12094</vt:lpwstr>
  </property>
</Properties>
</file>