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1" r:id="rId1"/>
  </p:sldMasterIdLst>
  <p:notesMasterIdLst>
    <p:notesMasterId r:id="rId43"/>
  </p:notesMasterIdLst>
  <p:sldIdLst>
    <p:sldId id="693" r:id="rId2"/>
    <p:sldId id="420" r:id="rId3"/>
    <p:sldId id="419" r:id="rId4"/>
    <p:sldId id="421" r:id="rId5"/>
    <p:sldId id="390" r:id="rId6"/>
    <p:sldId id="325" r:id="rId7"/>
    <p:sldId id="391" r:id="rId8"/>
    <p:sldId id="694" r:id="rId9"/>
    <p:sldId id="695" r:id="rId10"/>
    <p:sldId id="696" r:id="rId11"/>
    <p:sldId id="711" r:id="rId12"/>
    <p:sldId id="717" r:id="rId13"/>
    <p:sldId id="721" r:id="rId14"/>
    <p:sldId id="384" r:id="rId15"/>
    <p:sldId id="343" r:id="rId16"/>
    <p:sldId id="722" r:id="rId17"/>
    <p:sldId id="723" r:id="rId18"/>
    <p:sldId id="697" r:id="rId19"/>
    <p:sldId id="698" r:id="rId20"/>
    <p:sldId id="699" r:id="rId21"/>
    <p:sldId id="700" r:id="rId22"/>
    <p:sldId id="701" r:id="rId23"/>
    <p:sldId id="702" r:id="rId24"/>
    <p:sldId id="703" r:id="rId25"/>
    <p:sldId id="704" r:id="rId26"/>
    <p:sldId id="705" r:id="rId27"/>
    <p:sldId id="706" r:id="rId28"/>
    <p:sldId id="353" r:id="rId29"/>
    <p:sldId id="356" r:id="rId30"/>
    <p:sldId id="373" r:id="rId31"/>
    <p:sldId id="357" r:id="rId32"/>
    <p:sldId id="360" r:id="rId33"/>
    <p:sldId id="361" r:id="rId34"/>
    <p:sldId id="362" r:id="rId35"/>
    <p:sldId id="718" r:id="rId36"/>
    <p:sldId id="719" r:id="rId37"/>
    <p:sldId id="720" r:id="rId38"/>
    <p:sldId id="725" r:id="rId39"/>
    <p:sldId id="378" r:id="rId40"/>
    <p:sldId id="377" r:id="rId41"/>
    <p:sldId id="379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FF66"/>
    <a:srgbClr val="0033CC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436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2C9F1E6-2AF1-413A-8EA0-461A0C4424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7638E72-B94A-458C-99FC-72EC914E7C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70AD51A-EA2E-4286-8B20-519956655356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F0154994-705E-4F5B-9625-DE43BFFBF4A0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6ED8E30-164A-4009-8FE1-5D71EE4CDA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6FF0E9E-2773-49D5-A142-9F0573ADA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51D250F-6B26-485E-B24E-C330B30C250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0D594464-0B72-44A6-8A3F-3A1766E0B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46E6FE4D-D451-4B3F-ACB1-D8CD02CF0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D3CFC3CF-EC84-4DCE-8967-DDB461332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C0114B-1A13-40D2-85D0-38C3DBD42532}" type="slidenum">
              <a:rPr lang="zh-CN" altLang="zh-CN" smtClean="0"/>
              <a:pPr/>
              <a:t>15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7F809297-F161-49F7-876A-2769DFDE7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9F261C8F-1253-4FF5-982B-E312F17E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25C4CB86-587A-4563-A4A7-A9C6D90500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6F61A4-66DD-45C6-BB2A-6B3406A68C0B}" type="slidenum">
              <a:rPr kumimoji="1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40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>
            <a:extLst>
              <a:ext uri="{FF2B5EF4-FFF2-40B4-BE49-F238E27FC236}">
                <a16:creationId xmlns:a16="http://schemas.microsoft.com/office/drawing/2014/main" id="{CAF2843B-43A9-4DD5-B583-78043A5702F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733800" y="3886200"/>
            <a:ext cx="4941888" cy="2590800"/>
            <a:chOff x="3733800" y="3886200"/>
            <a:chExt cx="4941277" cy="2590800"/>
          </a:xfrm>
        </p:grpSpPr>
        <p:pic>
          <p:nvPicPr>
            <p:cNvPr id="3" name="Picture 93" descr="C:\Documents and Settings\zl\桌面\四川大学图片\x20110405001.jpg">
              <a:extLst>
                <a:ext uri="{FF2B5EF4-FFF2-40B4-BE49-F238E27FC236}">
                  <a16:creationId xmlns:a16="http://schemas.microsoft.com/office/drawing/2014/main" id="{EF3A601C-4F5A-401B-936F-B029B9F33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5334000"/>
              <a:ext cx="1359877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" name="Picture 6" descr="C:\Documents and Settings\zl\桌面\四川大学图片\201121159534309.gif">
              <a:extLst>
                <a:ext uri="{FF2B5EF4-FFF2-40B4-BE49-F238E27FC236}">
                  <a16:creationId xmlns:a16="http://schemas.microsoft.com/office/drawing/2014/main" id="{22AFE5AD-DDA2-434B-8DC8-EA2AD492D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0" y="3886200"/>
              <a:ext cx="1194954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5" name="Picture 7" descr="C:\Documents and Settings\zl\桌面\四川大学图片\45_12658628755141.jpg">
              <a:extLst>
                <a:ext uri="{FF2B5EF4-FFF2-40B4-BE49-F238E27FC236}">
                  <a16:creationId xmlns:a16="http://schemas.microsoft.com/office/drawing/2014/main" id="{0C757984-5120-40AE-B641-D48A354AA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t="23888" b="28337"/>
            <a:stretch>
              <a:fillRect/>
            </a:stretch>
          </p:blipFill>
          <p:spPr bwMode="auto">
            <a:xfrm>
              <a:off x="3733800" y="5486400"/>
              <a:ext cx="3408362" cy="99060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6" name="Picture 8" descr="C:\Documents and Settings\zl\桌面\四川大学图片\3369929_202548698183_2.jpg">
              <a:extLst>
                <a:ext uri="{FF2B5EF4-FFF2-40B4-BE49-F238E27FC236}">
                  <a16:creationId xmlns:a16="http://schemas.microsoft.com/office/drawing/2014/main" id="{43CEE955-AA2A-4467-B0A9-142AD0C3A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t="10256" b="10256"/>
            <a:stretch>
              <a:fillRect/>
            </a:stretch>
          </p:blipFill>
          <p:spPr bwMode="auto">
            <a:xfrm>
              <a:off x="5715000" y="4267200"/>
              <a:ext cx="1371600" cy="1066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</p:grp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BEFC6AAD-E02D-4FBF-BF0F-D176AB444A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E5890-5225-46CB-A78D-551048A58AB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001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62063"/>
            <a:ext cx="77724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DA9E79C8-79DF-4686-8BF7-8E19E0DD7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7B8CE-C545-4BA4-98A9-40CA9EA6E81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25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457205"/>
            <a:ext cx="2038350" cy="57578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57205"/>
            <a:ext cx="5962650" cy="5757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A0F14A63-6B89-4FAE-A9EF-9A55800FFF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5B8B2-B6A6-491A-B7AB-72C4619093B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05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8001000" cy="5635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262063"/>
            <a:ext cx="7772400" cy="4953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9C0D5AEC-8808-4AE4-9538-1E84A5B71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CB54E-E718-4F54-B0A3-C72DA39FE4E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45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9AF67166-9C5D-4D6A-9910-6992097BF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D988F-0108-4C58-9ECD-ACEC9AEDA1A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48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E9503C9E-73BE-4267-BB56-86C9A307B6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6E7C0-D968-4CB3-AA36-C79BEEEBAF0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88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728C8390-E42B-44DC-A0D0-42973B6114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DFA48-A7EA-4DC8-BE14-9E7BC6F2F4A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429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04813"/>
            <a:ext cx="8240713" cy="5462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BD3C71-3ED3-4CA5-B4B6-72D7F65257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30D84-DC99-40AE-AE4D-4A9FC0F5F4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13F29-277E-4A81-8DB1-32E616AEA35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0D10E1-E374-4B6D-8D94-46C2D148B4A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480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48343ACD-50BC-4E5F-9072-DFD73CFE76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8275"/>
            <a:ext cx="9144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                                                                                                       蔚涛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00137"/>
            <a:ext cx="8763000" cy="5300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B613C0A7-42E2-43EC-802E-4E5D3952F7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8634D-E4B7-42C6-95CA-AC26C9C3602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00"/>
            </a:lvl1pPr>
            <a:lvl2pPr marL="439575" indent="0">
              <a:buNone/>
              <a:defRPr sz="1700"/>
            </a:lvl2pPr>
            <a:lvl3pPr marL="879152" indent="0">
              <a:buNone/>
              <a:defRPr sz="1600"/>
            </a:lvl3pPr>
            <a:lvl4pPr marL="1318728" indent="0">
              <a:buNone/>
              <a:defRPr sz="1400"/>
            </a:lvl4pPr>
            <a:lvl5pPr marL="1758303" indent="0">
              <a:buNone/>
              <a:defRPr sz="1400"/>
            </a:lvl5pPr>
            <a:lvl6pPr marL="2197880" indent="0">
              <a:buNone/>
              <a:defRPr sz="1400"/>
            </a:lvl6pPr>
            <a:lvl7pPr marL="2637455" indent="0">
              <a:buNone/>
              <a:defRPr sz="1400"/>
            </a:lvl7pPr>
            <a:lvl8pPr marL="3077032" indent="0">
              <a:buNone/>
              <a:defRPr sz="1400"/>
            </a:lvl8pPr>
            <a:lvl9pPr marL="3516608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4B99322C-30DA-438A-9DE8-3A5A72AA78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5A42E-57ED-44DF-813D-4713179367E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9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001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62063"/>
            <a:ext cx="381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262063"/>
            <a:ext cx="381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E5F4F6A9-84A7-4932-B8C6-491DA306AF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7D89F-A1EA-407A-B57D-CFBAD401BA4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90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575" indent="0">
              <a:buNone/>
              <a:defRPr sz="1900" b="1"/>
            </a:lvl2pPr>
            <a:lvl3pPr marL="879152" indent="0">
              <a:buNone/>
              <a:defRPr sz="1700" b="1"/>
            </a:lvl3pPr>
            <a:lvl4pPr marL="1318728" indent="0">
              <a:buNone/>
              <a:defRPr sz="1600" b="1"/>
            </a:lvl4pPr>
            <a:lvl5pPr marL="1758303" indent="0">
              <a:buNone/>
              <a:defRPr sz="1600" b="1"/>
            </a:lvl5pPr>
            <a:lvl6pPr marL="2197880" indent="0">
              <a:buNone/>
              <a:defRPr sz="1600" b="1"/>
            </a:lvl6pPr>
            <a:lvl7pPr marL="2637455" indent="0">
              <a:buNone/>
              <a:defRPr sz="1600" b="1"/>
            </a:lvl7pPr>
            <a:lvl8pPr marL="3077032" indent="0">
              <a:buNone/>
              <a:defRPr sz="1600" b="1"/>
            </a:lvl8pPr>
            <a:lvl9pPr marL="351660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80"/>
            <a:ext cx="4040188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5"/>
            <a:ext cx="4041775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575" indent="0">
              <a:buNone/>
              <a:defRPr sz="1900" b="1"/>
            </a:lvl2pPr>
            <a:lvl3pPr marL="879152" indent="0">
              <a:buNone/>
              <a:defRPr sz="1700" b="1"/>
            </a:lvl3pPr>
            <a:lvl4pPr marL="1318728" indent="0">
              <a:buNone/>
              <a:defRPr sz="1600" b="1"/>
            </a:lvl4pPr>
            <a:lvl5pPr marL="1758303" indent="0">
              <a:buNone/>
              <a:defRPr sz="1600" b="1"/>
            </a:lvl5pPr>
            <a:lvl6pPr marL="2197880" indent="0">
              <a:buNone/>
              <a:defRPr sz="1600" b="1"/>
            </a:lvl6pPr>
            <a:lvl7pPr marL="2637455" indent="0">
              <a:buNone/>
              <a:defRPr sz="1600" b="1"/>
            </a:lvl7pPr>
            <a:lvl8pPr marL="3077032" indent="0">
              <a:buNone/>
              <a:defRPr sz="1600" b="1"/>
            </a:lvl8pPr>
            <a:lvl9pPr marL="351660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80"/>
            <a:ext cx="4041775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32F1D94B-4659-48D9-8EDB-000D1406E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33D1D-7A3C-4AAE-A799-C4CC94F25C2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19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001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AF1F1CF6-AB19-44C1-B32F-6A7A10643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83621-C19B-4A09-B603-188E06897F4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533238-062A-4D99-98DF-D9A5D1C27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37365-38B3-4559-95C0-D68EEA335727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2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2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7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575" indent="0">
              <a:buNone/>
              <a:defRPr sz="1200"/>
            </a:lvl2pPr>
            <a:lvl3pPr marL="879152" indent="0">
              <a:buNone/>
              <a:defRPr sz="1000"/>
            </a:lvl3pPr>
            <a:lvl4pPr marL="1318728" indent="0">
              <a:buNone/>
              <a:defRPr sz="900"/>
            </a:lvl4pPr>
            <a:lvl5pPr marL="1758303" indent="0">
              <a:buNone/>
              <a:defRPr sz="900"/>
            </a:lvl5pPr>
            <a:lvl6pPr marL="2197880" indent="0">
              <a:buNone/>
              <a:defRPr sz="900"/>
            </a:lvl6pPr>
            <a:lvl7pPr marL="2637455" indent="0">
              <a:buNone/>
              <a:defRPr sz="900"/>
            </a:lvl7pPr>
            <a:lvl8pPr marL="3077032" indent="0">
              <a:buNone/>
              <a:defRPr sz="900"/>
            </a:lvl8pPr>
            <a:lvl9pPr marL="351660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F471558D-3B95-405A-901E-423FF5BC8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6A48-9425-46B1-B86E-41D4C5D9B93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5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37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2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/>
            </a:lvl1pPr>
            <a:lvl2pPr marL="439575" indent="0">
              <a:buNone/>
              <a:defRPr sz="2800"/>
            </a:lvl2pPr>
            <a:lvl3pPr marL="879152" indent="0">
              <a:buNone/>
              <a:defRPr sz="2300"/>
            </a:lvl3pPr>
            <a:lvl4pPr marL="1318728" indent="0">
              <a:buNone/>
              <a:defRPr sz="1900"/>
            </a:lvl4pPr>
            <a:lvl5pPr marL="1758303" indent="0">
              <a:buNone/>
              <a:defRPr sz="1900"/>
            </a:lvl5pPr>
            <a:lvl6pPr marL="2197880" indent="0">
              <a:buNone/>
              <a:defRPr sz="1900"/>
            </a:lvl6pPr>
            <a:lvl7pPr marL="2637455" indent="0">
              <a:buNone/>
              <a:defRPr sz="1900"/>
            </a:lvl7pPr>
            <a:lvl8pPr marL="3077032" indent="0">
              <a:buNone/>
              <a:defRPr sz="1900"/>
            </a:lvl8pPr>
            <a:lvl9pPr marL="3516608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575" indent="0">
              <a:buNone/>
              <a:defRPr sz="1200"/>
            </a:lvl2pPr>
            <a:lvl3pPr marL="879152" indent="0">
              <a:buNone/>
              <a:defRPr sz="1000"/>
            </a:lvl3pPr>
            <a:lvl4pPr marL="1318728" indent="0">
              <a:buNone/>
              <a:defRPr sz="900"/>
            </a:lvl4pPr>
            <a:lvl5pPr marL="1758303" indent="0">
              <a:buNone/>
              <a:defRPr sz="900"/>
            </a:lvl5pPr>
            <a:lvl6pPr marL="2197880" indent="0">
              <a:buNone/>
              <a:defRPr sz="900"/>
            </a:lvl6pPr>
            <a:lvl7pPr marL="2637455" indent="0">
              <a:buNone/>
              <a:defRPr sz="900"/>
            </a:lvl7pPr>
            <a:lvl8pPr marL="3077032" indent="0">
              <a:buNone/>
              <a:defRPr sz="900"/>
            </a:lvl8pPr>
            <a:lvl9pPr marL="351660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F8764D88-0B24-4B7B-9A82-EEC37383C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CF130-228C-4FCC-B505-4CF9B7597F2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3">
            <a:extLst>
              <a:ext uri="{FF2B5EF4-FFF2-40B4-BE49-F238E27FC236}">
                <a16:creationId xmlns:a16="http://schemas.microsoft.com/office/drawing/2014/main" id="{C66512D2-49F7-4E05-8966-C962EDAB43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-34925"/>
            <a:ext cx="9144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四川大学                                                                                                                                                线性代数</a:t>
            </a:r>
          </a:p>
        </p:txBody>
      </p:sp>
      <p:pic>
        <p:nvPicPr>
          <p:cNvPr id="1027" name="图片 12" descr="6d81800a19d8bc3ee5746ab8828ba61ea8d34547.jpg">
            <a:extLst>
              <a:ext uri="{FF2B5EF4-FFF2-40B4-BE49-F238E27FC236}">
                <a16:creationId xmlns:a16="http://schemas.microsoft.com/office/drawing/2014/main" id="{E43C69B9-D7AE-42DB-92C3-547F498014C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12015" r="12672" b="12279"/>
          <a:stretch>
            <a:fillRect/>
          </a:stretch>
        </p:blipFill>
        <p:spPr bwMode="auto">
          <a:xfrm>
            <a:off x="57150" y="-17463"/>
            <a:ext cx="292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Box 20">
            <a:extLst>
              <a:ext uri="{FF2B5EF4-FFF2-40B4-BE49-F238E27FC236}">
                <a16:creationId xmlns:a16="http://schemas.microsoft.com/office/drawing/2014/main" id="{79378A0D-0B9C-4922-8682-B0A7561066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8275"/>
            <a:ext cx="9144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                                                                                                       蔚涛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8CA115-2E70-4293-8B11-D2DFFF011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7175" y="6505575"/>
            <a:ext cx="7921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C1F52FD2-BB7E-4D47-B577-E2AEEF15D4C4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8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3957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6pPr>
      <a:lvl7pPr marL="879152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7pPr>
      <a:lvl8pPr marL="1318728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8pPr>
      <a:lvl9pPr marL="1758303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9pPr>
    </p:titleStyle>
    <p:bodyStyle>
      <a:lvl1pPr marL="328613" indent="-3286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12788" indent="-2746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>
          <a:solidFill>
            <a:schemeClr val="bg2"/>
          </a:solidFill>
          <a:latin typeface="+mj-lt"/>
        </a:defRPr>
      </a:lvl2pPr>
      <a:lvl3pPr marL="1098550" indent="-2190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bg2"/>
          </a:solidFill>
          <a:latin typeface="+mj-lt"/>
        </a:defRPr>
      </a:lvl3pPr>
      <a:lvl4pPr marL="1538288" indent="-219075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bg2"/>
          </a:solidFill>
          <a:latin typeface="+mj-lt"/>
        </a:defRPr>
      </a:lvl4pPr>
      <a:lvl5pPr marL="1978025" indent="-219075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5pPr>
      <a:lvl6pPr marL="2417667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6pPr>
      <a:lvl7pPr marL="2857244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7pPr>
      <a:lvl8pPr marL="3296819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8pPr>
      <a:lvl9pPr marL="3736396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9pPr>
    </p:bodyStyle>
    <p:otherStyle>
      <a:defPPr>
        <a:defRPr lang="zh-CN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8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38.bin"/><Relationship Id="rId3" Type="http://schemas.openxmlformats.org/officeDocument/2006/relationships/image" Target="../media/image41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6.wmf"/><Relationship Id="rId2" Type="http://schemas.openxmlformats.org/officeDocument/2006/relationships/oleObject" Target="../embeddings/oleObject33.bin"/><Relationship Id="rId16" Type="http://schemas.openxmlformats.org/officeDocument/2006/relationships/image" Target="../media/image4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45.wmf"/><Relationship Id="rId4" Type="http://schemas.openxmlformats.org/officeDocument/2006/relationships/image" Target="../media/image42.png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9" Type="http://schemas.openxmlformats.org/officeDocument/2006/relationships/image" Target="../media/image67.emf"/><Relationship Id="rId3" Type="http://schemas.openxmlformats.org/officeDocument/2006/relationships/image" Target="../media/image49.wmf"/><Relationship Id="rId21" Type="http://schemas.openxmlformats.org/officeDocument/2006/relationships/image" Target="../media/image58.emf"/><Relationship Id="rId34" Type="http://schemas.openxmlformats.org/officeDocument/2006/relationships/oleObject" Target="../embeddings/oleObject56.bin"/><Relationship Id="rId42" Type="http://schemas.openxmlformats.org/officeDocument/2006/relationships/image" Target="../media/image68.e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6.wmf"/><Relationship Id="rId25" Type="http://schemas.openxmlformats.org/officeDocument/2006/relationships/image" Target="../media/image60.emf"/><Relationship Id="rId33" Type="http://schemas.openxmlformats.org/officeDocument/2006/relationships/image" Target="../media/image64.wmf"/><Relationship Id="rId38" Type="http://schemas.openxmlformats.org/officeDocument/2006/relationships/oleObject" Target="../embeddings/oleObject58.bin"/><Relationship Id="rId46" Type="http://schemas.openxmlformats.org/officeDocument/2006/relationships/image" Target="../media/image70.e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29" Type="http://schemas.openxmlformats.org/officeDocument/2006/relationships/image" Target="../media/image62.wmf"/><Relationship Id="rId41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51.bin"/><Relationship Id="rId32" Type="http://schemas.openxmlformats.org/officeDocument/2006/relationships/oleObject" Target="../embeddings/oleObject55.bin"/><Relationship Id="rId37" Type="http://schemas.openxmlformats.org/officeDocument/2006/relationships/image" Target="../media/image66.emf"/><Relationship Id="rId40" Type="http://schemas.openxmlformats.org/officeDocument/2006/relationships/oleObject" Target="../embeddings/oleObject59.bin"/><Relationship Id="rId45" Type="http://schemas.openxmlformats.org/officeDocument/2006/relationships/oleObject" Target="../embeddings/oleObject62.bin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23" Type="http://schemas.openxmlformats.org/officeDocument/2006/relationships/image" Target="../media/image59.emf"/><Relationship Id="rId28" Type="http://schemas.openxmlformats.org/officeDocument/2006/relationships/oleObject" Target="../embeddings/oleObject53.bin"/><Relationship Id="rId36" Type="http://schemas.openxmlformats.org/officeDocument/2006/relationships/oleObject" Target="../embeddings/oleObject57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7.wmf"/><Relationship Id="rId31" Type="http://schemas.openxmlformats.org/officeDocument/2006/relationships/image" Target="../media/image63.emf"/><Relationship Id="rId44" Type="http://schemas.openxmlformats.org/officeDocument/2006/relationships/image" Target="../media/image69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61.wmf"/><Relationship Id="rId30" Type="http://schemas.openxmlformats.org/officeDocument/2006/relationships/oleObject" Target="../embeddings/oleObject54.bin"/><Relationship Id="rId35" Type="http://schemas.openxmlformats.org/officeDocument/2006/relationships/image" Target="../media/image65.wmf"/><Relationship Id="rId43" Type="http://schemas.openxmlformats.org/officeDocument/2006/relationships/oleObject" Target="../embeddings/oleObject6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71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2.bin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85.bin"/><Relationship Id="rId3" Type="http://schemas.openxmlformats.org/officeDocument/2006/relationships/image" Target="../media/image84.wmf"/><Relationship Id="rId21" Type="http://schemas.openxmlformats.org/officeDocument/2006/relationships/image" Target="../media/image93.wmf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91.wmf"/><Relationship Id="rId2" Type="http://schemas.openxmlformats.org/officeDocument/2006/relationships/oleObject" Target="../embeddings/oleObject77.bin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image" Target="../media/image90.wmf"/><Relationship Id="rId23" Type="http://schemas.openxmlformats.org/officeDocument/2006/relationships/image" Target="../media/image94.wmf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9.w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0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9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02.bin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image" Target="../media/image110.wmf"/><Relationship Id="rId7" Type="http://schemas.openxmlformats.org/officeDocument/2006/relationships/image" Target="../media/image112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8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1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08.wmf"/><Relationship Id="rId3" Type="http://schemas.openxmlformats.org/officeDocument/2006/relationships/image" Target="../media/image114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13.bin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109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1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image" Target="../media/image119.wmf"/><Relationship Id="rId7" Type="http://schemas.openxmlformats.org/officeDocument/2006/relationships/image" Target="../media/image121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5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2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oleObject" Target="../embeddings/oleObject128.bin"/><Relationship Id="rId18" Type="http://schemas.openxmlformats.org/officeDocument/2006/relationships/oleObject" Target="../embeddings/oleObject131.bin"/><Relationship Id="rId3" Type="http://schemas.openxmlformats.org/officeDocument/2006/relationships/image" Target="../media/image126.wmf"/><Relationship Id="rId21" Type="http://schemas.openxmlformats.org/officeDocument/2006/relationships/image" Target="../media/image134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32.wmf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5" Type="http://schemas.openxmlformats.org/officeDocument/2006/relationships/oleObject" Target="../embeddings/oleObject129.bin"/><Relationship Id="rId23" Type="http://schemas.openxmlformats.org/officeDocument/2006/relationships/image" Target="../media/image135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9.wmf"/><Relationship Id="rId14" Type="http://schemas.openxmlformats.org/officeDocument/2006/relationships/image" Target="../media/image131.wmf"/><Relationship Id="rId22" Type="http://schemas.openxmlformats.org/officeDocument/2006/relationships/oleObject" Target="../embeddings/oleObject13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39.bin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40.wmf"/><Relationship Id="rId5" Type="http://schemas.openxmlformats.org/officeDocument/2006/relationships/image" Target="../media/image137.wmf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3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image" Target="../media/image142.wmf"/><Relationship Id="rId7" Type="http://schemas.openxmlformats.org/officeDocument/2006/relationships/image" Target="../media/image144.wmf"/><Relationship Id="rId2" Type="http://schemas.openxmlformats.org/officeDocument/2006/relationships/oleObject" Target="NUL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46.wmf"/><Relationship Id="rId5" Type="http://schemas.openxmlformats.org/officeDocument/2006/relationships/image" Target="../media/image143.w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4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7" Type="http://schemas.openxmlformats.org/officeDocument/2006/relationships/image" Target="../media/image149.wmf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5.bin"/><Relationship Id="rId5" Type="http://schemas.openxmlformats.org/officeDocument/2006/relationships/image" Target="../media/image148.wmf"/><Relationship Id="rId4" Type="http://schemas.openxmlformats.org/officeDocument/2006/relationships/oleObject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54.bin"/><Relationship Id="rId3" Type="http://schemas.openxmlformats.org/officeDocument/2006/relationships/image" Target="../media/image150.wmf"/><Relationship Id="rId21" Type="http://schemas.openxmlformats.org/officeDocument/2006/relationships/image" Target="../media/image159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57.wmf"/><Relationship Id="rId25" Type="http://schemas.openxmlformats.org/officeDocument/2006/relationships/image" Target="../media/image161.wmf"/><Relationship Id="rId2" Type="http://schemas.openxmlformats.org/officeDocument/2006/relationships/oleObject" Target="../embeddings/oleObject146.bin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54.wmf"/><Relationship Id="rId24" Type="http://schemas.openxmlformats.org/officeDocument/2006/relationships/oleObject" Target="../embeddings/oleObject157.bin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23" Type="http://schemas.openxmlformats.org/officeDocument/2006/relationships/image" Target="../media/image160.wmf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58.w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5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oleObject" Target="../embeddings/oleObject158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5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70.wmf"/><Relationship Id="rId2" Type="http://schemas.openxmlformats.org/officeDocument/2006/relationships/oleObject" Target="../embeddings/oleObject159.bin"/><Relationship Id="rId16" Type="http://schemas.openxmlformats.org/officeDocument/2006/relationships/oleObject" Target="../embeddings/oleObject1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67.wmf"/><Relationship Id="rId5" Type="http://schemas.openxmlformats.org/officeDocument/2006/relationships/image" Target="../media/image164.wmf"/><Relationship Id="rId15" Type="http://schemas.openxmlformats.org/officeDocument/2006/relationships/image" Target="../media/image169.w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16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image" Target="../media/image171.wmf"/><Relationship Id="rId7" Type="http://schemas.openxmlformats.org/officeDocument/2006/relationships/image" Target="../media/image173.wmf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9.bin"/><Relationship Id="rId5" Type="http://schemas.openxmlformats.org/officeDocument/2006/relationships/image" Target="../media/image172.w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7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oleObject" Target="../embeddings/oleObject17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6.wmf"/><Relationship Id="rId4" Type="http://schemas.openxmlformats.org/officeDocument/2006/relationships/oleObject" Target="../embeddings/oleObject17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82.wmf"/><Relationship Id="rId3" Type="http://schemas.openxmlformats.org/officeDocument/2006/relationships/image" Target="../media/image177.wmf"/><Relationship Id="rId7" Type="http://schemas.openxmlformats.org/officeDocument/2006/relationships/image" Target="../media/image179.w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84.wmf"/><Relationship Id="rId2" Type="http://schemas.openxmlformats.org/officeDocument/2006/relationships/oleObject" Target="../embeddings/oleObject173.bin"/><Relationship Id="rId16" Type="http://schemas.openxmlformats.org/officeDocument/2006/relationships/oleObject" Target="../embeddings/oleObject1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81.wmf"/><Relationship Id="rId5" Type="http://schemas.openxmlformats.org/officeDocument/2006/relationships/image" Target="../media/image178.wmf"/><Relationship Id="rId15" Type="http://schemas.openxmlformats.org/officeDocument/2006/relationships/image" Target="../media/image183.wmf"/><Relationship Id="rId10" Type="http://schemas.openxmlformats.org/officeDocument/2006/relationships/oleObject" Target="../embeddings/oleObject177.bin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80.wmf"/><Relationship Id="rId14" Type="http://schemas.openxmlformats.org/officeDocument/2006/relationships/oleObject" Target="../embeddings/oleObject17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image" Target="../media/image190.wmf"/><Relationship Id="rId3" Type="http://schemas.openxmlformats.org/officeDocument/2006/relationships/image" Target="../media/image185.wmf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186.bin"/><Relationship Id="rId2" Type="http://schemas.openxmlformats.org/officeDocument/2006/relationships/oleObject" Target="../embeddings/oleObject1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89.wmf"/><Relationship Id="rId5" Type="http://schemas.openxmlformats.org/officeDocument/2006/relationships/image" Target="../media/image186.wmf"/><Relationship Id="rId15" Type="http://schemas.openxmlformats.org/officeDocument/2006/relationships/image" Target="../media/image191.wmf"/><Relationship Id="rId10" Type="http://schemas.openxmlformats.org/officeDocument/2006/relationships/oleObject" Target="../embeddings/oleObject185.bin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18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197.wmf"/><Relationship Id="rId18" Type="http://schemas.openxmlformats.org/officeDocument/2006/relationships/oleObject" Target="../embeddings/oleObject196.bin"/><Relationship Id="rId26" Type="http://schemas.openxmlformats.org/officeDocument/2006/relationships/oleObject" Target="../embeddings/oleObject200.bin"/><Relationship Id="rId3" Type="http://schemas.openxmlformats.org/officeDocument/2006/relationships/image" Target="../media/image192.wmf"/><Relationship Id="rId21" Type="http://schemas.openxmlformats.org/officeDocument/2006/relationships/image" Target="../media/image201.wmf"/><Relationship Id="rId7" Type="http://schemas.openxmlformats.org/officeDocument/2006/relationships/image" Target="../media/image194.wmf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199.wmf"/><Relationship Id="rId25" Type="http://schemas.openxmlformats.org/officeDocument/2006/relationships/image" Target="../media/image203.wmf"/><Relationship Id="rId2" Type="http://schemas.openxmlformats.org/officeDocument/2006/relationships/oleObject" Target="../embeddings/oleObject188.bin"/><Relationship Id="rId16" Type="http://schemas.openxmlformats.org/officeDocument/2006/relationships/oleObject" Target="../embeddings/oleObject195.bin"/><Relationship Id="rId20" Type="http://schemas.openxmlformats.org/officeDocument/2006/relationships/oleObject" Target="../embeddings/oleObject197.bin"/><Relationship Id="rId29" Type="http://schemas.openxmlformats.org/officeDocument/2006/relationships/image" Target="../media/image20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196.wmf"/><Relationship Id="rId24" Type="http://schemas.openxmlformats.org/officeDocument/2006/relationships/oleObject" Target="../embeddings/oleObject199.bin"/><Relationship Id="rId5" Type="http://schemas.openxmlformats.org/officeDocument/2006/relationships/image" Target="../media/image193.wmf"/><Relationship Id="rId15" Type="http://schemas.openxmlformats.org/officeDocument/2006/relationships/image" Target="../media/image198.wmf"/><Relationship Id="rId23" Type="http://schemas.openxmlformats.org/officeDocument/2006/relationships/image" Target="../media/image202.wmf"/><Relationship Id="rId28" Type="http://schemas.openxmlformats.org/officeDocument/2006/relationships/oleObject" Target="../embeddings/oleObject201.bin"/><Relationship Id="rId10" Type="http://schemas.openxmlformats.org/officeDocument/2006/relationships/oleObject" Target="../embeddings/oleObject192.bin"/><Relationship Id="rId19" Type="http://schemas.openxmlformats.org/officeDocument/2006/relationships/image" Target="../media/image200.wmf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95.wmf"/><Relationship Id="rId14" Type="http://schemas.openxmlformats.org/officeDocument/2006/relationships/oleObject" Target="../embeddings/oleObject194.bin"/><Relationship Id="rId22" Type="http://schemas.openxmlformats.org/officeDocument/2006/relationships/oleObject" Target="../embeddings/oleObject198.bin"/><Relationship Id="rId27" Type="http://schemas.openxmlformats.org/officeDocument/2006/relationships/image" Target="../media/image20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3" Type="http://schemas.openxmlformats.org/officeDocument/2006/relationships/image" Target="../media/image206.wmf"/><Relationship Id="rId7" Type="http://schemas.openxmlformats.org/officeDocument/2006/relationships/image" Target="../media/image208.wmf"/><Relationship Id="rId2" Type="http://schemas.openxmlformats.org/officeDocument/2006/relationships/oleObject" Target="../embeddings/oleObject2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4.bin"/><Relationship Id="rId5" Type="http://schemas.openxmlformats.org/officeDocument/2006/relationships/image" Target="../media/image207.wmf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20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image" Target="../media/image210.wmf"/><Relationship Id="rId7" Type="http://schemas.openxmlformats.org/officeDocument/2006/relationships/image" Target="../media/image212.wmf"/><Relationship Id="rId12" Type="http://schemas.openxmlformats.org/officeDocument/2006/relationships/image" Target="../media/image214.wmf"/><Relationship Id="rId2" Type="http://schemas.openxmlformats.org/officeDocument/2006/relationships/oleObject" Target="../embeddings/oleObject2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8.bin"/><Relationship Id="rId11" Type="http://schemas.openxmlformats.org/officeDocument/2006/relationships/oleObject" Target="../embeddings/oleObject211.bin"/><Relationship Id="rId5" Type="http://schemas.openxmlformats.org/officeDocument/2006/relationships/image" Target="../media/image211.wmf"/><Relationship Id="rId10" Type="http://schemas.openxmlformats.org/officeDocument/2006/relationships/oleObject" Target="../embeddings/oleObject210.bin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213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image" Target="../media/image220.wmf"/><Relationship Id="rId18" Type="http://schemas.openxmlformats.org/officeDocument/2006/relationships/oleObject" Target="../embeddings/oleObject220.bin"/><Relationship Id="rId3" Type="http://schemas.openxmlformats.org/officeDocument/2006/relationships/image" Target="../media/image215.wmf"/><Relationship Id="rId21" Type="http://schemas.openxmlformats.org/officeDocument/2006/relationships/image" Target="../media/image224.wmf"/><Relationship Id="rId7" Type="http://schemas.openxmlformats.org/officeDocument/2006/relationships/image" Target="../media/image217.wmf"/><Relationship Id="rId12" Type="http://schemas.openxmlformats.org/officeDocument/2006/relationships/oleObject" Target="../embeddings/oleObject217.bin"/><Relationship Id="rId17" Type="http://schemas.openxmlformats.org/officeDocument/2006/relationships/image" Target="../media/image222.wmf"/><Relationship Id="rId2" Type="http://schemas.openxmlformats.org/officeDocument/2006/relationships/oleObject" Target="../embeddings/oleObject212.bin"/><Relationship Id="rId16" Type="http://schemas.openxmlformats.org/officeDocument/2006/relationships/oleObject" Target="../embeddings/oleObject219.bin"/><Relationship Id="rId20" Type="http://schemas.openxmlformats.org/officeDocument/2006/relationships/oleObject" Target="../embeddings/oleObject2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219.wmf"/><Relationship Id="rId5" Type="http://schemas.openxmlformats.org/officeDocument/2006/relationships/image" Target="../media/image216.wmf"/><Relationship Id="rId15" Type="http://schemas.openxmlformats.org/officeDocument/2006/relationships/image" Target="../media/image221.wmf"/><Relationship Id="rId23" Type="http://schemas.openxmlformats.org/officeDocument/2006/relationships/image" Target="../media/image225.wmf"/><Relationship Id="rId10" Type="http://schemas.openxmlformats.org/officeDocument/2006/relationships/oleObject" Target="../embeddings/oleObject216.bin"/><Relationship Id="rId19" Type="http://schemas.openxmlformats.org/officeDocument/2006/relationships/image" Target="../media/image223.wmf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218.wmf"/><Relationship Id="rId14" Type="http://schemas.openxmlformats.org/officeDocument/2006/relationships/oleObject" Target="../embeddings/oleObject218.bin"/><Relationship Id="rId22" Type="http://schemas.openxmlformats.org/officeDocument/2006/relationships/oleObject" Target="../embeddings/oleObject22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3" Type="http://schemas.openxmlformats.org/officeDocument/2006/relationships/image" Target="../media/image226.wmf"/><Relationship Id="rId7" Type="http://schemas.openxmlformats.org/officeDocument/2006/relationships/image" Target="../media/image228.wmf"/><Relationship Id="rId2" Type="http://schemas.openxmlformats.org/officeDocument/2006/relationships/oleObject" Target="../embeddings/oleObject2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30.wmf"/><Relationship Id="rId5" Type="http://schemas.openxmlformats.org/officeDocument/2006/relationships/image" Target="../media/image227.w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2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image" Target="../media/image236.wmf"/><Relationship Id="rId3" Type="http://schemas.openxmlformats.org/officeDocument/2006/relationships/image" Target="../media/image231.wmf"/><Relationship Id="rId7" Type="http://schemas.openxmlformats.org/officeDocument/2006/relationships/image" Target="../media/image233.wmf"/><Relationship Id="rId12" Type="http://schemas.openxmlformats.org/officeDocument/2006/relationships/oleObject" Target="../embeddings/oleObject233.bin"/><Relationship Id="rId2" Type="http://schemas.openxmlformats.org/officeDocument/2006/relationships/oleObject" Target="../embeddings/oleObject2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235.wmf"/><Relationship Id="rId5" Type="http://schemas.openxmlformats.org/officeDocument/2006/relationships/image" Target="../media/image232.wmf"/><Relationship Id="rId10" Type="http://schemas.openxmlformats.org/officeDocument/2006/relationships/oleObject" Target="../embeddings/oleObject232.bin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23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3" Type="http://schemas.openxmlformats.org/officeDocument/2006/relationships/image" Target="../media/image237.wmf"/><Relationship Id="rId7" Type="http://schemas.openxmlformats.org/officeDocument/2006/relationships/image" Target="../media/image239.wmf"/><Relationship Id="rId2" Type="http://schemas.openxmlformats.org/officeDocument/2006/relationships/oleObject" Target="../embeddings/oleObject2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6.bin"/><Relationship Id="rId5" Type="http://schemas.openxmlformats.org/officeDocument/2006/relationships/image" Target="../media/image238.wmf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240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oleObject" Target="../embeddings/oleObject243.bin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45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10" Type="http://schemas.openxmlformats.org/officeDocument/2006/relationships/image" Target="../media/image244.wmf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24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7.bin"/><Relationship Id="rId3" Type="http://schemas.openxmlformats.org/officeDocument/2006/relationships/image" Target="../media/image29.w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4.wmf"/><Relationship Id="rId2" Type="http://schemas.openxmlformats.org/officeDocument/2006/relationships/oleObject" Target="../embeddings/oleObject22.bin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3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6" descr="C:\Documents and Settings\zl\桌面\201121159534309.gif">
            <a:extLst>
              <a:ext uri="{FF2B5EF4-FFF2-40B4-BE49-F238E27FC236}">
                <a16:creationId xmlns:a16="http://schemas.microsoft.com/office/drawing/2014/main" id="{DBD74295-82C3-4537-A223-A5710BCEA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" r="66316"/>
          <a:stretch>
            <a:fillRect/>
          </a:stretch>
        </p:blipFill>
        <p:spPr bwMode="auto">
          <a:xfrm>
            <a:off x="92075" y="74613"/>
            <a:ext cx="7620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WordArt 8">
            <a:extLst>
              <a:ext uri="{FF2B5EF4-FFF2-40B4-BE49-F238E27FC236}">
                <a16:creationId xmlns:a16="http://schemas.microsoft.com/office/drawing/2014/main" id="{D29184C0-7A55-4D28-87B7-046C8F9A90E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30275" y="152400"/>
            <a:ext cx="20574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500" kern="1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四川大学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9D3B156D-EE61-44F9-A2D3-CF192DBDA382}"/>
              </a:ext>
            </a:extLst>
          </p:cNvPr>
          <p:cNvSpPr txBox="1">
            <a:spLocks/>
          </p:cNvSpPr>
          <p:nvPr/>
        </p:nvSpPr>
        <p:spPr bwMode="auto">
          <a:xfrm>
            <a:off x="1258888" y="1916113"/>
            <a:ext cx="6049962" cy="150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2300">
                <a:solidFill>
                  <a:schemeClr val="tx1">
                    <a:tint val="75000"/>
                  </a:schemeClr>
                </a:solidFill>
                <a:latin typeface="+mj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100">
                <a:solidFill>
                  <a:schemeClr val="tx1">
                    <a:tint val="75000"/>
                  </a:schemeClr>
                </a:solidFill>
                <a:latin typeface="+mj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pPr>
              <a:defRPr/>
            </a:pPr>
            <a:r>
              <a:rPr lang="zh-CN" altLang="en-US" sz="4400" b="1" kern="0" dirty="0">
                <a:solidFill>
                  <a:schemeClr val="tx1"/>
                </a:solidFill>
                <a:ea typeface="宋体" pitchFamily="2" charset="-122"/>
              </a:rPr>
              <a:t>第二章 矩阵代数</a:t>
            </a:r>
            <a:endParaRPr lang="en-US" altLang="zh-CN" sz="4400" b="1" kern="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49" name="TextBox 6">
            <a:extLst>
              <a:ext uri="{FF2B5EF4-FFF2-40B4-BE49-F238E27FC236}">
                <a16:creationId xmlns:a16="http://schemas.microsoft.com/office/drawing/2014/main" id="{4003D630-6F89-43DD-B2CE-16C48344E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860675"/>
            <a:ext cx="55435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逆矩阵与矩阵的初等变换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Text Box 2">
            <a:extLst>
              <a:ext uri="{FF2B5EF4-FFF2-40B4-BE49-F238E27FC236}">
                <a16:creationId xmlns:a16="http://schemas.microsoft.com/office/drawing/2014/main" id="{078BCCA9-6F2C-4F5D-A24B-3EFF37E2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213100"/>
            <a:ext cx="7613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楷体_GB2312"/>
                <a:ea typeface="楷体_GB2312"/>
                <a:cs typeface="楷体_GB2312"/>
              </a:rPr>
              <a:t>2.</a:t>
            </a:r>
            <a:r>
              <a:rPr kumimoji="1" lang="en-US" altLang="zh-CN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若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是</a:t>
            </a:r>
            <a:r>
              <a:rPr kumimoji="1" lang="zh-CN" altLang="en-US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可逆矩阵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，则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逆矩阵是唯一的</a:t>
            </a:r>
            <a:r>
              <a:rPr kumimoji="1" lang="en-US" altLang="zh-CN" sz="2800" b="1">
                <a:latin typeface="楷体_GB2312"/>
                <a:ea typeface="楷体_GB2312"/>
                <a:cs typeface="楷体_GB2312"/>
              </a:rPr>
              <a:t>.</a:t>
            </a:r>
            <a:endParaRPr kumimoji="1" lang="en-US" altLang="zh-CN" sz="2800" b="1">
              <a:solidFill>
                <a:srgbClr val="0000CC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52675" name="Text Box 3">
            <a:extLst>
              <a:ext uri="{FF2B5EF4-FFF2-40B4-BE49-F238E27FC236}">
                <a16:creationId xmlns:a16="http://schemas.microsoft.com/office/drawing/2014/main" id="{6FEE6B71-830B-48B0-A63F-FDB8763AA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89363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证明：</a:t>
            </a:r>
          </a:p>
        </p:txBody>
      </p:sp>
      <p:graphicFrame>
        <p:nvGraphicFramePr>
          <p:cNvPr id="1052676" name="Object 4">
            <a:extLst>
              <a:ext uri="{FF2B5EF4-FFF2-40B4-BE49-F238E27FC236}">
                <a16:creationId xmlns:a16="http://schemas.microsoft.com/office/drawing/2014/main" id="{98844F29-A7BA-4ABE-A9BC-6D838893A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895725"/>
          <a:ext cx="4394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92294" imgH="901309" progId="Equation.DSMT4">
                  <p:embed/>
                </p:oleObj>
              </mc:Choice>
              <mc:Fallback>
                <p:oleObj name="Equation" r:id="rId2" imgW="4392294" imgH="9013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895725"/>
                        <a:ext cx="4394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6">
            <a:extLst>
              <a:ext uri="{FF2B5EF4-FFF2-40B4-BE49-F238E27FC236}">
                <a16:creationId xmlns:a16="http://schemas.microsoft.com/office/drawing/2014/main" id="{669B6E7D-B43A-4357-83A9-FFEC9C5C7113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9750" y="620713"/>
            <a:ext cx="6312282" cy="525401"/>
          </a:xfrm>
          <a:prstGeom prst="rect">
            <a:avLst/>
          </a:prstGeom>
          <a:blipFill>
            <a:blip r:embed="rId4"/>
            <a:stretch>
              <a:fillRect l="-2029" t="-11628" r="-1353" b="-3139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1052681" name="Object 9">
            <a:extLst>
              <a:ext uri="{FF2B5EF4-FFF2-40B4-BE49-F238E27FC236}">
                <a16:creationId xmlns:a16="http://schemas.microsoft.com/office/drawing/2014/main" id="{84B92E11-D488-4313-8BAC-5E304EF1A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013325"/>
          <a:ext cx="613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131439" imgH="431613" progId="Equation.DSMT4">
                  <p:embed/>
                </p:oleObj>
              </mc:Choice>
              <mc:Fallback>
                <p:oleObj name="Equation" r:id="rId5" imgW="6131439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13325"/>
                        <a:ext cx="613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682" name="Text Box 10">
            <a:extLst>
              <a:ext uri="{FF2B5EF4-FFF2-40B4-BE49-F238E27FC236}">
                <a16:creationId xmlns:a16="http://schemas.microsoft.com/office/drawing/2014/main" id="{0311E6D6-3D24-4F2F-BD2A-C448BFFED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96975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证明：</a:t>
            </a:r>
          </a:p>
        </p:txBody>
      </p:sp>
      <p:graphicFrame>
        <p:nvGraphicFramePr>
          <p:cNvPr id="1052683" name="Object 11">
            <a:extLst>
              <a:ext uri="{FF2B5EF4-FFF2-40B4-BE49-F238E27FC236}">
                <a16:creationId xmlns:a16="http://schemas.microsoft.com/office/drawing/2014/main" id="{469E7D99-A940-4B8C-B40A-123779A56E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268413"/>
          <a:ext cx="4597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95405" imgH="1002865" progId="Equation.DSMT4">
                  <p:embed/>
                </p:oleObj>
              </mc:Choice>
              <mc:Fallback>
                <p:oleObj name="Equation" r:id="rId7" imgW="4595405" imgH="100286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268413"/>
                        <a:ext cx="4597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84" name="Object 12">
            <a:extLst>
              <a:ext uri="{FF2B5EF4-FFF2-40B4-BE49-F238E27FC236}">
                <a16:creationId xmlns:a16="http://schemas.microsoft.com/office/drawing/2014/main" id="{CC46072B-9730-4938-82BA-E08C4E1D1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565400"/>
          <a:ext cx="21605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82800" imgH="330200" progId="Equation.DSMT4">
                  <p:embed/>
                </p:oleObj>
              </mc:Choice>
              <mc:Fallback>
                <p:oleObj name="Equation" r:id="rId9" imgW="2082800" imgH="330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5400"/>
                        <a:ext cx="21605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85" name="Object 13">
            <a:extLst>
              <a:ext uri="{FF2B5EF4-FFF2-40B4-BE49-F238E27FC236}">
                <a16:creationId xmlns:a16="http://schemas.microsoft.com/office/drawing/2014/main" id="{F7994C1B-A6AE-4578-93B9-91D2FDCD0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0188" y="1844675"/>
          <a:ext cx="3889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43319" imgH="431613" progId="Equation.DSMT4">
                  <p:embed/>
                </p:oleObj>
              </mc:Choice>
              <mc:Fallback>
                <p:oleObj name="Equation" r:id="rId11" imgW="3643319" imgH="43161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1844675"/>
                        <a:ext cx="3889375" cy="460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86" name="Object 14">
            <a:extLst>
              <a:ext uri="{FF2B5EF4-FFF2-40B4-BE49-F238E27FC236}">
                <a16:creationId xmlns:a16="http://schemas.microsoft.com/office/drawing/2014/main" id="{3BB4147A-6BEF-4D88-9076-E5DCBB1B4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2565400"/>
          <a:ext cx="18573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90700" imgH="330200" progId="Equation.DSMT4">
                  <p:embed/>
                </p:oleObj>
              </mc:Choice>
              <mc:Fallback>
                <p:oleObj name="Equation" r:id="rId13" imgW="1790700" imgH="330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565400"/>
                        <a:ext cx="18573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687" name="Object 15">
            <a:extLst>
              <a:ext uri="{FF2B5EF4-FFF2-40B4-BE49-F238E27FC236}">
                <a16:creationId xmlns:a16="http://schemas.microsoft.com/office/drawing/2014/main" id="{EFB5031A-17F3-4719-8062-A111CC0C6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2565400"/>
          <a:ext cx="24241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337815" imgH="279521" progId="Equation.DSMT4">
                  <p:embed/>
                </p:oleObj>
              </mc:Choice>
              <mc:Fallback>
                <p:oleObj name="Equation" r:id="rId15" imgW="2337815" imgH="27952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565400"/>
                        <a:ext cx="24241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灯片编号占位符 2">
            <a:extLst>
              <a:ext uri="{FF2B5EF4-FFF2-40B4-BE49-F238E27FC236}">
                <a16:creationId xmlns:a16="http://schemas.microsoft.com/office/drawing/2014/main" id="{E75E04CC-D0D1-4152-BEC0-CC6E4DF16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06019A6-534B-43C8-9140-4F1CEBAAE0D8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9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2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5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5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674" grpId="0"/>
      <p:bldP spid="1052675" grpId="0" build="p" autoUpdateAnimBg="0"/>
      <p:bldP spid="105268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2" name="Object 2">
            <a:extLst>
              <a:ext uri="{FF2B5EF4-FFF2-40B4-BE49-F238E27FC236}">
                <a16:creationId xmlns:a16="http://schemas.microsoft.com/office/drawing/2014/main" id="{E506B9F7-F508-4260-B04F-5BB6CFDB8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1125538"/>
          <a:ext cx="72723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5" imgH="672808" progId="Equation.DSMT4">
                  <p:embed/>
                </p:oleObj>
              </mc:Choice>
              <mc:Fallback>
                <p:oleObj name="Equation" r:id="rId2" imgW="6601135" imgH="67280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125538"/>
                        <a:ext cx="72723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3">
            <a:extLst>
              <a:ext uri="{FF2B5EF4-FFF2-40B4-BE49-F238E27FC236}">
                <a16:creationId xmlns:a16="http://schemas.microsoft.com/office/drawing/2014/main" id="{8A041C44-B6A0-431E-AA13-F8FF2D53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81013"/>
            <a:ext cx="3973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可逆矩阵的运算性质</a:t>
            </a:r>
          </a:p>
        </p:txBody>
      </p:sp>
      <p:graphicFrame>
        <p:nvGraphicFramePr>
          <p:cNvPr id="1070084" name="Object 4">
            <a:extLst>
              <a:ext uri="{FF2B5EF4-FFF2-40B4-BE49-F238E27FC236}">
                <a16:creationId xmlns:a16="http://schemas.microsoft.com/office/drawing/2014/main" id="{251D076B-0D87-4D51-8370-67EACED3C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060575"/>
          <a:ext cx="64198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91200" imgH="876300" progId="Equation.DSMT4">
                  <p:embed/>
                </p:oleObj>
              </mc:Choice>
              <mc:Fallback>
                <p:oleObj name="Equation" r:id="rId4" imgW="5791200" imgH="876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64198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5" name="Object 5">
            <a:extLst>
              <a:ext uri="{FF2B5EF4-FFF2-40B4-BE49-F238E27FC236}">
                <a16:creationId xmlns:a16="http://schemas.microsoft.com/office/drawing/2014/main" id="{99CD088A-F311-45A1-962D-C8207467F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429000"/>
          <a:ext cx="77120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92861" imgH="952087" progId="Equation.DSMT4">
                  <p:embed/>
                </p:oleObj>
              </mc:Choice>
              <mc:Fallback>
                <p:oleObj name="Equation" r:id="rId6" imgW="7692861" imgH="95208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29000"/>
                        <a:ext cx="77120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6" name="Object 6">
            <a:extLst>
              <a:ext uri="{FF2B5EF4-FFF2-40B4-BE49-F238E27FC236}">
                <a16:creationId xmlns:a16="http://schemas.microsoft.com/office/drawing/2014/main" id="{0E8559BB-63D1-4F43-9C35-F60D7F8DC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5024438"/>
          <a:ext cx="1889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583" imgH="419282" progId="Equation.3">
                  <p:embed/>
                </p:oleObj>
              </mc:Choice>
              <mc:Fallback>
                <p:oleObj name="Equation" r:id="rId8" imgW="190583" imgH="41928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5024438"/>
                        <a:ext cx="1889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7" name="Object 7">
            <a:extLst>
              <a:ext uri="{FF2B5EF4-FFF2-40B4-BE49-F238E27FC236}">
                <a16:creationId xmlns:a16="http://schemas.microsoft.com/office/drawing/2014/main" id="{0633FA75-496A-4F97-BD55-E4634EE88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4648200"/>
          <a:ext cx="389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27500" imgH="457200" progId="Equation.3">
                  <p:embed/>
                </p:oleObj>
              </mc:Choice>
              <mc:Fallback>
                <p:oleObj name="Equation" r:id="rId10" imgW="4127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648200"/>
                        <a:ext cx="389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8" name="Object 8">
            <a:extLst>
              <a:ext uri="{FF2B5EF4-FFF2-40B4-BE49-F238E27FC236}">
                <a16:creationId xmlns:a16="http://schemas.microsoft.com/office/drawing/2014/main" id="{D7F54455-E26B-4C87-8C2E-CFBDF9353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64820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95400" imgH="381000" progId="Equation.3">
                  <p:embed/>
                </p:oleObj>
              </mc:Choice>
              <mc:Fallback>
                <p:oleObj name="Equation" r:id="rId12" imgW="1295400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648200"/>
                        <a:ext cx="1295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9" name="Object 9">
            <a:extLst>
              <a:ext uri="{FF2B5EF4-FFF2-40B4-BE49-F238E27FC236}">
                <a16:creationId xmlns:a16="http://schemas.microsoft.com/office/drawing/2014/main" id="{2F9E536A-3A3E-4EF4-BB8D-0F8F76182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181600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28800" imgH="444500" progId="Equation.3">
                  <p:embed/>
                </p:oleObj>
              </mc:Choice>
              <mc:Fallback>
                <p:oleObj name="Equation" r:id="rId14" imgW="18288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90" name="Object 10">
            <a:extLst>
              <a:ext uri="{FF2B5EF4-FFF2-40B4-BE49-F238E27FC236}">
                <a16:creationId xmlns:a16="http://schemas.microsoft.com/office/drawing/2014/main" id="{605E49EE-AE95-48DB-A4E0-5600BD7F9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5257800"/>
          <a:ext cx="2832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30871" imgH="482391" progId="Equation.3">
                  <p:embed/>
                </p:oleObj>
              </mc:Choice>
              <mc:Fallback>
                <p:oleObj name="Equation" r:id="rId16" imgW="2830871" imgH="4823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5257800"/>
                        <a:ext cx="2832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0091" name="Rectangle 11">
            <a:extLst>
              <a:ext uri="{FF2B5EF4-FFF2-40B4-BE49-F238E27FC236}">
                <a16:creationId xmlns:a16="http://schemas.microsoft.com/office/drawing/2014/main" id="{C2EF17E7-C178-4B1A-9333-C51549A79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4572000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证明：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9F515C67-E661-480E-B19C-68ADD66A0DC6}"/>
              </a:ext>
            </a:extLst>
          </p:cNvPr>
          <p:cNvGrpSpPr>
            <a:grpSpLocks/>
          </p:cNvGrpSpPr>
          <p:nvPr/>
        </p:nvGrpSpPr>
        <p:grpSpPr bwMode="auto">
          <a:xfrm>
            <a:off x="2643188" y="3929063"/>
            <a:ext cx="2527300" cy="495300"/>
            <a:chOff x="1632" y="1968"/>
            <a:chExt cx="1592" cy="312"/>
          </a:xfrm>
        </p:grpSpPr>
        <p:graphicFrame>
          <p:nvGraphicFramePr>
            <p:cNvPr id="16407" name="Object 13">
              <a:extLst>
                <a:ext uri="{FF2B5EF4-FFF2-40B4-BE49-F238E27FC236}">
                  <a16:creationId xmlns:a16="http://schemas.microsoft.com/office/drawing/2014/main" id="{5D793A46-E00E-4077-AEEA-C58A6364D3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968"/>
            <a:ext cx="7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485900" imgH="495300" progId="Equation.3">
                    <p:embed/>
                  </p:oleObj>
                </mc:Choice>
                <mc:Fallback>
                  <p:oleObj name="Equation" r:id="rId18" imgW="1485900" imgH="495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968"/>
                          <a:ext cx="76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8" name="Group 14">
              <a:extLst>
                <a:ext uri="{FF2B5EF4-FFF2-40B4-BE49-F238E27FC236}">
                  <a16:creationId xmlns:a16="http://schemas.microsoft.com/office/drawing/2014/main" id="{3E17D7CC-E7EE-49D7-979B-724D41D2C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013"/>
              <a:ext cx="357" cy="209"/>
              <a:chOff x="1680" y="2013"/>
              <a:chExt cx="357" cy="209"/>
            </a:xfrm>
          </p:grpSpPr>
          <p:graphicFrame>
            <p:nvGraphicFramePr>
              <p:cNvPr id="16414" name="Object 15">
                <a:extLst>
                  <a:ext uri="{FF2B5EF4-FFF2-40B4-BE49-F238E27FC236}">
                    <a16:creationId xmlns:a16="http://schemas.microsoft.com/office/drawing/2014/main" id="{86022986-C5AA-40DE-BADC-E48EE1D425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80" y="2016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213502" imgH="224829" progId="Equation.3">
                      <p:embed/>
                    </p:oleObj>
                  </mc:Choice>
                  <mc:Fallback>
                    <p:oleObj name="Equation" r:id="rId20" imgW="213502" imgH="224829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016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5" name="Object 16">
                <a:extLst>
                  <a:ext uri="{FF2B5EF4-FFF2-40B4-BE49-F238E27FC236}">
                    <a16:creationId xmlns:a16="http://schemas.microsoft.com/office/drawing/2014/main" id="{09B1392F-7E75-4368-9887-9ACCF6884D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05" y="2013"/>
              <a:ext cx="232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213502" imgH="213376" progId="Equation.DSMT4">
                      <p:embed/>
                    </p:oleObj>
                  </mc:Choice>
                  <mc:Fallback>
                    <p:oleObj name="Equation" r:id="rId22" imgW="213502" imgH="213376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5" y="2013"/>
                            <a:ext cx="232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09" name="Group 17">
              <a:extLst>
                <a:ext uri="{FF2B5EF4-FFF2-40B4-BE49-F238E27FC236}">
                  <a16:creationId xmlns:a16="http://schemas.microsoft.com/office/drawing/2014/main" id="{4D1F1462-4C26-4195-AACB-0BCE0402E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968"/>
              <a:ext cx="728" cy="264"/>
              <a:chOff x="2752" y="2016"/>
              <a:chExt cx="728" cy="264"/>
            </a:xfrm>
          </p:grpSpPr>
          <p:graphicFrame>
            <p:nvGraphicFramePr>
              <p:cNvPr id="16410" name="Object 18">
                <a:extLst>
                  <a:ext uri="{FF2B5EF4-FFF2-40B4-BE49-F238E27FC236}">
                    <a16:creationId xmlns:a16="http://schemas.microsoft.com/office/drawing/2014/main" id="{0D658A33-208A-43F0-8703-E8ED651308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52" y="2040"/>
              <a:ext cx="25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331311" imgH="301186" progId="Equation.3">
                      <p:embed/>
                    </p:oleObj>
                  </mc:Choice>
                  <mc:Fallback>
                    <p:oleObj name="Equation" r:id="rId24" imgW="331311" imgH="301186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2" y="2040"/>
                            <a:ext cx="25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1" name="Object 19">
                <a:extLst>
                  <a:ext uri="{FF2B5EF4-FFF2-40B4-BE49-F238E27FC236}">
                    <a16:creationId xmlns:a16="http://schemas.microsoft.com/office/drawing/2014/main" id="{35EED9DC-D14E-4DFD-8E22-7627F8BC492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28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266584" imgH="380835" progId="Equation.DSMT4">
                      <p:embed/>
                    </p:oleObj>
                  </mc:Choice>
                  <mc:Fallback>
                    <p:oleObj name="Equation" r:id="rId26" imgW="266584" imgH="380835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2" name="Object 20">
                <a:extLst>
                  <a:ext uri="{FF2B5EF4-FFF2-40B4-BE49-F238E27FC236}">
                    <a16:creationId xmlns:a16="http://schemas.microsoft.com/office/drawing/2014/main" id="{533AAD9E-77C3-426B-8200-5C7AB0552A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2" y="2016"/>
              <a:ext cx="16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266584" imgH="380835" progId="Equation.3">
                      <p:embed/>
                    </p:oleObj>
                  </mc:Choice>
                  <mc:Fallback>
                    <p:oleObj name="Equation" r:id="rId28" imgW="266584" imgH="380835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016"/>
                            <a:ext cx="16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13" name="Object 21">
                <a:extLst>
                  <a:ext uri="{FF2B5EF4-FFF2-40B4-BE49-F238E27FC236}">
                    <a16:creationId xmlns:a16="http://schemas.microsoft.com/office/drawing/2014/main" id="{7A3B6028-1611-4966-B2E2-F2142CA2C9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20" y="2064"/>
              <a:ext cx="18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213502" imgH="224829" progId="Equation.3">
                      <p:embed/>
                    </p:oleObj>
                  </mc:Choice>
                  <mc:Fallback>
                    <p:oleObj name="Equation" r:id="rId30" imgW="213502" imgH="224829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064"/>
                            <a:ext cx="18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70102" name="Object 22">
            <a:extLst>
              <a:ext uri="{FF2B5EF4-FFF2-40B4-BE49-F238E27FC236}">
                <a16:creationId xmlns:a16="http://schemas.microsoft.com/office/drawing/2014/main" id="{2034870D-966A-428B-83B8-9876E22E5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514600"/>
          <a:ext cx="222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222500" imgH="838200" progId="Equation.DSMT4">
                  <p:embed/>
                </p:oleObj>
              </mc:Choice>
              <mc:Fallback>
                <p:oleObj name="Equation" r:id="rId32" imgW="2222500" imgH="838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2222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3">
            <a:extLst>
              <a:ext uri="{FF2B5EF4-FFF2-40B4-BE49-F238E27FC236}">
                <a16:creationId xmlns:a16="http://schemas.microsoft.com/office/drawing/2014/main" id="{047A398E-C0AD-4E95-ADF1-7800EE5984A0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5969000"/>
            <a:ext cx="4991100" cy="508000"/>
            <a:chOff x="720" y="480"/>
            <a:chExt cx="3144" cy="320"/>
          </a:xfrm>
        </p:grpSpPr>
        <p:graphicFrame>
          <p:nvGraphicFramePr>
            <p:cNvPr id="16400" name="Object 24">
              <a:extLst>
                <a:ext uri="{FF2B5EF4-FFF2-40B4-BE49-F238E27FC236}">
                  <a16:creationId xmlns:a16="http://schemas.microsoft.com/office/drawing/2014/main" id="{013FAB55-BC4F-45CC-8B8F-6ABA938921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480"/>
            <a:ext cx="31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5204741" imgH="495085" progId="Equation.DSMT4">
                    <p:embed/>
                  </p:oleObj>
                </mc:Choice>
                <mc:Fallback>
                  <p:oleObj name="Equation" r:id="rId34" imgW="5204741" imgH="495085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480"/>
                          <a:ext cx="31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25">
              <a:extLst>
                <a:ext uri="{FF2B5EF4-FFF2-40B4-BE49-F238E27FC236}">
                  <a16:creationId xmlns:a16="http://schemas.microsoft.com/office/drawing/2014/main" id="{BC806E69-1E63-4E0D-AE90-74B1FBE63D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93459" imgH="338941" progId="Equation.3">
                    <p:embed/>
                  </p:oleObj>
                </mc:Choice>
                <mc:Fallback>
                  <p:oleObj name="Equation" r:id="rId36" imgW="293459" imgH="338941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26">
              <a:extLst>
                <a:ext uri="{FF2B5EF4-FFF2-40B4-BE49-F238E27FC236}">
                  <a16:creationId xmlns:a16="http://schemas.microsoft.com/office/drawing/2014/main" id="{27CA8022-8F6B-42A6-BB0F-7917E6A046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77243" imgH="350394" progId="Equation.3">
                    <p:embed/>
                  </p:oleObj>
                </mc:Choice>
                <mc:Fallback>
                  <p:oleObj name="Equation" r:id="rId38" imgW="377243" imgH="350394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27">
              <a:extLst>
                <a:ext uri="{FF2B5EF4-FFF2-40B4-BE49-F238E27FC236}">
                  <a16:creationId xmlns:a16="http://schemas.microsoft.com/office/drawing/2014/main" id="{AC77DF02-5C65-4FF2-A5FB-1BC34D885A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66584" imgH="380835" progId="Equation.3">
                    <p:embed/>
                  </p:oleObj>
                </mc:Choice>
                <mc:Fallback>
                  <p:oleObj name="Equation" r:id="rId40" imgW="266584" imgH="38083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28">
              <a:extLst>
                <a:ext uri="{FF2B5EF4-FFF2-40B4-BE49-F238E27FC236}">
                  <a16:creationId xmlns:a16="http://schemas.microsoft.com/office/drawing/2014/main" id="{FC1FFAB7-1982-41BE-B6CC-7CDD823B7E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528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377243" imgH="350394" progId="Equation.3">
                    <p:embed/>
                  </p:oleObj>
                </mc:Choice>
                <mc:Fallback>
                  <p:oleObj name="Equation" r:id="rId41" imgW="377243" imgH="35039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528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29">
              <a:extLst>
                <a:ext uri="{FF2B5EF4-FFF2-40B4-BE49-F238E27FC236}">
                  <a16:creationId xmlns:a16="http://schemas.microsoft.com/office/drawing/2014/main" id="{54BF0C4F-6304-45D0-90A0-515D959205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480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266584" imgH="380835" progId="Equation.3">
                    <p:embed/>
                  </p:oleObj>
                </mc:Choice>
                <mc:Fallback>
                  <p:oleObj name="Equation" r:id="rId43" imgW="266584" imgH="38083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480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30">
              <a:extLst>
                <a:ext uri="{FF2B5EF4-FFF2-40B4-BE49-F238E27FC236}">
                  <a16:creationId xmlns:a16="http://schemas.microsoft.com/office/drawing/2014/main" id="{AD3B51ED-064C-4CD6-A607-C1136B3D14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293459" imgH="338941" progId="Equation.3">
                    <p:embed/>
                  </p:oleObj>
                </mc:Choice>
                <mc:Fallback>
                  <p:oleObj name="Equation" r:id="rId45" imgW="293459" imgH="338941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5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9" name="灯片编号占位符 2">
            <a:extLst>
              <a:ext uri="{FF2B5EF4-FFF2-40B4-BE49-F238E27FC236}">
                <a16:creationId xmlns:a16="http://schemas.microsoft.com/office/drawing/2014/main" id="{1CF9F24D-47F0-4A17-85E0-1BC1C6411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BD3FE67-5866-44D8-B5AD-300647F7E5F1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10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0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7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521BB951-19C2-4B17-A3DA-8ED0B8B7E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注：</a:t>
            </a:r>
          </a:p>
        </p:txBody>
      </p:sp>
      <p:graphicFrame>
        <p:nvGraphicFramePr>
          <p:cNvPr id="1087491" name="Object 3">
            <a:extLst>
              <a:ext uri="{FF2B5EF4-FFF2-40B4-BE49-F238E27FC236}">
                <a16:creationId xmlns:a16="http://schemas.microsoft.com/office/drawing/2014/main" id="{FE38B912-9F5A-48C2-856E-7219EEC76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714375"/>
          <a:ext cx="5543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3870" imgH="215806" progId="Equation.DSMT4">
                  <p:embed/>
                </p:oleObj>
              </mc:Choice>
              <mc:Fallback>
                <p:oleObj name="Equation" r:id="rId2" imgW="2373870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714375"/>
                        <a:ext cx="5543550" cy="503238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195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492" name="Object 4">
            <a:extLst>
              <a:ext uri="{FF2B5EF4-FFF2-40B4-BE49-F238E27FC236}">
                <a16:creationId xmlns:a16="http://schemas.microsoft.com/office/drawing/2014/main" id="{3A9580EF-CC41-4407-A4EC-C4075F22E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83" imgH="419282" progId="Equation.3">
                  <p:embed/>
                </p:oleObj>
              </mc:Choice>
              <mc:Fallback>
                <p:oleObj name="Equation" r:id="rId4" imgW="190583" imgH="41928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493" name="Object 5">
            <a:extLst>
              <a:ext uri="{FF2B5EF4-FFF2-40B4-BE49-F238E27FC236}">
                <a16:creationId xmlns:a16="http://schemas.microsoft.com/office/drawing/2014/main" id="{C1A42262-BD60-4C7D-8535-59E87C302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700213"/>
          <a:ext cx="59944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94400" imgH="2679700" progId="Equation.DSMT4">
                  <p:embed/>
                </p:oleObj>
              </mc:Choice>
              <mc:Fallback>
                <p:oleObj name="Equation" r:id="rId6" imgW="5994400" imgH="2679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59944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494" name="Object 6">
            <a:extLst>
              <a:ext uri="{FF2B5EF4-FFF2-40B4-BE49-F238E27FC236}">
                <a16:creationId xmlns:a16="http://schemas.microsoft.com/office/drawing/2014/main" id="{3C9CFEFB-D8F7-49DB-9EBF-20DEA6C8C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437063"/>
          <a:ext cx="8572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68781" imgH="1002865" progId="Equation.DSMT4">
                  <p:embed/>
                </p:oleObj>
              </mc:Choice>
              <mc:Fallback>
                <p:oleObj name="Equation" r:id="rId8" imgW="8568781" imgH="100286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437063"/>
                        <a:ext cx="8572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>
            <a:extLst>
              <a:ext uri="{FF2B5EF4-FFF2-40B4-BE49-F238E27FC236}">
                <a16:creationId xmlns:a16="http://schemas.microsoft.com/office/drawing/2014/main" id="{02EF110B-C23F-4B9B-8D29-24D78780DBCF}"/>
              </a:ext>
            </a:extLst>
          </p:cNvPr>
          <p:cNvSpPr/>
          <p:nvPr/>
        </p:nvSpPr>
        <p:spPr>
          <a:xfrm>
            <a:off x="4143375" y="714375"/>
            <a:ext cx="857250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 sz="8000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17416" name="灯片编号占位符 2">
            <a:extLst>
              <a:ext uri="{FF2B5EF4-FFF2-40B4-BE49-F238E27FC236}">
                <a16:creationId xmlns:a16="http://schemas.microsoft.com/office/drawing/2014/main" id="{56FAFCFD-16CA-4A0C-9F11-DFEAF0137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7E137672-7CCC-4DD2-9AB8-6B7C1DE89448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11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8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8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6">
            <a:extLst>
              <a:ext uri="{FF2B5EF4-FFF2-40B4-BE49-F238E27FC236}">
                <a16:creationId xmlns:a16="http://schemas.microsoft.com/office/drawing/2014/main" id="{322D9A6E-CF58-49F7-8F3A-FB5CA1673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6248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1C3694-711F-4502-B8CE-C0C405BFE265}"/>
              </a:ext>
            </a:extLst>
          </p:cNvPr>
          <p:cNvGrpSpPr/>
          <p:nvPr/>
        </p:nvGrpSpPr>
        <p:grpSpPr>
          <a:xfrm>
            <a:off x="1295400" y="990600"/>
            <a:ext cx="6781800" cy="4667250"/>
            <a:chOff x="1295400" y="990600"/>
            <a:chExt cx="6781800" cy="4667250"/>
          </a:xfrm>
        </p:grpSpPr>
        <p:sp>
          <p:nvSpPr>
            <p:cNvPr id="18434" name="Text Box 2">
              <a:extLst>
                <a:ext uri="{FF2B5EF4-FFF2-40B4-BE49-F238E27FC236}">
                  <a16:creationId xmlns:a16="http://schemas.microsoft.com/office/drawing/2014/main" id="{C0F14509-6ECE-492F-865F-D8E84A178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1206500"/>
              <a:ext cx="181927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32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矩阵方程</a:t>
              </a:r>
            </a:p>
          </p:txBody>
        </p:sp>
        <p:sp>
          <p:nvSpPr>
            <p:cNvPr id="18435" name="Text Box 3">
              <a:extLst>
                <a:ext uri="{FF2B5EF4-FFF2-40B4-BE49-F238E27FC236}">
                  <a16:creationId xmlns:a16="http://schemas.microsoft.com/office/drawing/2014/main" id="{9F159CFC-2D4B-4E40-8ADD-D046CAFF5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788" y="1219200"/>
              <a:ext cx="59055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32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</a:p>
          </p:txBody>
        </p:sp>
        <p:graphicFrame>
          <p:nvGraphicFramePr>
            <p:cNvPr id="21508" name="Object 4">
              <a:extLst>
                <a:ext uri="{FF2B5EF4-FFF2-40B4-BE49-F238E27FC236}">
                  <a16:creationId xmlns:a16="http://schemas.microsoft.com/office/drawing/2014/main" id="{4E3E8A7B-43D6-468C-A363-00AB5362C9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9887122"/>
                </p:ext>
              </p:extLst>
            </p:nvPr>
          </p:nvGraphicFramePr>
          <p:xfrm>
            <a:off x="5137150" y="2259013"/>
            <a:ext cx="2525713" cy="642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498600" imgH="381000" progId="Equation.DSMT4">
                    <p:embed/>
                  </p:oleObj>
                </mc:Choice>
                <mc:Fallback>
                  <p:oleObj r:id="rId2" imgW="1498600" imgH="381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150" y="2259013"/>
                          <a:ext cx="2525713" cy="642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5">
              <a:extLst>
                <a:ext uri="{FF2B5EF4-FFF2-40B4-BE49-F238E27FC236}">
                  <a16:creationId xmlns:a16="http://schemas.microsoft.com/office/drawing/2014/main" id="{7E410C2F-5AF0-49B5-894D-40DA84B8A9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9878687"/>
                </p:ext>
              </p:extLst>
            </p:nvPr>
          </p:nvGraphicFramePr>
          <p:xfrm>
            <a:off x="4932363" y="3429000"/>
            <a:ext cx="2284412" cy="661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448429" imgH="419282" progId="Equation.DSMT4">
                    <p:embed/>
                  </p:oleObj>
                </mc:Choice>
                <mc:Fallback>
                  <p:oleObj r:id="rId4" imgW="1448429" imgH="419282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363" y="3429000"/>
                          <a:ext cx="2284412" cy="661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6">
              <a:extLst>
                <a:ext uri="{FF2B5EF4-FFF2-40B4-BE49-F238E27FC236}">
                  <a16:creationId xmlns:a16="http://schemas.microsoft.com/office/drawing/2014/main" id="{D89F526E-1BC9-40D5-BA36-7765D4274F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4237729"/>
                </p:ext>
              </p:extLst>
            </p:nvPr>
          </p:nvGraphicFramePr>
          <p:xfrm>
            <a:off x="4445000" y="4670425"/>
            <a:ext cx="3454400" cy="700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943100" imgH="393700" progId="Equation.DSMT4">
                    <p:embed/>
                  </p:oleObj>
                </mc:Choice>
                <mc:Fallback>
                  <p:oleObj r:id="rId6" imgW="1943100" imgH="3937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000" y="4670425"/>
                          <a:ext cx="3454400" cy="700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9" name="Line 7">
              <a:extLst>
                <a:ext uri="{FF2B5EF4-FFF2-40B4-BE49-F238E27FC236}">
                  <a16:creationId xmlns:a16="http://schemas.microsoft.com/office/drawing/2014/main" id="{2A316941-E0FB-434B-83FB-7E4BD60A7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990600"/>
              <a:ext cx="0" cy="464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0" name="Line 8">
              <a:extLst>
                <a:ext uri="{FF2B5EF4-FFF2-40B4-BE49-F238E27FC236}">
                  <a16:creationId xmlns:a16="http://schemas.microsoft.com/office/drawing/2014/main" id="{4F178A4E-7922-4A2C-B4C1-71B7665B5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990600"/>
              <a:ext cx="67818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1" name="Line 9">
              <a:extLst>
                <a:ext uri="{FF2B5EF4-FFF2-40B4-BE49-F238E27FC236}">
                  <a16:creationId xmlns:a16="http://schemas.microsoft.com/office/drawing/2014/main" id="{B05FF35E-23BB-4A34-8050-45669E383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990600"/>
              <a:ext cx="0" cy="4648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2" name="Line 10">
              <a:extLst>
                <a:ext uri="{FF2B5EF4-FFF2-40B4-BE49-F238E27FC236}">
                  <a16:creationId xmlns:a16="http://schemas.microsoft.com/office/drawing/2014/main" id="{D19DD1BB-6D97-4938-B63E-C1C84060F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5638800"/>
              <a:ext cx="67818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3" name="Line 11">
              <a:extLst>
                <a:ext uri="{FF2B5EF4-FFF2-40B4-BE49-F238E27FC236}">
                  <a16:creationId xmlns:a16="http://schemas.microsoft.com/office/drawing/2014/main" id="{38AFE5EB-B64A-4E1E-BC06-6C1C49792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1981200"/>
              <a:ext cx="67818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B02302C6-D6E0-4665-B594-447421A1C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3200400"/>
              <a:ext cx="67818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5" name="Line 13">
              <a:extLst>
                <a:ext uri="{FF2B5EF4-FFF2-40B4-BE49-F238E27FC236}">
                  <a16:creationId xmlns:a16="http://schemas.microsoft.com/office/drawing/2014/main" id="{136C3E82-7F3C-4BB0-808D-3034DB19A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5400" y="4419600"/>
              <a:ext cx="67818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6" name="Line 14">
              <a:extLst>
                <a:ext uri="{FF2B5EF4-FFF2-40B4-BE49-F238E27FC236}">
                  <a16:creationId xmlns:a16="http://schemas.microsoft.com/office/drawing/2014/main" id="{EA56949F-8731-4919-A3D7-8AD97DED8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990600"/>
              <a:ext cx="0" cy="4648200"/>
            </a:xfrm>
            <a:prstGeom prst="line">
              <a:avLst/>
            </a:prstGeom>
            <a:noFill/>
            <a:ln w="76200" cmpd="tri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48" name="Line 17">
              <a:extLst>
                <a:ext uri="{FF2B5EF4-FFF2-40B4-BE49-F238E27FC236}">
                  <a16:creationId xmlns:a16="http://schemas.microsoft.com/office/drawing/2014/main" id="{EA009D7A-C448-4A26-9C7F-38FE976A1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1009650"/>
              <a:ext cx="0" cy="4648200"/>
            </a:xfrm>
            <a:prstGeom prst="line">
              <a:avLst/>
            </a:prstGeom>
            <a:noFill/>
            <a:ln w="76200" cmpd="tri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1522" name="Object 18">
              <a:extLst>
                <a:ext uri="{FF2B5EF4-FFF2-40B4-BE49-F238E27FC236}">
                  <a16:creationId xmlns:a16="http://schemas.microsoft.com/office/drawing/2014/main" id="{09FA6B53-794C-486E-89E4-00D15426BD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9949037"/>
                </p:ext>
              </p:extLst>
            </p:nvPr>
          </p:nvGraphicFramePr>
          <p:xfrm>
            <a:off x="1371600" y="2286000"/>
            <a:ext cx="2514600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218671" imgH="304668" progId="Equation.3">
                    <p:embed/>
                  </p:oleObj>
                </mc:Choice>
                <mc:Fallback>
                  <p:oleObj r:id="rId8" imgW="1218671" imgH="304668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2286000"/>
                          <a:ext cx="2514600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19">
              <a:extLst>
                <a:ext uri="{FF2B5EF4-FFF2-40B4-BE49-F238E27FC236}">
                  <a16:creationId xmlns:a16="http://schemas.microsoft.com/office/drawing/2014/main" id="{490E1DAE-666E-4B02-AD7C-217E7F4392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9768542"/>
                </p:ext>
              </p:extLst>
            </p:nvPr>
          </p:nvGraphicFramePr>
          <p:xfrm>
            <a:off x="1600200" y="3498850"/>
            <a:ext cx="2438400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155199" imgH="304668" progId="Equation.3">
                    <p:embed/>
                  </p:oleObj>
                </mc:Choice>
                <mc:Fallback>
                  <p:oleObj r:id="rId10" imgW="1155199" imgH="30466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3498850"/>
                          <a:ext cx="2438400" cy="642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20">
              <a:extLst>
                <a:ext uri="{FF2B5EF4-FFF2-40B4-BE49-F238E27FC236}">
                  <a16:creationId xmlns:a16="http://schemas.microsoft.com/office/drawing/2014/main" id="{5744D3E1-22AC-4CA7-80D1-9A94E9DF8F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0252877"/>
                </p:ext>
              </p:extLst>
            </p:nvPr>
          </p:nvGraphicFramePr>
          <p:xfrm>
            <a:off x="1524000" y="4800600"/>
            <a:ext cx="2514600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409088" imgH="317362" progId="Equation.DSMT4">
                    <p:embed/>
                  </p:oleObj>
                </mc:Choice>
                <mc:Fallback>
                  <p:oleObj r:id="rId12" imgW="1409088" imgH="31736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4800600"/>
                          <a:ext cx="2514600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2" name="灯片编号占位符 2">
            <a:extLst>
              <a:ext uri="{FF2B5EF4-FFF2-40B4-BE49-F238E27FC236}">
                <a16:creationId xmlns:a16="http://schemas.microsoft.com/office/drawing/2014/main" id="{4F31097C-EDC8-48BA-8900-2DD81E4CC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75060474-6FB5-4611-A21A-4FC2A2E21108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12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50193E39-A607-40B3-B7FC-1C6E36F5B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500563"/>
          <a:ext cx="7656513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6000" imgH="622300" progId="Equation.DSMT4">
                  <p:embed/>
                </p:oleObj>
              </mc:Choice>
              <mc:Fallback>
                <p:oleObj name="Equation" r:id="rId2" imgW="4826000" imgH="622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500563"/>
                        <a:ext cx="7656513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3">
            <a:extLst>
              <a:ext uri="{FF2B5EF4-FFF2-40B4-BE49-F238E27FC236}">
                <a16:creationId xmlns:a16="http://schemas.microsoft.com/office/drawing/2014/main" id="{11188298-7E2F-4B77-8F6E-F52670E326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785813"/>
          <a:ext cx="74390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29100" imgH="762000" progId="Equation.DSMT4">
                  <p:embed/>
                </p:oleObj>
              </mc:Choice>
              <mc:Fallback>
                <p:oleObj name="Equation" r:id="rId4" imgW="4229100" imgH="762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785813"/>
                        <a:ext cx="743902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4">
            <a:extLst>
              <a:ext uri="{FF2B5EF4-FFF2-40B4-BE49-F238E27FC236}">
                <a16:creationId xmlns:a16="http://schemas.microsoft.com/office/drawing/2014/main" id="{F43A2A97-5FBF-46F2-9633-6E1C896D9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143125"/>
          <a:ext cx="69072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762000" progId="Equation.DSMT4">
                  <p:embed/>
                </p:oleObj>
              </mc:Choice>
              <mc:Fallback>
                <p:oleObj name="Equation" r:id="rId6" imgW="3314700" imgH="762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143125"/>
                        <a:ext cx="6907213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5">
            <a:extLst>
              <a:ext uri="{FF2B5EF4-FFF2-40B4-BE49-F238E27FC236}">
                <a16:creationId xmlns:a16="http://schemas.microsoft.com/office/drawing/2014/main" id="{0009DD7F-4823-415C-90C0-9CEA35A84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500438"/>
          <a:ext cx="70294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13100" imgH="622300" progId="Equation.DSMT4">
                  <p:embed/>
                </p:oleObj>
              </mc:Choice>
              <mc:Fallback>
                <p:oleObj name="Equation" r:id="rId8" imgW="3213100" imgH="622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500438"/>
                        <a:ext cx="70294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灯片编号占位符 2">
            <a:extLst>
              <a:ext uri="{FF2B5EF4-FFF2-40B4-BE49-F238E27FC236}">
                <a16:creationId xmlns:a16="http://schemas.microsoft.com/office/drawing/2014/main" id="{A5FC7844-15A0-4AFE-9070-7F786D3003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B45C7D9-0E0C-4971-8372-9370E2C88F16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13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>
            <a:extLst>
              <a:ext uri="{FF2B5EF4-FFF2-40B4-BE49-F238E27FC236}">
                <a16:creationId xmlns:a16="http://schemas.microsoft.com/office/drawing/2014/main" id="{85C9EA34-6644-4AF1-A4CD-C6509C359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822325"/>
            <a:ext cx="903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定义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DA2C26EC-F411-4369-8412-BAE2C9FC0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822325"/>
            <a:ext cx="6078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下面三种变换称为矩阵的</a:t>
            </a:r>
            <a:r>
              <a:rPr kumimoji="1" lang="zh-CN" altLang="en-US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初等行变换</a:t>
            </a:r>
            <a:r>
              <a:rPr kumimoji="1" lang="en-US" altLang="zh-CN" sz="2800" b="1"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graphicFrame>
        <p:nvGraphicFramePr>
          <p:cNvPr id="2054" name="Object 2">
            <a:extLst>
              <a:ext uri="{FF2B5EF4-FFF2-40B4-BE49-F238E27FC236}">
                <a16:creationId xmlns:a16="http://schemas.microsoft.com/office/drawing/2014/main" id="{4555CB3F-45ED-4798-B19E-73A705B41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8288" y="1428750"/>
          <a:ext cx="10207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19100" progId="Equation.DSMT4">
                  <p:embed/>
                </p:oleObj>
              </mc:Choice>
              <mc:Fallback>
                <p:oleObj name="Equation" r:id="rId2" imgW="9144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1428750"/>
                        <a:ext cx="10207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>
            <a:extLst>
              <a:ext uri="{FF2B5EF4-FFF2-40B4-BE49-F238E27FC236}">
                <a16:creationId xmlns:a16="http://schemas.microsoft.com/office/drawing/2014/main" id="{2B872803-8BA3-407D-B838-AE431E293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341438"/>
            <a:ext cx="2919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（</a:t>
            </a:r>
            <a:r>
              <a:rPr kumimoji="1" lang="en-US" altLang="zh-CN" sz="2800" b="1">
                <a:latin typeface="楷体_GB2312"/>
                <a:ea typeface="楷体_GB2312"/>
                <a:cs typeface="楷体_GB2312"/>
              </a:rPr>
              <a:t>1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）对换两行：</a:t>
            </a: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176A2BC5-00D8-490E-8F79-51C7BB94A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16113"/>
            <a:ext cx="286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（</a:t>
            </a:r>
            <a:r>
              <a:rPr kumimoji="1" lang="en-US" altLang="zh-CN" sz="2800" b="1">
                <a:latin typeface="楷体_GB2312"/>
                <a:ea typeface="楷体_GB2312"/>
                <a:cs typeface="楷体_GB2312"/>
              </a:rPr>
              <a:t>2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）数乘某行：</a:t>
            </a:r>
          </a:p>
        </p:txBody>
      </p:sp>
      <p:graphicFrame>
        <p:nvGraphicFramePr>
          <p:cNvPr id="2057" name="Object 3">
            <a:extLst>
              <a:ext uri="{FF2B5EF4-FFF2-40B4-BE49-F238E27FC236}">
                <a16:creationId xmlns:a16="http://schemas.microsoft.com/office/drawing/2014/main" id="{9075FE59-EFF2-4D48-9D06-556C5BB67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5588" y="1976438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381000" progId="Equation.DSMT4">
                  <p:embed/>
                </p:oleObj>
              </mc:Choice>
              <mc:Fallback>
                <p:oleObj name="Equation" r:id="rId4" imgW="7366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1976438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10">
            <a:extLst>
              <a:ext uri="{FF2B5EF4-FFF2-40B4-BE49-F238E27FC236}">
                <a16:creationId xmlns:a16="http://schemas.microsoft.com/office/drawing/2014/main" id="{5CDF5EE7-1DC5-4CE6-AA5C-FBF8953E0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2492375"/>
            <a:ext cx="2863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（</a:t>
            </a:r>
            <a:r>
              <a:rPr kumimoji="1" lang="en-US" altLang="zh-CN" sz="2800" b="1">
                <a:latin typeface="楷体_GB2312"/>
                <a:ea typeface="楷体_GB2312"/>
                <a:cs typeface="楷体_GB2312"/>
              </a:rPr>
              <a:t>3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）倍加某行：</a:t>
            </a:r>
          </a:p>
        </p:txBody>
      </p:sp>
      <p:graphicFrame>
        <p:nvGraphicFramePr>
          <p:cNvPr id="2059" name="Object 4">
            <a:extLst>
              <a:ext uri="{FF2B5EF4-FFF2-40B4-BE49-F238E27FC236}">
                <a16:creationId xmlns:a16="http://schemas.microsoft.com/office/drawing/2014/main" id="{7FC2BBE9-F1C1-4C76-8966-6232C404A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6388" y="2566988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418918" progId="Equation.DSMT4">
                  <p:embed/>
                </p:oleObj>
              </mc:Choice>
              <mc:Fallback>
                <p:oleObj name="Equation" r:id="rId6" imgW="850531" imgH="41891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2566988"/>
                        <a:ext cx="850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13">
            <a:extLst>
              <a:ext uri="{FF2B5EF4-FFF2-40B4-BE49-F238E27FC236}">
                <a16:creationId xmlns:a16="http://schemas.microsoft.com/office/drawing/2014/main" id="{1C47B6C9-9C87-4052-B289-18CBAF0C1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43313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C000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  </a:t>
            </a:r>
            <a:r>
              <a:rPr kumimoji="1"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矩阵的初等列变换与初等行变换统称为矩阵的</a:t>
            </a:r>
            <a:r>
              <a:rPr kumimoji="1" lang="zh-CN" altLang="en-US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初等变换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．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EEFEFCE1-16D2-47A6-8886-D9C984F60FC1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000375"/>
            <a:ext cx="7132638" cy="525463"/>
            <a:chOff x="360" y="2013"/>
            <a:chExt cx="4493" cy="331"/>
          </a:xfrm>
        </p:grpSpPr>
        <p:sp>
          <p:nvSpPr>
            <p:cNvPr id="20506" name="Rectangle 15">
              <a:extLst>
                <a:ext uri="{FF2B5EF4-FFF2-40B4-BE49-F238E27FC236}">
                  <a16:creationId xmlns:a16="http://schemas.microsoft.com/office/drawing/2014/main" id="{22808538-ABE8-4D23-A96F-AACCC4346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013"/>
              <a:ext cx="449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同理，把  换成  可定义矩阵的</a:t>
              </a:r>
              <a:r>
                <a:rPr kumimoji="1" lang="zh-CN" altLang="en-US" sz="2800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初等列变换</a:t>
              </a:r>
              <a:r>
                <a:rPr kumimoji="1" lang="en-US" altLang="zh-CN" sz="2800" b="1">
                  <a:latin typeface="楷体_GB2312"/>
                  <a:ea typeface="楷体_GB2312"/>
                  <a:cs typeface="楷体_GB2312"/>
                </a:rPr>
                <a:t>.</a:t>
              </a:r>
            </a:p>
          </p:txBody>
        </p:sp>
        <p:graphicFrame>
          <p:nvGraphicFramePr>
            <p:cNvPr id="20507" name="Object 11">
              <a:extLst>
                <a:ext uri="{FF2B5EF4-FFF2-40B4-BE49-F238E27FC236}">
                  <a16:creationId xmlns:a16="http://schemas.microsoft.com/office/drawing/2014/main" id="{85751CC5-83A2-40B5-B276-3973187C71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4" y="2107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335" imgH="215713" progId="Equation.DSMT4">
                    <p:embed/>
                  </p:oleObj>
                </mc:Choice>
                <mc:Fallback>
                  <p:oleObj name="Equation" r:id="rId8" imgW="190335" imgH="215713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2107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12">
              <a:extLst>
                <a:ext uri="{FF2B5EF4-FFF2-40B4-BE49-F238E27FC236}">
                  <a16:creationId xmlns:a16="http://schemas.microsoft.com/office/drawing/2014/main" id="{6FEDF55C-4F17-449D-8E01-FD02D20203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5" y="2103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112" imgH="228501" progId="Equation.DSMT4">
                    <p:embed/>
                  </p:oleObj>
                </mc:Choice>
                <mc:Fallback>
                  <p:oleObj name="Equation" r:id="rId10" imgW="203112" imgH="228501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2103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CC">
                                  <a:alpha val="89803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69" name="Object 5">
            <a:extLst>
              <a:ext uri="{FF2B5EF4-FFF2-40B4-BE49-F238E27FC236}">
                <a16:creationId xmlns:a16="http://schemas.microsoft.com/office/drawing/2014/main" id="{D79AF602-572A-42BA-9145-B48FB747C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5360988"/>
          <a:ext cx="86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63225" imgH="418918" progId="Equation.DSMT4">
                  <p:embed/>
                </p:oleObj>
              </mc:Choice>
              <mc:Fallback>
                <p:oleObj name="Equation" r:id="rId12" imgW="863225" imgH="41891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5360988"/>
                        <a:ext cx="86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" name="Object 6">
            <a:extLst>
              <a:ext uri="{FF2B5EF4-FFF2-40B4-BE49-F238E27FC236}">
                <a16:creationId xmlns:a16="http://schemas.microsoft.com/office/drawing/2014/main" id="{87E1950E-0FF1-459A-AC87-5F64A13E3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013" y="5399088"/>
          <a:ext cx="64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700" imgH="381000" progId="Equation.DSMT4">
                  <p:embed/>
                </p:oleObj>
              </mc:Choice>
              <mc:Fallback>
                <p:oleObj name="Equation" r:id="rId14" imgW="647700" imgH="38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399088"/>
                        <a:ext cx="647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1" name="Object 7">
            <a:extLst>
              <a:ext uri="{FF2B5EF4-FFF2-40B4-BE49-F238E27FC236}">
                <a16:creationId xmlns:a16="http://schemas.microsoft.com/office/drawing/2014/main" id="{3CFBAD41-AE7B-4107-A7F6-1FD11048E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1550" y="5360988"/>
          <a:ext cx="97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77900" imgH="419100" progId="Equation.DSMT4">
                  <p:embed/>
                </p:oleObj>
              </mc:Choice>
              <mc:Fallback>
                <p:oleObj name="Equation" r:id="rId16" imgW="9779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5360988"/>
                        <a:ext cx="97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" name="Object 8">
            <a:extLst>
              <a:ext uri="{FF2B5EF4-FFF2-40B4-BE49-F238E27FC236}">
                <a16:creationId xmlns:a16="http://schemas.microsoft.com/office/drawing/2014/main" id="{ABBCF4B7-1B3E-491B-A670-14CB39014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1388" y="5105400"/>
          <a:ext cx="116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68400" imgH="850900" progId="Equation.DSMT4">
                  <p:embed/>
                </p:oleObj>
              </mc:Choice>
              <mc:Fallback>
                <p:oleObj name="Equation" r:id="rId18" imgW="1168400" imgH="850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5105400"/>
                        <a:ext cx="116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3" name="Object 9">
            <a:extLst>
              <a:ext uri="{FF2B5EF4-FFF2-40B4-BE49-F238E27FC236}">
                <a16:creationId xmlns:a16="http://schemas.microsoft.com/office/drawing/2014/main" id="{DE14C460-A2AA-4739-B300-D40045CBD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6046788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38200" imgH="419100" progId="Equation.DSMT4">
                  <p:embed/>
                </p:oleObj>
              </mc:Choice>
              <mc:Fallback>
                <p:oleObj name="Equation" r:id="rId20" imgW="8382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6046788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4" name="Object 10">
            <a:extLst>
              <a:ext uri="{FF2B5EF4-FFF2-40B4-BE49-F238E27FC236}">
                <a16:creationId xmlns:a16="http://schemas.microsoft.com/office/drawing/2014/main" id="{3B6E8C73-F715-4329-814D-EAFDFDA7E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2175" y="5964238"/>
          <a:ext cx="1079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79032" imgH="495085" progId="Equation.DSMT4">
                  <p:embed/>
                </p:oleObj>
              </mc:Choice>
              <mc:Fallback>
                <p:oleObj name="Equation" r:id="rId22" imgW="1079032" imgH="49508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5964238"/>
                        <a:ext cx="1079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5" name="Rectangle 27">
            <a:extLst>
              <a:ext uri="{FF2B5EF4-FFF2-40B4-BE49-F238E27FC236}">
                <a16:creationId xmlns:a16="http://schemas.microsoft.com/office/drawing/2014/main" id="{15E49378-B622-47D0-B8F4-00B2B50D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4652963"/>
            <a:ext cx="84772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初等变换的逆变换仍为初等变换</a:t>
            </a:r>
            <a:r>
              <a:rPr kumimoji="1"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kumimoji="1"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且变换类型相同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．</a:t>
            </a:r>
          </a:p>
        </p:txBody>
      </p:sp>
      <p:sp>
        <p:nvSpPr>
          <p:cNvPr id="2076" name="Rectangle 28">
            <a:extLst>
              <a:ext uri="{FF2B5EF4-FFF2-40B4-BE49-F238E27FC236}">
                <a16:creationId xmlns:a16="http://schemas.microsoft.com/office/drawing/2014/main" id="{9B04EB56-5040-434D-9579-F9F7F0F86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50" y="5300663"/>
            <a:ext cx="1252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楷体_GB2312"/>
              </a:rPr>
              <a:t>逆变换</a:t>
            </a:r>
          </a:p>
        </p:txBody>
      </p:sp>
      <p:sp>
        <p:nvSpPr>
          <p:cNvPr id="2077" name="Rectangle 29">
            <a:extLst>
              <a:ext uri="{FF2B5EF4-FFF2-40B4-BE49-F238E27FC236}">
                <a16:creationId xmlns:a16="http://schemas.microsoft.com/office/drawing/2014/main" id="{EBB7D253-558B-44EA-A8D0-05E9EF105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5300663"/>
            <a:ext cx="1252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楷体_GB2312"/>
              </a:rPr>
              <a:t>逆变换</a:t>
            </a:r>
          </a:p>
        </p:txBody>
      </p:sp>
      <p:sp>
        <p:nvSpPr>
          <p:cNvPr id="2078" name="Rectangle 30">
            <a:extLst>
              <a:ext uri="{FF2B5EF4-FFF2-40B4-BE49-F238E27FC236}">
                <a16:creationId xmlns:a16="http://schemas.microsoft.com/office/drawing/2014/main" id="{30EBEA30-18D6-456F-A93D-CC93ACC4C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949950"/>
            <a:ext cx="1252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楷体_GB2312"/>
                <a:cs typeface="楷体_GB2312"/>
              </a:rPr>
              <a:t>逆变换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4A9BE4-8FDA-4998-8643-083F44B1A8A4}"/>
              </a:ext>
            </a:extLst>
          </p:cNvPr>
          <p:cNvSpPr txBox="1"/>
          <p:nvPr/>
        </p:nvSpPr>
        <p:spPr>
          <a:xfrm>
            <a:off x="2016944" y="350490"/>
            <a:ext cx="462277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2.3.2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初等矩阵和逆矩阵的求法</a:t>
            </a:r>
          </a:p>
        </p:txBody>
      </p:sp>
      <p:sp>
        <p:nvSpPr>
          <p:cNvPr id="20505" name="灯片编号占位符 2">
            <a:extLst>
              <a:ext uri="{FF2B5EF4-FFF2-40B4-BE49-F238E27FC236}">
                <a16:creationId xmlns:a16="http://schemas.microsoft.com/office/drawing/2014/main" id="{77482D11-DBD0-45E9-B67A-BDF4F1F46F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8501844-183E-460F-B10D-B9E8EFC9C907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14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53" grpId="0" autoUpdateAnimBg="0"/>
      <p:bldP spid="2055" grpId="0"/>
      <p:bldP spid="2056" grpId="0"/>
      <p:bldP spid="2058" grpId="0"/>
      <p:bldP spid="2061" grpId="0" autoUpdateAnimBg="0"/>
      <p:bldP spid="20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6" name="Rectangle 12">
            <a:extLst>
              <a:ext uri="{FF2B5EF4-FFF2-40B4-BE49-F238E27FC236}">
                <a16:creationId xmlns:a16="http://schemas.microsoft.com/office/drawing/2014/main" id="{A5D074E0-942E-4EB2-A2C3-E63FD3747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7145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FF"/>
                </a:solidFill>
                <a:ea typeface="楷体_GB2312"/>
                <a:cs typeface="楷体_GB2312"/>
              </a:rPr>
              <a:t>定义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B7C00D5A-2A63-4259-A6D9-D8EE1853EEB2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1728788"/>
            <a:ext cx="7312025" cy="519112"/>
            <a:chOff x="0" y="0"/>
            <a:chExt cx="4606" cy="327"/>
          </a:xfrm>
        </p:grpSpPr>
        <p:sp>
          <p:nvSpPr>
            <p:cNvPr id="21521" name="Text Box 14">
              <a:extLst>
                <a:ext uri="{FF2B5EF4-FFF2-40B4-BE49-F238E27FC236}">
                  <a16:creationId xmlns:a16="http://schemas.microsoft.com/office/drawing/2014/main" id="{CC0EA9DC-0B18-41D9-8283-EF472E666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" y="0"/>
              <a:ext cx="34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latin typeface="楷体_GB2312"/>
                  <a:ea typeface="楷体_GB2312"/>
                  <a:cs typeface="楷体_GB2312"/>
                </a:rPr>
                <a:t>经过有限次初等变换变成矩阵  ，</a:t>
              </a:r>
            </a:p>
          </p:txBody>
        </p:sp>
        <p:sp>
          <p:nvSpPr>
            <p:cNvPr id="21522" name="Rectangle 15">
              <a:extLst>
                <a:ext uri="{FF2B5EF4-FFF2-40B4-BE49-F238E27FC236}">
                  <a16:creationId xmlns:a16="http://schemas.microsoft.com/office/drawing/2014/main" id="{977943E8-88FD-474F-95DB-C02ABF95C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latin typeface="楷体_GB2312"/>
                  <a:ea typeface="楷体_GB2312"/>
                  <a:cs typeface="楷体_GB2312"/>
                </a:rPr>
                <a:t>如果矩阵</a:t>
              </a:r>
            </a:p>
          </p:txBody>
        </p:sp>
        <p:graphicFrame>
          <p:nvGraphicFramePr>
            <p:cNvPr id="21523" name="Object 16">
              <a:extLst>
                <a:ext uri="{FF2B5EF4-FFF2-40B4-BE49-F238E27FC236}">
                  <a16:creationId xmlns:a16="http://schemas.microsoft.com/office/drawing/2014/main" id="{6E9BCCBE-BDF3-4B34-8621-101FC6932E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6" y="8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92354" imgH="305065" progId="Equation.3">
                    <p:embed/>
                  </p:oleObj>
                </mc:Choice>
                <mc:Fallback>
                  <p:oleObj r:id="rId3" imgW="292354" imgH="30506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8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17">
              <a:extLst>
                <a:ext uri="{FF2B5EF4-FFF2-40B4-BE49-F238E27FC236}">
                  <a16:creationId xmlns:a16="http://schemas.microsoft.com/office/drawing/2014/main" id="{0BC5B3AD-EDEA-4B0D-9700-8729B634F3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6" y="88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92481" imgH="292481" progId="Equation.3">
                    <p:embed/>
                  </p:oleObj>
                </mc:Choice>
                <mc:Fallback>
                  <p:oleObj r:id="rId5" imgW="292481" imgH="29248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88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82" name="Object 18">
            <a:extLst>
              <a:ext uri="{FF2B5EF4-FFF2-40B4-BE49-F238E27FC236}">
                <a16:creationId xmlns:a16="http://schemas.microsoft.com/office/drawing/2014/main" id="{3A164258-8981-4C06-B6B3-823B19B8D3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8663" y="2365375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16100" imgH="444500" progId="Equation.DSMT4">
                  <p:embed/>
                </p:oleObj>
              </mc:Choice>
              <mc:Fallback>
                <p:oleObj r:id="rId7" imgW="1816100" imgH="4445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2365375"/>
                        <a:ext cx="190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 Box 19">
            <a:extLst>
              <a:ext uri="{FF2B5EF4-FFF2-40B4-BE49-F238E27FC236}">
                <a16:creationId xmlns:a16="http://schemas.microsoft.com/office/drawing/2014/main" id="{50529D0C-F54F-4E5B-B787-677025754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290763"/>
            <a:ext cx="177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楷体_GB2312"/>
                <a:ea typeface="楷体_GB2312"/>
                <a:cs typeface="楷体_GB2312"/>
              </a:rPr>
              <a:t>就称矩阵</a:t>
            </a:r>
          </a:p>
        </p:txBody>
      </p:sp>
      <p:sp>
        <p:nvSpPr>
          <p:cNvPr id="36884" name="Text Box 20">
            <a:extLst>
              <a:ext uri="{FF2B5EF4-FFF2-40B4-BE49-F238E27FC236}">
                <a16:creationId xmlns:a16="http://schemas.microsoft.com/office/drawing/2014/main" id="{D98E8650-5004-4145-ACBC-72582DE6E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888" y="229076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楷体_GB2312"/>
                <a:ea typeface="楷体_GB2312"/>
                <a:cs typeface="楷体_GB2312"/>
              </a:rPr>
              <a:t>，记作</a:t>
            </a:r>
          </a:p>
        </p:txBody>
      </p:sp>
      <p:graphicFrame>
        <p:nvGraphicFramePr>
          <p:cNvPr id="36885" name="Object 21">
            <a:extLst>
              <a:ext uri="{FF2B5EF4-FFF2-40B4-BE49-F238E27FC236}">
                <a16:creationId xmlns:a16="http://schemas.microsoft.com/office/drawing/2014/main" id="{48A720E2-5033-4C7D-BD5E-7EC97DCBC1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375" y="2378075"/>
          <a:ext cx="927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27100" imgH="304800" progId="Equation.DSMT4">
                  <p:embed/>
                </p:oleObj>
              </mc:Choice>
              <mc:Fallback>
                <p:oleObj r:id="rId9" imgW="927100" imgH="304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2378075"/>
                        <a:ext cx="927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Text Box 22">
            <a:extLst>
              <a:ext uri="{FF2B5EF4-FFF2-40B4-BE49-F238E27FC236}">
                <a16:creationId xmlns:a16="http://schemas.microsoft.com/office/drawing/2014/main" id="{7811B1DE-05F4-48B7-B7D5-20EED3859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809875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楷体_GB2312"/>
                <a:ea typeface="楷体_GB2312"/>
                <a:cs typeface="楷体_GB2312"/>
              </a:rPr>
              <a:t>等价关系的性质：</a:t>
            </a:r>
          </a:p>
        </p:txBody>
      </p:sp>
      <p:graphicFrame>
        <p:nvGraphicFramePr>
          <p:cNvPr id="36887" name="Object 23">
            <a:extLst>
              <a:ext uri="{FF2B5EF4-FFF2-40B4-BE49-F238E27FC236}">
                <a16:creationId xmlns:a16="http://schemas.microsoft.com/office/drawing/2014/main" id="{B8E4F078-8990-4D4C-B4A6-0B6C83961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3478213"/>
          <a:ext cx="1028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029147" imgH="368460" progId="Equation.DSMT4">
                  <p:embed/>
                </p:oleObj>
              </mc:Choice>
              <mc:Fallback>
                <p:oleObj r:id="rId11" imgW="1029147" imgH="3684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478213"/>
                        <a:ext cx="1028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>
            <a:extLst>
              <a:ext uri="{FF2B5EF4-FFF2-40B4-BE49-F238E27FC236}">
                <a16:creationId xmlns:a16="http://schemas.microsoft.com/office/drawing/2014/main" id="{C9EF3C03-EE35-4070-B59E-5D8D56001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4062413"/>
          <a:ext cx="308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084761" imgH="393529" progId="Equation.DSMT4">
                  <p:embed/>
                </p:oleObj>
              </mc:Choice>
              <mc:Fallback>
                <p:oleObj r:id="rId13" imgW="3084761" imgH="393529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062413"/>
                        <a:ext cx="308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Object 25">
            <a:extLst>
              <a:ext uri="{FF2B5EF4-FFF2-40B4-BE49-F238E27FC236}">
                <a16:creationId xmlns:a16="http://schemas.microsoft.com/office/drawing/2014/main" id="{B02329D4-2332-4888-97FD-A38367952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4638675"/>
          <a:ext cx="405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4049542" imgH="393529" progId="Equation.DSMT4">
                  <p:embed/>
                </p:oleObj>
              </mc:Choice>
              <mc:Fallback>
                <p:oleObj r:id="rId15" imgW="4049542" imgH="393529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638675"/>
                        <a:ext cx="405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0" name="Text Box 26">
            <a:extLst>
              <a:ext uri="{FF2B5EF4-FFF2-40B4-BE49-F238E27FC236}">
                <a16:creationId xmlns:a16="http://schemas.microsoft.com/office/drawing/2014/main" id="{44100CA1-A18D-44DF-81BD-59D37CD75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3343275"/>
            <a:ext cx="2700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楷体_GB2312"/>
                <a:ea typeface="楷体_GB2312"/>
                <a:cs typeface="楷体_GB2312"/>
              </a:rPr>
              <a:t>（1）反身性：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1A2AFD67-852A-4685-AB93-A7A1A535D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3919538"/>
            <a:ext cx="2700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楷体_GB2312"/>
                <a:ea typeface="楷体_GB2312"/>
                <a:cs typeface="楷体_GB2312"/>
              </a:rPr>
              <a:t>（2）对称性：</a:t>
            </a:r>
          </a:p>
        </p:txBody>
      </p:sp>
      <p:sp>
        <p:nvSpPr>
          <p:cNvPr id="36892" name="Text Box 28">
            <a:extLst>
              <a:ext uri="{FF2B5EF4-FFF2-40B4-BE49-F238E27FC236}">
                <a16:creationId xmlns:a16="http://schemas.microsoft.com/office/drawing/2014/main" id="{F6641556-0042-4076-A416-E2CF87AF9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4495800"/>
            <a:ext cx="2557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楷体_GB2312"/>
                <a:ea typeface="楷体_GB2312"/>
                <a:cs typeface="楷体_GB2312"/>
              </a:rPr>
              <a:t>（3）传递性：</a:t>
            </a:r>
          </a:p>
        </p:txBody>
      </p:sp>
      <p:sp>
        <p:nvSpPr>
          <p:cNvPr id="21519" name="TextBox 29">
            <a:extLst>
              <a:ext uri="{FF2B5EF4-FFF2-40B4-BE49-F238E27FC236}">
                <a16:creationId xmlns:a16="http://schemas.microsoft.com/office/drawing/2014/main" id="{AD53D654-9BF7-4E84-9FE9-19E832EC3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71500"/>
            <a:ext cx="1825625" cy="58420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矩阵等价</a:t>
            </a:r>
          </a:p>
        </p:txBody>
      </p:sp>
      <p:sp>
        <p:nvSpPr>
          <p:cNvPr id="21520" name="灯片编号占位符 2">
            <a:extLst>
              <a:ext uri="{FF2B5EF4-FFF2-40B4-BE49-F238E27FC236}">
                <a16:creationId xmlns:a16="http://schemas.microsoft.com/office/drawing/2014/main" id="{1D5442C9-1C7E-4D2D-8BB2-D8284FF81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BB4060-5596-418F-A2DB-7159424395B7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15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83" grpId="0" autoUpdateAnimBg="0"/>
      <p:bldP spid="36884" grpId="0" autoUpdateAnimBg="0"/>
      <p:bldP spid="36886" grpId="0" autoUpdateAnimBg="0"/>
      <p:bldP spid="36890" grpId="0" autoUpdateAnimBg="0"/>
      <p:bldP spid="36891" grpId="0" autoUpdateAnimBg="0"/>
      <p:bldP spid="3689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FC8A9DE-1E1C-4CFB-BE3D-4935986F8063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844675"/>
            <a:ext cx="8461375" cy="946150"/>
            <a:chOff x="0" y="0"/>
            <a:chExt cx="5376" cy="596"/>
          </a:xfrm>
        </p:grpSpPr>
        <p:sp>
          <p:nvSpPr>
            <p:cNvPr id="23561" name="Text Box 3">
              <a:extLst>
                <a:ext uri="{FF2B5EF4-FFF2-40B4-BE49-F238E27FC236}">
                  <a16:creationId xmlns:a16="http://schemas.microsoft.com/office/drawing/2014/main" id="{A87DF899-D842-429C-8847-98458884A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37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solidFill>
                    <a:srgbClr val="FF0000"/>
                  </a:solidFill>
                  <a:latin typeface="宋体" panose="02010600030101010101" pitchFamily="2" charset="-122"/>
                </a:rPr>
                <a:t>定义 </a:t>
              </a:r>
              <a:r>
                <a:rPr lang="zh-CN" altLang="zh-CN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zh-CN" sz="2800" b="1">
                  <a:latin typeface="宋体" panose="02010600030101010101" pitchFamily="2" charset="-122"/>
                </a:rPr>
                <a:t>由</a:t>
              </a:r>
              <a:r>
                <a:rPr lang="zh-CN" altLang="zh-CN" sz="2800" b="1">
                  <a:solidFill>
                    <a:srgbClr val="FF0000"/>
                  </a:solidFill>
                  <a:latin typeface="宋体" panose="02010600030101010101" pitchFamily="2" charset="-122"/>
                </a:rPr>
                <a:t>单位矩阵</a:t>
              </a:r>
              <a:r>
                <a:rPr lang="zh-CN" altLang="zh-CN" sz="2800" b="1">
                  <a:latin typeface="宋体" panose="02010600030101010101" pitchFamily="2" charset="-122"/>
                </a:rPr>
                <a:t>    经过</a:t>
              </a:r>
              <a:r>
                <a:rPr lang="zh-CN" altLang="zh-CN" sz="2800" b="1">
                  <a:solidFill>
                    <a:srgbClr val="FF0000"/>
                  </a:solidFill>
                  <a:latin typeface="宋体" panose="02010600030101010101" pitchFamily="2" charset="-122"/>
                </a:rPr>
                <a:t>一次</a:t>
              </a:r>
              <a:r>
                <a:rPr lang="zh-CN" altLang="zh-CN" sz="2800" b="1">
                  <a:latin typeface="宋体" panose="02010600030101010101" pitchFamily="2" charset="-122"/>
                </a:rPr>
                <a:t>初等变换得到的方</a:t>
              </a:r>
            </a:p>
            <a:p>
              <a:pPr eaLnBrk="1" hangingPunct="1"/>
              <a:r>
                <a:rPr lang="zh-CN" altLang="zh-CN" sz="2800" b="1">
                  <a:latin typeface="宋体" panose="02010600030101010101" pitchFamily="2" charset="-122"/>
                </a:rPr>
                <a:t>       阵称为初等矩阵. </a:t>
              </a:r>
            </a:p>
          </p:txBody>
        </p:sp>
        <p:graphicFrame>
          <p:nvGraphicFramePr>
            <p:cNvPr id="23562" name="Object 4">
              <a:extLst>
                <a:ext uri="{FF2B5EF4-FFF2-40B4-BE49-F238E27FC236}">
                  <a16:creationId xmlns:a16="http://schemas.microsoft.com/office/drawing/2014/main" id="{053A777B-D7E4-4FB6-9707-A2C75468ED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8" y="91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17776" imgH="292354" progId="Equation.DSMT4">
                    <p:embed/>
                  </p:oleObj>
                </mc:Choice>
                <mc:Fallback>
                  <p:oleObj r:id="rId2" imgW="317776" imgH="292354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91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3" name="Text Box 5">
            <a:extLst>
              <a:ext uri="{FF2B5EF4-FFF2-40B4-BE49-F238E27FC236}">
                <a16:creationId xmlns:a16="http://schemas.microsoft.com/office/drawing/2014/main" id="{296EB1F6-A572-4CD1-8759-AD97FF162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68638"/>
            <a:ext cx="5607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anose="02020603050405020304" pitchFamily="18" charset="0"/>
              </a:rPr>
              <a:t>三种初等变换对应着三种初等方阵.</a:t>
            </a:r>
          </a:p>
        </p:txBody>
      </p:sp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id="{211610CA-DF16-4C34-9166-96F8C5FD96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913188"/>
          <a:ext cx="75184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518400" imgH="1587500" progId="Equation.DSMT4">
                  <p:embed/>
                </p:oleObj>
              </mc:Choice>
              <mc:Fallback>
                <p:oleObj r:id="rId4" imgW="7518400" imgH="1587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13188"/>
                        <a:ext cx="75184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7">
            <a:extLst>
              <a:ext uri="{FF2B5EF4-FFF2-40B4-BE49-F238E27FC236}">
                <a16:creationId xmlns:a16="http://schemas.microsoft.com/office/drawing/2014/main" id="{D49D7547-3E7F-4AD6-B729-AC0613DE9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785813"/>
            <a:ext cx="1623095" cy="51911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初等矩阵</a:t>
            </a:r>
          </a:p>
        </p:txBody>
      </p:sp>
      <p:sp>
        <p:nvSpPr>
          <p:cNvPr id="23560" name="灯片编号占位符 2">
            <a:extLst>
              <a:ext uri="{FF2B5EF4-FFF2-40B4-BE49-F238E27FC236}">
                <a16:creationId xmlns:a16="http://schemas.microsoft.com/office/drawing/2014/main" id="{F8FB4941-B00F-4400-80B4-4B8710A39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825CB26-ABE9-46F2-BC16-B201F1CF7FC7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16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B5A830B3-33EC-4107-8827-292BB9F72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1289050"/>
          <a:ext cx="79740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53300" imgH="508000" progId="Equation.DSMT4">
                  <p:embed/>
                </p:oleObj>
              </mc:Choice>
              <mc:Fallback>
                <p:oleObj r:id="rId2" imgW="7353300" imgH="50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289050"/>
                        <a:ext cx="79740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>
            <a:extLst>
              <a:ext uri="{FF2B5EF4-FFF2-40B4-BE49-F238E27FC236}">
                <a16:creationId xmlns:a16="http://schemas.microsoft.com/office/drawing/2014/main" id="{CACE923D-20B5-47A9-8AC3-F9612CCC4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1851025"/>
          <a:ext cx="5332412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77100" imgH="5803900" progId="Equation.DSMT4">
                  <p:embed/>
                </p:oleObj>
              </mc:Choice>
              <mc:Fallback>
                <p:oleObj r:id="rId4" imgW="7277100" imgH="580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851025"/>
                        <a:ext cx="5332412" cy="425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3E2C7891-8ABC-4A38-89BF-574240306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6350" y="2952750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47800" imgH="444500" progId="Equation.DSMT4">
                  <p:embed/>
                </p:oleObj>
              </mc:Choice>
              <mc:Fallback>
                <p:oleObj r:id="rId6" imgW="14478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952750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>
            <a:extLst>
              <a:ext uri="{FF2B5EF4-FFF2-40B4-BE49-F238E27FC236}">
                <a16:creationId xmlns:a16="http://schemas.microsoft.com/office/drawing/2014/main" id="{7F331141-40CB-4E6A-A3BE-DC59281CA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0950" y="4495800"/>
          <a:ext cx="149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498600" imgH="444500" progId="Equation.DSMT4">
                  <p:embed/>
                </p:oleObj>
              </mc:Choice>
              <mc:Fallback>
                <p:oleObj r:id="rId8" imgW="14986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4495800"/>
                        <a:ext cx="149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Line 6">
            <a:extLst>
              <a:ext uri="{FF2B5EF4-FFF2-40B4-BE49-F238E27FC236}">
                <a16:creationId xmlns:a16="http://schemas.microsoft.com/office/drawing/2014/main" id="{A7F4B6AE-BC01-44FC-83D5-054381F4B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9300" y="3187700"/>
            <a:ext cx="4267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0FDE0D43-55F4-4EF2-AD7F-7D934FBC0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737100"/>
            <a:ext cx="4267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E1E936FC-EF42-4359-8C89-3ABB071DB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623888"/>
            <a:ext cx="6740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Times New Roman" panose="02020603050405020304" pitchFamily="18" charset="0"/>
              </a:rPr>
              <a:t>(1)  交换两行或两列，得</a:t>
            </a: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初等对换矩阵</a:t>
            </a:r>
            <a:r>
              <a:rPr lang="zh-CN" altLang="zh-CN" sz="28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C6BD4B50-1972-4C53-A3FA-5E8D47D9D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2060575"/>
            <a:ext cx="0" cy="4103688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58B117C5-52CA-46FE-A4E8-C9E29E49A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060575"/>
            <a:ext cx="0" cy="4103688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8923" name="Object 6">
            <a:extLst>
              <a:ext uri="{FF2B5EF4-FFF2-40B4-BE49-F238E27FC236}">
                <a16:creationId xmlns:a16="http://schemas.microsoft.com/office/drawing/2014/main" id="{4EAA382A-E8FB-4FF7-A793-26D155F43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3038" y="64135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90600" imgH="444500" progId="Equation.DSMT4">
                  <p:embed/>
                </p:oleObj>
              </mc:Choice>
              <mc:Fallback>
                <p:oleObj r:id="rId10" imgW="9906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6413500"/>
                        <a:ext cx="99060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7">
            <a:extLst>
              <a:ext uri="{FF2B5EF4-FFF2-40B4-BE49-F238E27FC236}">
                <a16:creationId xmlns:a16="http://schemas.microsoft.com/office/drawing/2014/main" id="{5ED065E9-91B4-43B1-BB61-0DCC355D2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6413500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54100" imgH="444500" progId="Equation.DSMT4">
                  <p:embed/>
                </p:oleObj>
              </mc:Choice>
              <mc:Fallback>
                <p:oleObj r:id="rId12" imgW="10541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6413500"/>
                        <a:ext cx="105410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灯片编号占位符 2">
            <a:extLst>
              <a:ext uri="{FF2B5EF4-FFF2-40B4-BE49-F238E27FC236}">
                <a16:creationId xmlns:a16="http://schemas.microsoft.com/office/drawing/2014/main" id="{2FDE86E4-99A2-4A71-A3CB-AD633F6B5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7CE7EDD-74B1-44E8-B166-9138086EE19A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17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DB67CAD5-3F4C-40D5-B45F-6B105BDA1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412875"/>
          <a:ext cx="82645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692861" imgH="1002865" progId="Equation.DSMT4">
                  <p:embed/>
                </p:oleObj>
              </mc:Choice>
              <mc:Fallback>
                <p:oleObj r:id="rId2" imgW="7692861" imgH="100286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12875"/>
                        <a:ext cx="82645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33617939-EDAD-4E4F-80AB-3DE2CBA51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62263"/>
          <a:ext cx="4038600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321300" imgH="3670300" progId="Equation.DSMT4">
                  <p:embed/>
                </p:oleObj>
              </mc:Choice>
              <mc:Fallback>
                <p:oleObj r:id="rId4" imgW="5321300" imgH="3670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62263"/>
                        <a:ext cx="4038600" cy="278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7973583D-D9FF-4DF6-8161-D80D49646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032250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47800" imgH="444500" progId="Equation.DSMT4">
                  <p:embed/>
                </p:oleObj>
              </mc:Choice>
              <mc:Fallback>
                <p:oleObj r:id="rId6" imgW="14478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032250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Line 5">
            <a:extLst>
              <a:ext uri="{FF2B5EF4-FFF2-40B4-BE49-F238E27FC236}">
                <a16:creationId xmlns:a16="http://schemas.microsoft.com/office/drawing/2014/main" id="{B8BD66D9-FE78-4EAD-A194-72A604B32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267200"/>
            <a:ext cx="28575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606" name="Group 6">
            <a:extLst>
              <a:ext uri="{FF2B5EF4-FFF2-40B4-BE49-F238E27FC236}">
                <a16:creationId xmlns:a16="http://schemas.microsoft.com/office/drawing/2014/main" id="{98FD49D2-C84B-4DAA-B498-9DCB2B52577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23888"/>
            <a:ext cx="7900988" cy="519112"/>
            <a:chOff x="0" y="0"/>
            <a:chExt cx="4977" cy="327"/>
          </a:xfrm>
        </p:grpSpPr>
        <p:sp>
          <p:nvSpPr>
            <p:cNvPr id="25610" name="Text Box 7">
              <a:extLst>
                <a:ext uri="{FF2B5EF4-FFF2-40B4-BE49-F238E27FC236}">
                  <a16:creationId xmlns:a16="http://schemas.microsoft.com/office/drawing/2014/main" id="{8C09063E-5BF7-48DD-BC5D-39D55C5AB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9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latin typeface="Times New Roman" panose="02020603050405020304" pitchFamily="18" charset="0"/>
                </a:rPr>
                <a:t>(2)  以数</a:t>
              </a:r>
            </a:p>
          </p:txBody>
        </p:sp>
        <p:graphicFrame>
          <p:nvGraphicFramePr>
            <p:cNvPr id="25611" name="Object 6">
              <a:extLst>
                <a:ext uri="{FF2B5EF4-FFF2-40B4-BE49-F238E27FC236}">
                  <a16:creationId xmlns:a16="http://schemas.microsoft.com/office/drawing/2014/main" id="{F24DB9CB-F6E4-41E5-A8B2-2FE357F4CB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2" y="79"/>
            <a:ext cx="4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774364" imgH="317362" progId="Equation.DSMT4">
                    <p:embed/>
                  </p:oleObj>
                </mc:Choice>
                <mc:Fallback>
                  <p:oleObj r:id="rId8" imgW="774364" imgH="317362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79"/>
                          <a:ext cx="48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Text Box 9">
              <a:extLst>
                <a:ext uri="{FF2B5EF4-FFF2-40B4-BE49-F238E27FC236}">
                  <a16:creationId xmlns:a16="http://schemas.microsoft.com/office/drawing/2014/main" id="{A6BA6FDB-1A2C-4CCC-B596-4E76AEA85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0"/>
              <a:ext cx="34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latin typeface="Times New Roman" panose="02020603050405020304" pitchFamily="18" charset="0"/>
                </a:rPr>
                <a:t>乘某行或某列，得</a:t>
              </a:r>
              <a:r>
                <a:rPr lang="zh-CN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初等倍乘矩阵</a:t>
              </a:r>
              <a:r>
                <a:rPr lang="zh-CN" altLang="zh-CN" sz="2800" b="1">
                  <a:latin typeface="Times New Roman" panose="02020603050405020304" pitchFamily="18" charset="0"/>
                </a:rPr>
                <a:t>。</a:t>
              </a:r>
            </a:p>
          </p:txBody>
        </p:sp>
      </p:grpSp>
      <p:sp>
        <p:nvSpPr>
          <p:cNvPr id="39946" name="Line 10">
            <a:extLst>
              <a:ext uri="{FF2B5EF4-FFF2-40B4-BE49-F238E27FC236}">
                <a16:creationId xmlns:a16="http://schemas.microsoft.com/office/drawing/2014/main" id="{D17053DD-2BA4-474D-AE17-05EF7E107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2924175"/>
            <a:ext cx="0" cy="3240088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9947" name="Object 5">
            <a:extLst>
              <a:ext uri="{FF2B5EF4-FFF2-40B4-BE49-F238E27FC236}">
                <a16:creationId xmlns:a16="http://schemas.microsoft.com/office/drawing/2014/main" id="{9DE464CE-12A0-44CA-8EAD-CAE36108F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616585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90600" imgH="444500" progId="Equation.DSMT4">
                  <p:embed/>
                </p:oleObj>
              </mc:Choice>
              <mc:Fallback>
                <p:oleObj r:id="rId10" imgW="9906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165850"/>
                        <a:ext cx="99060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灯片编号占位符 2">
            <a:extLst>
              <a:ext uri="{FF2B5EF4-FFF2-40B4-BE49-F238E27FC236}">
                <a16:creationId xmlns:a16="http://schemas.microsoft.com/office/drawing/2014/main" id="{0253FC1D-69ED-4598-9129-8076D79F30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E5F7733-D2DA-406C-B9AF-6470FEEB3001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18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30F7BA26-F104-4C15-8B3A-A7C3D02B6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2589213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 1.两个矩阵的行数相等,列数相等时,称为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同型矩阵</a:t>
            </a:r>
            <a:r>
              <a:rPr lang="zh-CN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3306EDE-2925-4313-96E4-C30F195F4395}"/>
              </a:ext>
            </a:extLst>
          </p:cNvPr>
          <p:cNvSpPr txBox="1">
            <a:spLocks noChangeArrowheads="1"/>
          </p:cNvSpPr>
          <p:nvPr/>
        </p:nvSpPr>
        <p:spPr>
          <a:xfrm>
            <a:off x="260350" y="51435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F0000"/>
                </a:solidFill>
              </a:rPr>
              <a:t>复习：</a:t>
            </a:r>
            <a:r>
              <a:rPr lang="zh-CN" altLang="zh-CN" b="1" kern="0" dirty="0">
                <a:solidFill>
                  <a:srgbClr val="FF0000"/>
                </a:solidFill>
              </a:rPr>
              <a:t>矩阵的</a:t>
            </a:r>
            <a:r>
              <a:rPr lang="zh-CN" altLang="en-US" b="1" kern="0" dirty="0">
                <a:solidFill>
                  <a:srgbClr val="FF0000"/>
                </a:solidFill>
              </a:rPr>
              <a:t>代数运算</a:t>
            </a:r>
            <a:endParaRPr lang="zh-CN" altLang="zh-CN" b="1" kern="0" dirty="0">
              <a:solidFill>
                <a:srgbClr val="FF0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C758BD-CEE8-4349-A2E9-3113CA12E8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950" y="1427163"/>
            <a:ext cx="6386513" cy="571500"/>
          </a:xfrm>
          <a:prstGeom prst="rect">
            <a:avLst/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0" scaled="1"/>
          </a:gra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复习：同型矩阵与矩阵相等的概念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CAFA33B7-D152-4FA1-9DBF-203B0CEE814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668713"/>
            <a:ext cx="8001000" cy="2424112"/>
            <a:chOff x="0" y="0"/>
            <a:chExt cx="5040" cy="1527"/>
          </a:xfrm>
        </p:grpSpPr>
        <p:sp>
          <p:nvSpPr>
            <p:cNvPr id="7175" name="Rectangle 3">
              <a:extLst>
                <a:ext uri="{FF2B5EF4-FFF2-40B4-BE49-F238E27FC236}">
                  <a16:creationId xmlns:a16="http://schemas.microsoft.com/office/drawing/2014/main" id="{36BF2440-8281-4F48-A2DF-9755F4AC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0"/>
              <a:ext cx="499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    2.两个矩阵              为</a:t>
              </a:r>
              <a:r>
                <a:rPr lang="zh-CN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同型矩阵,并且对应元素相等,即</a:t>
              </a:r>
            </a:p>
          </p:txBody>
        </p:sp>
        <p:graphicFrame>
          <p:nvGraphicFramePr>
            <p:cNvPr id="7176" name="Object 4">
              <a:extLst>
                <a:ext uri="{FF2B5EF4-FFF2-40B4-BE49-F238E27FC236}">
                  <a16:creationId xmlns:a16="http://schemas.microsoft.com/office/drawing/2014/main" id="{0E1798BA-F3BA-4BBC-8BCD-4D9E7959A1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48"/>
            <a:ext cx="14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324100" imgH="482600" progId="">
                    <p:embed/>
                  </p:oleObj>
                </mc:Choice>
                <mc:Fallback>
                  <p:oleObj r:id="rId2" imgW="2324100" imgH="48260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48"/>
                          <a:ext cx="146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5">
              <a:extLst>
                <a:ext uri="{FF2B5EF4-FFF2-40B4-BE49-F238E27FC236}">
                  <a16:creationId xmlns:a16="http://schemas.microsoft.com/office/drawing/2014/main" id="{9CB4DEB9-B81C-4DE4-9886-686FFF9684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720"/>
            <a:ext cx="32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156200" imgH="469900" progId="Equation.3">
                    <p:embed/>
                  </p:oleObj>
                </mc:Choice>
                <mc:Fallback>
                  <p:oleObj r:id="rId4" imgW="5156200" imgH="469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720"/>
                          <a:ext cx="32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Rectangle 6">
              <a:extLst>
                <a:ext uri="{FF2B5EF4-FFF2-40B4-BE49-F238E27FC236}">
                  <a16:creationId xmlns:a16="http://schemas.microsoft.com/office/drawing/2014/main" id="{56F10BDA-5B45-4176-B669-194A427D7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00"/>
              <a:ext cx="4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则称</a:t>
              </a:r>
              <a:r>
                <a:rPr lang="zh-CN" altLang="zh-CN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矩阵     </a:t>
              </a:r>
              <a:r>
                <a:rPr lang="zh-CN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相等</a:t>
              </a:r>
              <a:r>
                <a:rPr lang="zh-CN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,记作</a:t>
              </a:r>
            </a:p>
          </p:txBody>
        </p:sp>
        <p:graphicFrame>
          <p:nvGraphicFramePr>
            <p:cNvPr id="7179" name="Object 7">
              <a:extLst>
                <a:ext uri="{FF2B5EF4-FFF2-40B4-BE49-F238E27FC236}">
                  <a16:creationId xmlns:a16="http://schemas.microsoft.com/office/drawing/2014/main" id="{B7FF8BC4-85BE-48EC-8EF8-C71284645A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248"/>
            <a:ext cx="5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02092" imgH="381165" progId="Equation.3">
                    <p:embed/>
                  </p:oleObj>
                </mc:Choice>
                <mc:Fallback>
                  <p:oleObj r:id="rId6" imgW="902092" imgH="38116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248"/>
                          <a:ext cx="5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8">
              <a:extLst>
                <a:ext uri="{FF2B5EF4-FFF2-40B4-BE49-F238E27FC236}">
                  <a16:creationId xmlns:a16="http://schemas.microsoft.com/office/drawing/2014/main" id="{88B1252A-D5C6-4C52-AC22-0D17D26B78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296"/>
            <a:ext cx="6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003300" imgH="317500" progId="Equation.3">
                    <p:embed/>
                  </p:oleObj>
                </mc:Choice>
                <mc:Fallback>
                  <p:oleObj r:id="rId8" imgW="1003300" imgH="317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296"/>
                          <a:ext cx="6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4" name="灯片编号占位符 2">
            <a:extLst>
              <a:ext uri="{FF2B5EF4-FFF2-40B4-BE49-F238E27FC236}">
                <a16:creationId xmlns:a16="http://schemas.microsoft.com/office/drawing/2014/main" id="{06F4C227-D62D-4E6B-880E-50DD4941F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2B37BBD-879E-4B0C-8CEB-AA8EF2D6A086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>
            <a:extLst>
              <a:ext uri="{FF2B5EF4-FFF2-40B4-BE49-F238E27FC236}">
                <a16:creationId xmlns:a16="http://schemas.microsoft.com/office/drawing/2014/main" id="{084FB76D-5D4B-44A1-81B9-F48B0F21D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1484313"/>
          <a:ext cx="73517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26300" imgH="1104900" progId="Equation.DSMT4">
                  <p:embed/>
                </p:oleObj>
              </mc:Choice>
              <mc:Fallback>
                <p:oleObj r:id="rId2" imgW="7226300" imgH="1104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484313"/>
                        <a:ext cx="73517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44D9722B-75FB-4474-BF23-2BE9854EC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513" y="2695575"/>
          <a:ext cx="57658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65800" imgH="3670300" progId="Equation.DSMT4">
                  <p:embed/>
                </p:oleObj>
              </mc:Choice>
              <mc:Fallback>
                <p:oleObj r:id="rId4" imgW="5765800" imgH="3670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2695575"/>
                        <a:ext cx="5765800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71F9AA17-82E8-49DD-93F2-9A64426F7E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3789363"/>
          <a:ext cx="14398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82700" imgH="393700" progId="Equation.DSMT4">
                  <p:embed/>
                </p:oleObj>
              </mc:Choice>
              <mc:Fallback>
                <p:oleObj r:id="rId6" imgW="12827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789363"/>
                        <a:ext cx="14398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EEFE7D96-F91C-46DD-B7EE-0D2EFEBB7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797425"/>
          <a:ext cx="1368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282700" imgH="444500" progId="Equation.DSMT4">
                  <p:embed/>
                </p:oleObj>
              </mc:Choice>
              <mc:Fallback>
                <p:oleObj r:id="rId8" imgW="12827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797425"/>
                        <a:ext cx="1368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0" name="Group 6">
            <a:extLst>
              <a:ext uri="{FF2B5EF4-FFF2-40B4-BE49-F238E27FC236}">
                <a16:creationId xmlns:a16="http://schemas.microsoft.com/office/drawing/2014/main" id="{EDFCCE1B-352F-415D-9CBA-97BFFFC4C88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620713"/>
            <a:ext cx="8258175" cy="1143000"/>
            <a:chOff x="0" y="0"/>
            <a:chExt cx="5202" cy="720"/>
          </a:xfrm>
        </p:grpSpPr>
        <p:grpSp>
          <p:nvGrpSpPr>
            <p:cNvPr id="26638" name="Group 7">
              <a:extLst>
                <a:ext uri="{FF2B5EF4-FFF2-40B4-BE49-F238E27FC236}">
                  <a16:creationId xmlns:a16="http://schemas.microsoft.com/office/drawing/2014/main" id="{D43A4F27-5FD3-4A47-98FE-A79FE0D93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202" cy="327"/>
              <a:chOff x="0" y="0"/>
              <a:chExt cx="5202" cy="327"/>
            </a:xfrm>
          </p:grpSpPr>
          <p:sp>
            <p:nvSpPr>
              <p:cNvPr id="26640" name="Text Box 8">
                <a:extLst>
                  <a:ext uri="{FF2B5EF4-FFF2-40B4-BE49-F238E27FC236}">
                    <a16:creationId xmlns:a16="http://schemas.microsoft.com/office/drawing/2014/main" id="{52E3A0E2-CBDC-454C-BED5-BE9635240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9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zh-CN" sz="2800" b="1">
                    <a:latin typeface="Times New Roman" panose="02020603050405020304" pitchFamily="18" charset="0"/>
                  </a:rPr>
                  <a:t>(3)  以数</a:t>
                </a:r>
              </a:p>
            </p:txBody>
          </p:sp>
          <p:graphicFrame>
            <p:nvGraphicFramePr>
              <p:cNvPr id="26641" name="Object 8">
                <a:extLst>
                  <a:ext uri="{FF2B5EF4-FFF2-40B4-BE49-F238E27FC236}">
                    <a16:creationId xmlns:a16="http://schemas.microsoft.com/office/drawing/2014/main" id="{6F888BA3-D352-494B-83BE-59EFC35690B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0" y="79"/>
              <a:ext cx="3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622300" imgH="317500" progId="Equation.DSMT4">
                      <p:embed/>
                    </p:oleObj>
                  </mc:Choice>
                  <mc:Fallback>
                    <p:oleObj r:id="rId10" imgW="622300" imgH="3175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" y="79"/>
                            <a:ext cx="3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42" name="Text Box 10">
                <a:extLst>
                  <a:ext uri="{FF2B5EF4-FFF2-40B4-BE49-F238E27FC236}">
                    <a16:creationId xmlns:a16="http://schemas.microsoft.com/office/drawing/2014/main" id="{639BEC31-0C63-4D5C-B8A2-6B51D2347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6" y="0"/>
                <a:ext cx="37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zh-CN" sz="2800" b="1">
                    <a:latin typeface="Times New Roman" panose="02020603050405020304" pitchFamily="18" charset="0"/>
                  </a:rPr>
                  <a:t>乘某行（列）加到另一行（列）上，</a:t>
                </a:r>
              </a:p>
            </p:txBody>
          </p:sp>
        </p:grpSp>
        <p:sp>
          <p:nvSpPr>
            <p:cNvPr id="26639" name="Text Box 11">
              <a:extLst>
                <a:ext uri="{FF2B5EF4-FFF2-40B4-BE49-F238E27FC236}">
                  <a16:creationId xmlns:a16="http://schemas.microsoft.com/office/drawing/2014/main" id="{8ECFA9AF-B1D4-4118-8430-5D54602C3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93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0972" name="Line 12">
            <a:extLst>
              <a:ext uri="{FF2B5EF4-FFF2-40B4-BE49-F238E27FC236}">
                <a16:creationId xmlns:a16="http://schemas.microsoft.com/office/drawing/2014/main" id="{924946EE-6E57-44E1-85C4-B9703C354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5013325"/>
            <a:ext cx="4267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45A5336C-0A4B-48CC-B5D7-E85B59974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4005263"/>
            <a:ext cx="42672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4" name="Line 14">
            <a:extLst>
              <a:ext uri="{FF2B5EF4-FFF2-40B4-BE49-F238E27FC236}">
                <a16:creationId xmlns:a16="http://schemas.microsoft.com/office/drawing/2014/main" id="{D2E0BECE-CB20-468D-B5D7-7792857B3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2276475"/>
            <a:ext cx="0" cy="4103688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80FEE566-E8C6-4C55-A3DA-AC59BB239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2349500"/>
            <a:ext cx="0" cy="4103688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0976" name="Object 6">
            <a:extLst>
              <a:ext uri="{FF2B5EF4-FFF2-40B4-BE49-F238E27FC236}">
                <a16:creationId xmlns:a16="http://schemas.microsoft.com/office/drawing/2014/main" id="{B7B8B367-44F2-4363-8E84-11BBDC3AC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6413500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990600" imgH="444500" progId="Equation.DSMT4">
                  <p:embed/>
                </p:oleObj>
              </mc:Choice>
              <mc:Fallback>
                <p:oleObj r:id="rId12" imgW="9906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413500"/>
                        <a:ext cx="99060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7">
            <a:extLst>
              <a:ext uri="{FF2B5EF4-FFF2-40B4-BE49-F238E27FC236}">
                <a16:creationId xmlns:a16="http://schemas.microsoft.com/office/drawing/2014/main" id="{8010D4BF-76B3-4505-9F0E-1DB4C147E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6413500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54100" imgH="444500" progId="Equation.DSMT4">
                  <p:embed/>
                </p:oleObj>
              </mc:Choice>
              <mc:Fallback>
                <p:oleObj r:id="rId14" imgW="10541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6413500"/>
                        <a:ext cx="105410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灯片编号占位符 2">
            <a:extLst>
              <a:ext uri="{FF2B5EF4-FFF2-40B4-BE49-F238E27FC236}">
                <a16:creationId xmlns:a16="http://schemas.microsoft.com/office/drawing/2014/main" id="{341FF17E-ECAA-41D5-A9B9-9846F7FAC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438E208-EEBA-4E90-9C87-011A63C4F323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19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4CC18F87-8A4A-4E0F-B9D7-FBEF3508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608013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练习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61131C22-1B34-409B-9CFC-C164E7EB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412875"/>
            <a:ext cx="554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200" b="1">
                <a:latin typeface="Times New Roman" panose="02020603050405020304" pitchFamily="18" charset="0"/>
                <a:ea typeface="楷体_GB2312"/>
                <a:cs typeface="楷体_GB2312"/>
              </a:rPr>
              <a:t>判断下列矩阵是否为初等矩阵</a:t>
            </a:r>
          </a:p>
        </p:txBody>
      </p:sp>
      <p:graphicFrame>
        <p:nvGraphicFramePr>
          <p:cNvPr id="27652" name="Object 2">
            <a:extLst>
              <a:ext uri="{FF2B5EF4-FFF2-40B4-BE49-F238E27FC236}">
                <a16:creationId xmlns:a16="http://schemas.microsoft.com/office/drawing/2014/main" id="{326FC3AC-D6B9-45B3-9CC5-7F470BE07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420938"/>
          <a:ext cx="20891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93035" imgH="1002865" progId="Equation.DSMT4">
                  <p:embed/>
                </p:oleObj>
              </mc:Choice>
              <mc:Fallback>
                <p:oleObj r:id="rId2" imgW="1993035" imgH="100286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20938"/>
                        <a:ext cx="20891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>
            <a:extLst>
              <a:ext uri="{FF2B5EF4-FFF2-40B4-BE49-F238E27FC236}">
                <a16:creationId xmlns:a16="http://schemas.microsoft.com/office/drawing/2014/main" id="{10305425-8C32-4FB8-A4DE-CD787E9E9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420938"/>
          <a:ext cx="18621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8000" imgH="1003300" progId="Equation.DSMT4">
                  <p:embed/>
                </p:oleObj>
              </mc:Choice>
              <mc:Fallback>
                <p:oleObj r:id="rId4" imgW="1778000" imgH="1003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420938"/>
                        <a:ext cx="186213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4">
            <a:extLst>
              <a:ext uri="{FF2B5EF4-FFF2-40B4-BE49-F238E27FC236}">
                <a16:creationId xmlns:a16="http://schemas.microsoft.com/office/drawing/2014/main" id="{C2048A36-3FA2-41DB-BD08-A050DB283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933825"/>
          <a:ext cx="2447925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36800" imgH="1562100" progId="Equation.DSMT4">
                  <p:embed/>
                </p:oleObj>
              </mc:Choice>
              <mc:Fallback>
                <p:oleObj r:id="rId6" imgW="2336800" imgH="156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3825"/>
                        <a:ext cx="2447925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A6720979-1056-4AA1-ABB2-5CBB8AD14586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708275"/>
            <a:ext cx="574675" cy="431800"/>
            <a:chOff x="0" y="0"/>
            <a:chExt cx="362" cy="272"/>
          </a:xfrm>
        </p:grpSpPr>
        <p:sp>
          <p:nvSpPr>
            <p:cNvPr id="27667" name="Line 8">
              <a:extLst>
                <a:ext uri="{FF2B5EF4-FFF2-40B4-BE49-F238E27FC236}">
                  <a16:creationId xmlns:a16="http://schemas.microsoft.com/office/drawing/2014/main" id="{3791213C-AE0F-438B-B8C5-5EA36CDFE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"/>
              <a:ext cx="136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Line 9">
              <a:extLst>
                <a:ext uri="{FF2B5EF4-FFF2-40B4-BE49-F238E27FC236}">
                  <a16:creationId xmlns:a16="http://schemas.microsoft.com/office/drawing/2014/main" id="{2F16C748-62F8-47C6-AF39-17C9EDEC2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" y="0"/>
              <a:ext cx="226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5D19265E-9485-497A-8568-040EEE1F9AD9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4508500"/>
            <a:ext cx="574675" cy="431800"/>
            <a:chOff x="0" y="0"/>
            <a:chExt cx="362" cy="272"/>
          </a:xfrm>
        </p:grpSpPr>
        <p:sp>
          <p:nvSpPr>
            <p:cNvPr id="27665" name="Line 11">
              <a:extLst>
                <a:ext uri="{FF2B5EF4-FFF2-40B4-BE49-F238E27FC236}">
                  <a16:creationId xmlns:a16="http://schemas.microsoft.com/office/drawing/2014/main" id="{06CECE7C-2F29-41EB-BF19-871B59421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6"/>
              <a:ext cx="136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2">
              <a:extLst>
                <a:ext uri="{FF2B5EF4-FFF2-40B4-BE49-F238E27FC236}">
                  <a16:creationId xmlns:a16="http://schemas.microsoft.com/office/drawing/2014/main" id="{D9CA2306-4903-490C-8AEE-0908FD248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" y="0"/>
              <a:ext cx="226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1E20767F-E3B1-4DAB-922C-57EB6ED207FF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2708275"/>
            <a:ext cx="288925" cy="360363"/>
            <a:chOff x="0" y="0"/>
            <a:chExt cx="182" cy="227"/>
          </a:xfrm>
        </p:grpSpPr>
        <p:sp>
          <p:nvSpPr>
            <p:cNvPr id="27663" name="Line 14">
              <a:extLst>
                <a:ext uri="{FF2B5EF4-FFF2-40B4-BE49-F238E27FC236}">
                  <a16:creationId xmlns:a16="http://schemas.microsoft.com/office/drawing/2014/main" id="{A8067198-70C8-4B3B-9A76-E2C2B095A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5">
              <a:extLst>
                <a:ext uri="{FF2B5EF4-FFF2-40B4-BE49-F238E27FC236}">
                  <a16:creationId xmlns:a16="http://schemas.microsoft.com/office/drawing/2014/main" id="{D02B0614-02E3-4F2B-A571-16207211A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8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7658" name="Object 5">
            <a:extLst>
              <a:ext uri="{FF2B5EF4-FFF2-40B4-BE49-F238E27FC236}">
                <a16:creationId xmlns:a16="http://schemas.microsoft.com/office/drawing/2014/main" id="{06BE0E3E-0251-415F-BE66-750786671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933825"/>
          <a:ext cx="2447925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336800" imgH="1562100" progId="Equation.DSMT4">
                  <p:embed/>
                </p:oleObj>
              </mc:Choice>
              <mc:Fallback>
                <p:oleObj r:id="rId8" imgW="2336800" imgH="156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933825"/>
                        <a:ext cx="2447925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7">
            <a:extLst>
              <a:ext uri="{FF2B5EF4-FFF2-40B4-BE49-F238E27FC236}">
                <a16:creationId xmlns:a16="http://schemas.microsoft.com/office/drawing/2014/main" id="{98DC5480-B384-4D56-9FB4-84EE7A46EDDA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4508500"/>
            <a:ext cx="288925" cy="360363"/>
            <a:chOff x="0" y="0"/>
            <a:chExt cx="182" cy="227"/>
          </a:xfrm>
        </p:grpSpPr>
        <p:sp>
          <p:nvSpPr>
            <p:cNvPr id="27661" name="Line 18">
              <a:extLst>
                <a:ext uri="{FF2B5EF4-FFF2-40B4-BE49-F238E27FC236}">
                  <a16:creationId xmlns:a16="http://schemas.microsoft.com/office/drawing/2014/main" id="{D35002B3-8AC7-40E2-94A5-697156D1E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82" cy="22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19">
              <a:extLst>
                <a:ext uri="{FF2B5EF4-FFF2-40B4-BE49-F238E27FC236}">
                  <a16:creationId xmlns:a16="http://schemas.microsoft.com/office/drawing/2014/main" id="{84B12896-E742-4D08-AEF4-70A427792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82" cy="18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60" name="灯片编号占位符 2">
            <a:extLst>
              <a:ext uri="{FF2B5EF4-FFF2-40B4-BE49-F238E27FC236}">
                <a16:creationId xmlns:a16="http://schemas.microsoft.com/office/drawing/2014/main" id="{BFD45862-3489-40A2-B56C-35DD1973F8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707ADCB-A184-4290-BD7C-0C0B0EF59AFA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20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A6C0FC6F-6342-41DD-B403-4F59E78FD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557338"/>
          <a:ext cx="59420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638800" imgH="1079500" progId="Equation.DSMT4">
                  <p:embed/>
                </p:oleObj>
              </mc:Choice>
              <mc:Fallback>
                <p:oleObj r:id="rId2" imgW="5638800" imgH="1079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59420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56C609FD-1397-483D-B82A-E2B82419D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852738"/>
          <a:ext cx="536892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92700" imgH="1816100" progId="Equation.DSMT4">
                  <p:embed/>
                </p:oleObj>
              </mc:Choice>
              <mc:Fallback>
                <p:oleObj r:id="rId4" imgW="5092700" imgH="1816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52738"/>
                        <a:ext cx="5368925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7CE4F156-3BE4-478E-8965-5823F7A08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4797425"/>
          <a:ext cx="63452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019800" imgH="1079500" progId="Equation.DSMT4">
                  <p:embed/>
                </p:oleObj>
              </mc:Choice>
              <mc:Fallback>
                <p:oleObj r:id="rId6" imgW="6019800" imgH="1079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797425"/>
                        <a:ext cx="63452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>
            <a:extLst>
              <a:ext uri="{FF2B5EF4-FFF2-40B4-BE49-F238E27FC236}">
                <a16:creationId xmlns:a16="http://schemas.microsoft.com/office/drawing/2014/main" id="{895D118F-D526-498A-A346-4B4CC5391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692150"/>
            <a:ext cx="7608887" cy="544513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宋体" panose="02010600030101010101" pitchFamily="2" charset="-122"/>
              </a:rPr>
              <a:t>初等矩阵是可逆的，逆矩阵仍为初等矩阵。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DB7E8B6A-1F65-485E-95C9-AA30337B8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92150"/>
            <a:ext cx="140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定理1</a:t>
            </a:r>
          </a:p>
        </p:txBody>
      </p:sp>
      <p:sp>
        <p:nvSpPr>
          <p:cNvPr id="28679" name="灯片编号占位符 2">
            <a:extLst>
              <a:ext uri="{FF2B5EF4-FFF2-40B4-BE49-F238E27FC236}">
                <a16:creationId xmlns:a16="http://schemas.microsoft.com/office/drawing/2014/main" id="{EBBE31FB-7D7B-4586-B6D3-8BAB8FD01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FAEDADC-1A4B-4CC1-9F76-5F99AD4F7679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21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34205287-7424-4224-915B-E2B282B43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608013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练习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21D9EE7B-B0F0-4442-9C4A-F1949C5B5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412875"/>
            <a:ext cx="554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latin typeface="Times New Roman" panose="02020603050405020304" pitchFamily="18" charset="0"/>
                <a:ea typeface="楷体_GB2312"/>
                <a:cs typeface="楷体_GB2312"/>
              </a:rPr>
              <a:t>求初等矩阵逆矩阵</a:t>
            </a:r>
          </a:p>
        </p:txBody>
      </p:sp>
      <p:graphicFrame>
        <p:nvGraphicFramePr>
          <p:cNvPr id="29700" name="Object 2">
            <a:extLst>
              <a:ext uri="{FF2B5EF4-FFF2-40B4-BE49-F238E27FC236}">
                <a16:creationId xmlns:a16="http://schemas.microsoft.com/office/drawing/2014/main" id="{BBF5DF48-DB57-48E2-A67D-56E96DFF4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565400"/>
          <a:ext cx="174148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63700" imgH="1003300" progId="Equation.DSMT4">
                  <p:embed/>
                </p:oleObj>
              </mc:Choice>
              <mc:Fallback>
                <p:oleObj r:id="rId2" imgW="1663700" imgH="1003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565400"/>
                        <a:ext cx="174148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3">
            <a:extLst>
              <a:ext uri="{FF2B5EF4-FFF2-40B4-BE49-F238E27FC236}">
                <a16:creationId xmlns:a16="http://schemas.microsoft.com/office/drawing/2014/main" id="{367F9242-5AA2-43EB-A97C-BC6D727B7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276475"/>
          <a:ext cx="223202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98700" imgH="1562100" progId="Equation.DSMT4">
                  <p:embed/>
                </p:oleObj>
              </mc:Choice>
              <mc:Fallback>
                <p:oleObj r:id="rId4" imgW="2298700" imgH="156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2232025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4">
            <a:extLst>
              <a:ext uri="{FF2B5EF4-FFF2-40B4-BE49-F238E27FC236}">
                <a16:creationId xmlns:a16="http://schemas.microsoft.com/office/drawing/2014/main" id="{692DC787-359F-4463-8BF5-FEA2EEF83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437063"/>
          <a:ext cx="244792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36800" imgH="1562100" progId="Equation.DSMT4">
                  <p:embed/>
                </p:oleObj>
              </mc:Choice>
              <mc:Fallback>
                <p:oleObj r:id="rId6" imgW="2336800" imgH="156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437063"/>
                        <a:ext cx="244792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5">
            <a:extLst>
              <a:ext uri="{FF2B5EF4-FFF2-40B4-BE49-F238E27FC236}">
                <a16:creationId xmlns:a16="http://schemas.microsoft.com/office/drawing/2014/main" id="{01A262A7-CF14-48DA-91E0-0A40E49CA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276475"/>
          <a:ext cx="4333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06753" imgH="305065" progId="Equation.DSMT4">
                  <p:embed/>
                </p:oleObj>
              </mc:Choice>
              <mc:Fallback>
                <p:oleObj r:id="rId8" imgW="406753" imgH="30506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276475"/>
                        <a:ext cx="4333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6">
            <a:extLst>
              <a:ext uri="{FF2B5EF4-FFF2-40B4-BE49-F238E27FC236}">
                <a16:creationId xmlns:a16="http://schemas.microsoft.com/office/drawing/2014/main" id="{6E9A96C2-A542-4CBD-8EEB-815FA4118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349500"/>
          <a:ext cx="17272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17700" imgH="1562100" progId="Equation.DSMT4">
                  <p:embed/>
                </p:oleObj>
              </mc:Choice>
              <mc:Fallback>
                <p:oleObj r:id="rId10" imgW="1917700" imgH="1562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349500"/>
                        <a:ext cx="17272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7">
            <a:extLst>
              <a:ext uri="{FF2B5EF4-FFF2-40B4-BE49-F238E27FC236}">
                <a16:creationId xmlns:a16="http://schemas.microsoft.com/office/drawing/2014/main" id="{E2E13E1F-2E97-4699-85D9-DAC76A880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2419350"/>
          <a:ext cx="4333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06753" imgH="305065" progId="Equation.DSMT4">
                  <p:embed/>
                </p:oleObj>
              </mc:Choice>
              <mc:Fallback>
                <p:oleObj r:id="rId12" imgW="406753" imgH="30506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419350"/>
                        <a:ext cx="4333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8">
            <a:extLst>
              <a:ext uri="{FF2B5EF4-FFF2-40B4-BE49-F238E27FC236}">
                <a16:creationId xmlns:a16="http://schemas.microsoft.com/office/drawing/2014/main" id="{702BF43F-4AC5-49AA-8452-72144D18A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2420938"/>
          <a:ext cx="1338262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485900" imgH="1435100" progId="Equation.DSMT4">
                  <p:embed/>
                </p:oleObj>
              </mc:Choice>
              <mc:Fallback>
                <p:oleObj r:id="rId13" imgW="1485900" imgH="1435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420938"/>
                        <a:ext cx="1338262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9">
            <a:extLst>
              <a:ext uri="{FF2B5EF4-FFF2-40B4-BE49-F238E27FC236}">
                <a16:creationId xmlns:a16="http://schemas.microsoft.com/office/drawing/2014/main" id="{C0084C97-3631-41A2-8730-8BC4044D3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435475"/>
          <a:ext cx="4333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406753" imgH="305065" progId="Equation.DSMT4">
                  <p:embed/>
                </p:oleObj>
              </mc:Choice>
              <mc:Fallback>
                <p:oleObj r:id="rId15" imgW="406753" imgH="30506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435475"/>
                        <a:ext cx="4333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0">
            <a:extLst>
              <a:ext uri="{FF2B5EF4-FFF2-40B4-BE49-F238E27FC236}">
                <a16:creationId xmlns:a16="http://schemas.microsoft.com/office/drawing/2014/main" id="{C6532089-C095-47A8-83AB-DAE39665E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6738" y="4581525"/>
          <a:ext cx="1922462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133600" imgH="1562100" progId="Equation.DSMT4">
                  <p:embed/>
                </p:oleObj>
              </mc:Choice>
              <mc:Fallback>
                <p:oleObj r:id="rId16" imgW="2133600" imgH="1562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4581525"/>
                        <a:ext cx="1922462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A9CD847E-F1F8-4210-95FF-9ACE16A08FEB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60350"/>
            <a:ext cx="3887788" cy="1944688"/>
            <a:chOff x="0" y="0"/>
            <a:chExt cx="2449" cy="1225"/>
          </a:xfrm>
        </p:grpSpPr>
        <p:graphicFrame>
          <p:nvGraphicFramePr>
            <p:cNvPr id="29711" name="Object 11">
              <a:extLst>
                <a:ext uri="{FF2B5EF4-FFF2-40B4-BE49-F238E27FC236}">
                  <a16:creationId xmlns:a16="http://schemas.microsoft.com/office/drawing/2014/main" id="{5BC02159-8039-43AC-B7A8-70F461CFCE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" y="46"/>
            <a:ext cx="14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2552700" imgH="469900" progId="Equation.DSMT4">
                    <p:embed/>
                  </p:oleObj>
                </mc:Choice>
                <mc:Fallback>
                  <p:oleObj r:id="rId18" imgW="2552700" imgH="4699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" y="46"/>
                          <a:ext cx="14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12">
              <a:extLst>
                <a:ext uri="{FF2B5EF4-FFF2-40B4-BE49-F238E27FC236}">
                  <a16:creationId xmlns:a16="http://schemas.microsoft.com/office/drawing/2014/main" id="{8A330A06-28CA-4C7E-A7C7-3536C20BB3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" y="318"/>
            <a:ext cx="183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908300" imgH="838200" progId="Equation.DSMT4">
                    <p:embed/>
                  </p:oleObj>
                </mc:Choice>
                <mc:Fallback>
                  <p:oleObj r:id="rId20" imgW="2908300" imgH="838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" y="318"/>
                          <a:ext cx="183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Object 13">
              <a:extLst>
                <a:ext uri="{FF2B5EF4-FFF2-40B4-BE49-F238E27FC236}">
                  <a16:creationId xmlns:a16="http://schemas.microsoft.com/office/drawing/2014/main" id="{1F5426FC-5052-43E7-8EBC-731AF1069B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" y="862"/>
            <a:ext cx="23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3670300" imgH="469900" progId="Equation.DSMT4">
                    <p:embed/>
                  </p:oleObj>
                </mc:Choice>
                <mc:Fallback>
                  <p:oleObj r:id="rId22" imgW="3670300" imgH="4699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" y="862"/>
                          <a:ext cx="23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4" name="Rectangle 17">
              <a:extLst>
                <a:ext uri="{FF2B5EF4-FFF2-40B4-BE49-F238E27FC236}">
                  <a16:creationId xmlns:a16="http://schemas.microsoft.com/office/drawing/2014/main" id="{D8CE611C-9EC6-4772-A8E4-E072DAB7D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449" cy="1225"/>
            </a:xfrm>
            <a:prstGeom prst="rect">
              <a:avLst/>
            </a:prstGeom>
            <a:noFill/>
            <a:ln w="9525">
              <a:solidFill>
                <a:srgbClr val="FF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9710" name="灯片编号占位符 2">
            <a:extLst>
              <a:ext uri="{FF2B5EF4-FFF2-40B4-BE49-F238E27FC236}">
                <a16:creationId xmlns:a16="http://schemas.microsoft.com/office/drawing/2014/main" id="{6923119A-3171-4681-BEC3-27CF3A27D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437A225-6D58-4826-9E35-CCF087EB2555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22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88B32C4A-B42F-45D6-AE3A-FC3F036A5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latin typeface="Times New Roman" panose="02020603050405020304" pitchFamily="18" charset="0"/>
              </a:rPr>
              <a:t>例1：计算</a:t>
            </a:r>
          </a:p>
        </p:txBody>
      </p:sp>
      <p:graphicFrame>
        <p:nvGraphicFramePr>
          <p:cNvPr id="30723" name="Object 2">
            <a:extLst>
              <a:ext uri="{FF2B5EF4-FFF2-40B4-BE49-F238E27FC236}">
                <a16:creationId xmlns:a16="http://schemas.microsoft.com/office/drawing/2014/main" id="{B9CC90C8-A348-41DA-8628-399B931C7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125538"/>
          <a:ext cx="43434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41900" imgH="1562100" progId="Equation.DSMT4">
                  <p:embed/>
                </p:oleObj>
              </mc:Choice>
              <mc:Fallback>
                <p:oleObj r:id="rId2" imgW="5041900" imgH="1562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25538"/>
                        <a:ext cx="43434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3">
            <a:extLst>
              <a:ext uri="{FF2B5EF4-FFF2-40B4-BE49-F238E27FC236}">
                <a16:creationId xmlns:a16="http://schemas.microsoft.com/office/drawing/2014/main" id="{79D61DB5-B076-47C3-B3E0-5C4AAD2C8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052513"/>
          <a:ext cx="3302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35400" imgH="1562100" progId="Equation.DSMT4">
                  <p:embed/>
                </p:oleObj>
              </mc:Choice>
              <mc:Fallback>
                <p:oleObj r:id="rId4" imgW="3835400" imgH="156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052513"/>
                        <a:ext cx="3302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395D9EF5-3878-4D97-87CB-FB48CF945C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924175"/>
          <a:ext cx="36576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57600" imgH="1562100" progId="Equation.DSMT4">
                  <p:embed/>
                </p:oleObj>
              </mc:Choice>
              <mc:Fallback>
                <p:oleObj r:id="rId6" imgW="3657600" imgH="156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24175"/>
                        <a:ext cx="36576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5">
            <a:extLst>
              <a:ext uri="{FF2B5EF4-FFF2-40B4-BE49-F238E27FC236}">
                <a16:creationId xmlns:a16="http://schemas.microsoft.com/office/drawing/2014/main" id="{D02CDA1B-36F9-46D7-9148-FB2AAEAC6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0763" y="2852738"/>
          <a:ext cx="3721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721100" imgH="1562100" progId="Equation.DSMT4">
                  <p:embed/>
                </p:oleObj>
              </mc:Choice>
              <mc:Fallback>
                <p:oleObj r:id="rId8" imgW="3721100" imgH="156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2852738"/>
                        <a:ext cx="3721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6">
            <a:extLst>
              <a:ext uri="{FF2B5EF4-FFF2-40B4-BE49-F238E27FC236}">
                <a16:creationId xmlns:a16="http://schemas.microsoft.com/office/drawing/2014/main" id="{D93829B7-4436-44D3-A9B6-758C6C76F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865688"/>
          <a:ext cx="43053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305300" imgH="2019300" progId="Equation.DSMT4">
                  <p:embed/>
                </p:oleObj>
              </mc:Choice>
              <mc:Fallback>
                <p:oleObj r:id="rId10" imgW="4305300" imgH="2019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65688"/>
                        <a:ext cx="43053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7">
            <a:extLst>
              <a:ext uri="{FF2B5EF4-FFF2-40B4-BE49-F238E27FC236}">
                <a16:creationId xmlns:a16="http://schemas.microsoft.com/office/drawing/2014/main" id="{8144AA70-F084-4D9C-B56B-B40F6DDF0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797425"/>
          <a:ext cx="2552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552700" imgH="1562100" progId="Equation.DSMT4">
                  <p:embed/>
                </p:oleObj>
              </mc:Choice>
              <mc:Fallback>
                <p:oleObj r:id="rId12" imgW="2552700" imgH="1562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797425"/>
                        <a:ext cx="2552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Line 9">
            <a:extLst>
              <a:ext uri="{FF2B5EF4-FFF2-40B4-BE49-F238E27FC236}">
                <a16:creationId xmlns:a16="http://schemas.microsoft.com/office/drawing/2014/main" id="{5E08A225-F99C-437B-8EF5-B98CF92E4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2781300"/>
            <a:ext cx="1223962" cy="0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Line 10">
            <a:extLst>
              <a:ext uri="{FF2B5EF4-FFF2-40B4-BE49-F238E27FC236}">
                <a16:creationId xmlns:a16="http://schemas.microsoft.com/office/drawing/2014/main" id="{FD87D35D-50DD-4CB1-ABD5-1877594B4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08500"/>
            <a:ext cx="1368425" cy="0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Line 11">
            <a:extLst>
              <a:ext uri="{FF2B5EF4-FFF2-40B4-BE49-F238E27FC236}">
                <a16:creationId xmlns:a16="http://schemas.microsoft.com/office/drawing/2014/main" id="{0861659B-8018-4EDE-812C-6D9CC6611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6453188"/>
            <a:ext cx="1366838" cy="0"/>
          </a:xfrm>
          <a:prstGeom prst="line">
            <a:avLst/>
          </a:prstGeom>
          <a:noFill/>
          <a:ln w="57150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灯片编号占位符 2">
            <a:extLst>
              <a:ext uri="{FF2B5EF4-FFF2-40B4-BE49-F238E27FC236}">
                <a16:creationId xmlns:a16="http://schemas.microsoft.com/office/drawing/2014/main" id="{5DAC3525-78E9-4A6E-8F39-E7E4AEB344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81B0952-FC5F-4A03-ABC9-5BD26F4DFB6F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23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FDF9B8BB-6AEF-4301-A22D-B259B6A7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140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定理2</a:t>
            </a:r>
          </a:p>
        </p:txBody>
      </p:sp>
      <p:graphicFrame>
        <p:nvGraphicFramePr>
          <p:cNvPr id="46083" name="Object 2">
            <a:extLst>
              <a:ext uri="{FF2B5EF4-FFF2-40B4-BE49-F238E27FC236}">
                <a16:creationId xmlns:a16="http://schemas.microsoft.com/office/drawing/2014/main" id="{269FF5E4-B4F9-46D8-B59A-B10F5C866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196975"/>
          <a:ext cx="7920037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99300" imgH="2044700" progId="Equation.DSMT4">
                  <p:embed/>
                </p:oleObj>
              </mc:Choice>
              <mc:Fallback>
                <p:oleObj r:id="rId2" imgW="7099300" imgH="2044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975"/>
                        <a:ext cx="7920037" cy="21605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>
                                <a:alpha val="50195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3">
            <a:extLst>
              <a:ext uri="{FF2B5EF4-FFF2-40B4-BE49-F238E27FC236}">
                <a16:creationId xmlns:a16="http://schemas.microsoft.com/office/drawing/2014/main" id="{9FB86BD4-40C5-46A8-B2EF-F07DBFA42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3716338"/>
          <a:ext cx="316865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02200" imgH="1562100" progId="Equation.DSMT4">
                  <p:embed/>
                </p:oleObj>
              </mc:Choice>
              <mc:Fallback>
                <p:oleObj r:id="rId4" imgW="4902200" imgH="156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16338"/>
                        <a:ext cx="3168650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4">
            <a:extLst>
              <a:ext uri="{FF2B5EF4-FFF2-40B4-BE49-F238E27FC236}">
                <a16:creationId xmlns:a16="http://schemas.microsoft.com/office/drawing/2014/main" id="{46615EBE-C70D-4129-AF42-2B6BC66D2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8" y="3644900"/>
          <a:ext cx="27178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30600" imgH="1562100" progId="Equation.DSMT4">
                  <p:embed/>
                </p:oleObj>
              </mc:Choice>
              <mc:Fallback>
                <p:oleObj r:id="rId6" imgW="3530600" imgH="156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3644900"/>
                        <a:ext cx="27178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5">
            <a:extLst>
              <a:ext uri="{FF2B5EF4-FFF2-40B4-BE49-F238E27FC236}">
                <a16:creationId xmlns:a16="http://schemas.microsoft.com/office/drawing/2014/main" id="{670037A0-BF9C-45A9-B21F-61A95CE00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5157788"/>
          <a:ext cx="34988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140200" imgH="1562100" progId="Equation.DSMT4">
                  <p:embed/>
                </p:oleObj>
              </mc:Choice>
              <mc:Fallback>
                <p:oleObj r:id="rId8" imgW="4140200" imgH="156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157788"/>
                        <a:ext cx="349885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6">
            <a:extLst>
              <a:ext uri="{FF2B5EF4-FFF2-40B4-BE49-F238E27FC236}">
                <a16:creationId xmlns:a16="http://schemas.microsoft.com/office/drawing/2014/main" id="{959781F9-F70B-4DFA-B3E6-AEA4D5DFC4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157788"/>
          <a:ext cx="184943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260600" imgH="1562100" progId="Equation.DSMT4">
                  <p:embed/>
                </p:oleObj>
              </mc:Choice>
              <mc:Fallback>
                <p:oleObj r:id="rId10" imgW="2260600" imgH="1562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157788"/>
                        <a:ext cx="1849437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未知">
            <a:extLst>
              <a:ext uri="{FF2B5EF4-FFF2-40B4-BE49-F238E27FC236}">
                <a16:creationId xmlns:a16="http://schemas.microsoft.com/office/drawing/2014/main" id="{193ADBE4-DCE1-4C2E-B056-6C4DD4446ABE}"/>
              </a:ext>
            </a:extLst>
          </p:cNvPr>
          <p:cNvSpPr>
            <a:spLocks/>
          </p:cNvSpPr>
          <p:nvPr/>
        </p:nvSpPr>
        <p:spPr bwMode="auto">
          <a:xfrm rot="-486207">
            <a:off x="2484438" y="6453188"/>
            <a:ext cx="503237" cy="155575"/>
          </a:xfrm>
          <a:custGeom>
            <a:avLst/>
            <a:gdLst>
              <a:gd name="T0" fmla="*/ 0 w 317"/>
              <a:gd name="T1" fmla="*/ 0 h 98"/>
              <a:gd name="T2" fmla="*/ 2147483646 w 317"/>
              <a:gd name="T3" fmla="*/ 2147483646 h 98"/>
              <a:gd name="T4" fmla="*/ 2147483646 w 317"/>
              <a:gd name="T5" fmla="*/ 2147483646 h 98"/>
              <a:gd name="T6" fmla="*/ 0 60000 65536"/>
              <a:gd name="T7" fmla="*/ 0 60000 65536"/>
              <a:gd name="T8" fmla="*/ 0 60000 65536"/>
              <a:gd name="T9" fmla="*/ 0 w 317"/>
              <a:gd name="T10" fmla="*/ 0 h 98"/>
              <a:gd name="T11" fmla="*/ 317 w 317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98">
                <a:moveTo>
                  <a:pt x="0" y="0"/>
                </a:moveTo>
                <a:cubicBezTo>
                  <a:pt x="41" y="42"/>
                  <a:pt x="83" y="84"/>
                  <a:pt x="136" y="91"/>
                </a:cubicBezTo>
                <a:cubicBezTo>
                  <a:pt x="189" y="98"/>
                  <a:pt x="253" y="71"/>
                  <a:pt x="317" y="45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灯片编号占位符 2">
            <a:extLst>
              <a:ext uri="{FF2B5EF4-FFF2-40B4-BE49-F238E27FC236}">
                <a16:creationId xmlns:a16="http://schemas.microsoft.com/office/drawing/2014/main" id="{C01557B6-0432-46F7-847A-6D55F5E738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F2D903C-3DC3-4B89-BC75-D0A8BE5EB64F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24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793087B-F2F1-4555-B968-B0997C8314A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068638"/>
            <a:ext cx="5256212" cy="1511300"/>
            <a:chOff x="0" y="0"/>
            <a:chExt cx="3311" cy="952"/>
          </a:xfrm>
        </p:grpSpPr>
        <p:graphicFrame>
          <p:nvGraphicFramePr>
            <p:cNvPr id="32784" name="Object 4">
              <a:extLst>
                <a:ext uri="{FF2B5EF4-FFF2-40B4-BE49-F238E27FC236}">
                  <a16:creationId xmlns:a16="http://schemas.microsoft.com/office/drawing/2014/main" id="{88EBB068-9803-415B-B333-10E8CE78E6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3311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392294" imgH="1231366" progId="Equation.DSMT4">
                    <p:embed/>
                  </p:oleObj>
                </mc:Choice>
                <mc:Fallback>
                  <p:oleObj r:id="rId2" imgW="4392294" imgH="1231366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311" cy="95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5" name="Line 4">
              <a:extLst>
                <a:ext uri="{FF2B5EF4-FFF2-40B4-BE49-F238E27FC236}">
                  <a16:creationId xmlns:a16="http://schemas.microsoft.com/office/drawing/2014/main" id="{3D25299F-41A8-469C-80FA-0259F75A6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363"/>
              <a:ext cx="9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5">
              <a:extLst>
                <a:ext uri="{FF2B5EF4-FFF2-40B4-BE49-F238E27FC236}">
                  <a16:creationId xmlns:a16="http://schemas.microsoft.com/office/drawing/2014/main" id="{00B2DB5B-ED8E-4760-A5B9-DE3BFBB1D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4" y="907"/>
              <a:ext cx="10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04DEFB42-1221-4D2A-A40A-8401361A5B3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941888"/>
            <a:ext cx="7704137" cy="1295400"/>
            <a:chOff x="0" y="0"/>
            <a:chExt cx="4853" cy="816"/>
          </a:xfrm>
        </p:grpSpPr>
        <p:graphicFrame>
          <p:nvGraphicFramePr>
            <p:cNvPr id="32779" name="Object 3">
              <a:extLst>
                <a:ext uri="{FF2B5EF4-FFF2-40B4-BE49-F238E27FC236}">
                  <a16:creationId xmlns:a16="http://schemas.microsoft.com/office/drawing/2014/main" id="{366097C8-3AD4-48EA-9647-F49B02CD42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4853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6575746" imgH="1231366" progId="Equation.DSMT4">
                    <p:embed/>
                  </p:oleObj>
                </mc:Choice>
                <mc:Fallback>
                  <p:oleObj r:id="rId4" imgW="6575746" imgH="1231366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853" cy="816"/>
                        </a:xfrm>
                        <a:prstGeom prst="rect">
                          <a:avLst/>
                        </a:prstGeom>
                        <a:solidFill>
                          <a:srgbClr val="99C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0" name="Line 8">
              <a:extLst>
                <a:ext uri="{FF2B5EF4-FFF2-40B4-BE49-F238E27FC236}">
                  <a16:creationId xmlns:a16="http://schemas.microsoft.com/office/drawing/2014/main" id="{ACEDBB18-D2BA-4A03-B338-F0F4A238B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362"/>
              <a:ext cx="22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9">
              <a:extLst>
                <a:ext uri="{FF2B5EF4-FFF2-40B4-BE49-F238E27FC236}">
                  <a16:creationId xmlns:a16="http://schemas.microsoft.com/office/drawing/2014/main" id="{948743DD-9708-401C-9720-FF52361FB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" y="362"/>
              <a:ext cx="22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10">
              <a:extLst>
                <a:ext uri="{FF2B5EF4-FFF2-40B4-BE49-F238E27FC236}">
                  <a16:creationId xmlns:a16="http://schemas.microsoft.com/office/drawing/2014/main" id="{55786C7F-00CE-4F7D-A6FB-79B470FF0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771"/>
              <a:ext cx="22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11">
              <a:extLst>
                <a:ext uri="{FF2B5EF4-FFF2-40B4-BE49-F238E27FC236}">
                  <a16:creationId xmlns:a16="http://schemas.microsoft.com/office/drawing/2014/main" id="{13CA954B-A42C-46B8-9611-5055B3D35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2" y="771"/>
              <a:ext cx="22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2772" name="Object 2">
            <a:extLst>
              <a:ext uri="{FF2B5EF4-FFF2-40B4-BE49-F238E27FC236}">
                <a16:creationId xmlns:a16="http://schemas.microsoft.com/office/drawing/2014/main" id="{21EA4E10-43E0-43CB-A850-61F0181CB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484313"/>
          <a:ext cx="792162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499100" imgH="1104900" progId="Equation.DSMT4">
                  <p:embed/>
                </p:oleObj>
              </mc:Choice>
              <mc:Fallback>
                <p:oleObj r:id="rId6" imgW="5499100" imgH="1104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84313"/>
                        <a:ext cx="7921625" cy="129698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Line 13">
            <a:extLst>
              <a:ext uri="{FF2B5EF4-FFF2-40B4-BE49-F238E27FC236}">
                <a16:creationId xmlns:a16="http://schemas.microsoft.com/office/drawing/2014/main" id="{F8497507-7F6D-47BC-B522-DA69EB5E0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060575"/>
            <a:ext cx="203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Line 14">
            <a:extLst>
              <a:ext uri="{FF2B5EF4-FFF2-40B4-BE49-F238E27FC236}">
                <a16:creationId xmlns:a16="http://schemas.microsoft.com/office/drawing/2014/main" id="{5AABB575-5B8A-4740-AB05-D4D9EDBE7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2133600"/>
            <a:ext cx="203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Line 15">
            <a:extLst>
              <a:ext uri="{FF2B5EF4-FFF2-40B4-BE49-F238E27FC236}">
                <a16:creationId xmlns:a16="http://schemas.microsoft.com/office/drawing/2014/main" id="{42F0F9DF-8658-43C2-856D-C558EB63F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708275"/>
            <a:ext cx="203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Line 16">
            <a:extLst>
              <a:ext uri="{FF2B5EF4-FFF2-40B4-BE49-F238E27FC236}">
                <a16:creationId xmlns:a16="http://schemas.microsoft.com/office/drawing/2014/main" id="{55EDDE20-EDBA-439C-B8D1-E3D0C305F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2781300"/>
            <a:ext cx="203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Text Box 17">
            <a:extLst>
              <a:ext uri="{FF2B5EF4-FFF2-40B4-BE49-F238E27FC236}">
                <a16:creationId xmlns:a16="http://schemas.microsoft.com/office/drawing/2014/main" id="{D6AA0750-D280-42F3-B658-177B7F5A6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0000CC"/>
                </a:solidFill>
                <a:latin typeface="Times New Roman" panose="02020603050405020304" pitchFamily="18" charset="0"/>
              </a:rPr>
              <a:t>一般记法：</a:t>
            </a:r>
          </a:p>
        </p:txBody>
      </p:sp>
      <p:sp>
        <p:nvSpPr>
          <p:cNvPr id="32778" name="灯片编号占位符 2">
            <a:extLst>
              <a:ext uri="{FF2B5EF4-FFF2-40B4-BE49-F238E27FC236}">
                <a16:creationId xmlns:a16="http://schemas.microsoft.com/office/drawing/2014/main" id="{8AAD2949-DAE5-4728-BDB8-E6AF75C2E5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0A12E2E-D6DA-40CD-8834-7CC211E1083F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25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87B4D99-F4CF-485A-8892-DB48E28EE13F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196975"/>
            <a:ext cx="3521075" cy="576263"/>
            <a:chOff x="0" y="0"/>
            <a:chExt cx="2218" cy="363"/>
          </a:xfrm>
        </p:grpSpPr>
        <p:sp>
          <p:nvSpPr>
            <p:cNvPr id="33818" name="Text Box 3">
              <a:extLst>
                <a:ext uri="{FF2B5EF4-FFF2-40B4-BE49-F238E27FC236}">
                  <a16:creationId xmlns:a16="http://schemas.microsoft.com/office/drawing/2014/main" id="{554D8AB2-5FF9-4DDD-AF22-DDE64713B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0"/>
              <a:ext cx="7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ea typeface="楷体_GB2312"/>
                  <a:cs typeface="楷体_GB2312"/>
                </a:rPr>
                <a:t>相当于</a:t>
              </a:r>
            </a:p>
          </p:txBody>
        </p:sp>
        <p:graphicFrame>
          <p:nvGraphicFramePr>
            <p:cNvPr id="33819" name="Object 12">
              <a:extLst>
                <a:ext uri="{FF2B5EF4-FFF2-40B4-BE49-F238E27FC236}">
                  <a16:creationId xmlns:a16="http://schemas.microsoft.com/office/drawing/2014/main" id="{2345EDD0-18FA-4C59-BB0B-06940E7204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91"/>
            <a:ext cx="7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45140" imgH="393871" progId="Equation.DSMT4">
                    <p:embed/>
                  </p:oleObj>
                </mc:Choice>
                <mc:Fallback>
                  <p:oleObj r:id="rId2" imgW="1245140" imgH="393871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1"/>
                          <a:ext cx="7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0" name="Object 13">
              <a:extLst>
                <a:ext uri="{FF2B5EF4-FFF2-40B4-BE49-F238E27FC236}">
                  <a16:creationId xmlns:a16="http://schemas.microsoft.com/office/drawing/2014/main" id="{B95ED475-624C-46C4-B693-B1AAEFA05E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8" y="59"/>
            <a:ext cx="7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43496" imgH="482810" progId="Equation.DSMT4">
                    <p:embed/>
                  </p:oleObj>
                </mc:Choice>
                <mc:Fallback>
                  <p:oleObj r:id="rId4" imgW="1143496" imgH="48281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" y="59"/>
                          <a:ext cx="72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C0507668-BFB9-4D25-AB0B-5EE4616D5FB5}"/>
              </a:ext>
            </a:extLst>
          </p:cNvPr>
          <p:cNvGrpSpPr>
            <a:grpSpLocks/>
          </p:cNvGrpSpPr>
          <p:nvPr/>
        </p:nvGrpSpPr>
        <p:grpSpPr bwMode="auto">
          <a:xfrm>
            <a:off x="1698625" y="3211513"/>
            <a:ext cx="3535363" cy="554037"/>
            <a:chOff x="0" y="0"/>
            <a:chExt cx="2227" cy="349"/>
          </a:xfrm>
        </p:grpSpPr>
        <p:graphicFrame>
          <p:nvGraphicFramePr>
            <p:cNvPr id="33815" name="Object 10">
              <a:extLst>
                <a:ext uri="{FF2B5EF4-FFF2-40B4-BE49-F238E27FC236}">
                  <a16:creationId xmlns:a16="http://schemas.microsoft.com/office/drawing/2014/main" id="{394E3B8A-C8D3-41AD-AE57-D11FA388C1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91"/>
            <a:ext cx="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19729" imgH="393871" progId="Equation.DSMT4">
                    <p:embed/>
                  </p:oleObj>
                </mc:Choice>
                <mc:Fallback>
                  <p:oleObj r:id="rId6" imgW="1219729" imgH="393871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1"/>
                          <a:ext cx="7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6" name="Text Box 8">
              <a:extLst>
                <a:ext uri="{FF2B5EF4-FFF2-40B4-BE49-F238E27FC236}">
                  <a16:creationId xmlns:a16="http://schemas.microsoft.com/office/drawing/2014/main" id="{E46C3E20-D59B-442C-838A-6498A511E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0"/>
              <a:ext cx="7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ea typeface="楷体_GB2312"/>
                  <a:cs typeface="楷体_GB2312"/>
                </a:rPr>
                <a:t>相当于</a:t>
              </a:r>
            </a:p>
          </p:txBody>
        </p:sp>
        <p:graphicFrame>
          <p:nvGraphicFramePr>
            <p:cNvPr id="33817" name="Object 11">
              <a:extLst>
                <a:ext uri="{FF2B5EF4-FFF2-40B4-BE49-F238E27FC236}">
                  <a16:creationId xmlns:a16="http://schemas.microsoft.com/office/drawing/2014/main" id="{9BDBB42C-93ED-4C46-BB7A-19144481B1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1" y="45"/>
            <a:ext cx="7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232435" imgH="482810" progId="Equation.DSMT4">
                    <p:embed/>
                  </p:oleObj>
                </mc:Choice>
                <mc:Fallback>
                  <p:oleObj r:id="rId8" imgW="1232435" imgH="48281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45"/>
                          <a:ext cx="77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AC4DF252-2DC3-459F-BF63-6AE8818A5CD5}"/>
              </a:ext>
            </a:extLst>
          </p:cNvPr>
          <p:cNvGrpSpPr>
            <a:grpSpLocks/>
          </p:cNvGrpSpPr>
          <p:nvPr/>
        </p:nvGrpSpPr>
        <p:grpSpPr bwMode="auto">
          <a:xfrm>
            <a:off x="1668463" y="1787525"/>
            <a:ext cx="3444875" cy="544513"/>
            <a:chOff x="0" y="0"/>
            <a:chExt cx="2170" cy="343"/>
          </a:xfrm>
        </p:grpSpPr>
        <p:graphicFrame>
          <p:nvGraphicFramePr>
            <p:cNvPr id="33812" name="Object 8">
              <a:extLst>
                <a:ext uri="{FF2B5EF4-FFF2-40B4-BE49-F238E27FC236}">
                  <a16:creationId xmlns:a16="http://schemas.microsoft.com/office/drawing/2014/main" id="{B7934573-FED6-42AE-8620-E566CDDAE4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87"/>
            <a:ext cx="8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384901" imgH="393871" progId="Equation.DSMT4">
                    <p:embed/>
                  </p:oleObj>
                </mc:Choice>
                <mc:Fallback>
                  <p:oleObj r:id="rId10" imgW="1384901" imgH="39387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7"/>
                          <a:ext cx="8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3" name="Text Box 12">
              <a:extLst>
                <a:ext uri="{FF2B5EF4-FFF2-40B4-BE49-F238E27FC236}">
                  <a16:creationId xmlns:a16="http://schemas.microsoft.com/office/drawing/2014/main" id="{9CF23874-B4A3-43A5-9C57-93E5B02C6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" y="0"/>
              <a:ext cx="7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ea typeface="楷体_GB2312"/>
                  <a:cs typeface="楷体_GB2312"/>
                </a:rPr>
                <a:t>相当于</a:t>
              </a:r>
            </a:p>
          </p:txBody>
        </p:sp>
        <p:graphicFrame>
          <p:nvGraphicFramePr>
            <p:cNvPr id="33814" name="Object 9">
              <a:extLst>
                <a:ext uri="{FF2B5EF4-FFF2-40B4-BE49-F238E27FC236}">
                  <a16:creationId xmlns:a16="http://schemas.microsoft.com/office/drawing/2014/main" id="{6F5A3F71-9360-4F54-A96B-2278CC656E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4" y="71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851269" imgH="431987" progId="Equation.DSMT4">
                    <p:embed/>
                  </p:oleObj>
                </mc:Choice>
                <mc:Fallback>
                  <p:oleObj r:id="rId12" imgW="851269" imgH="43198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71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F12268E8-A7F5-4148-8F60-0FF0712D3133}"/>
              </a:ext>
            </a:extLst>
          </p:cNvPr>
          <p:cNvGrpSpPr>
            <a:grpSpLocks/>
          </p:cNvGrpSpPr>
          <p:nvPr/>
        </p:nvGrpSpPr>
        <p:grpSpPr bwMode="auto">
          <a:xfrm>
            <a:off x="1704975" y="3962400"/>
            <a:ext cx="3457575" cy="544513"/>
            <a:chOff x="0" y="0"/>
            <a:chExt cx="2178" cy="343"/>
          </a:xfrm>
        </p:grpSpPr>
        <p:graphicFrame>
          <p:nvGraphicFramePr>
            <p:cNvPr id="33809" name="Object 6">
              <a:extLst>
                <a:ext uri="{FF2B5EF4-FFF2-40B4-BE49-F238E27FC236}">
                  <a16:creationId xmlns:a16="http://schemas.microsoft.com/office/drawing/2014/main" id="{E6576563-6448-4B44-A0CC-1CD802D7F3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87"/>
            <a:ext cx="8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372196" imgH="393871" progId="Equation.DSMT4">
                    <p:embed/>
                  </p:oleObj>
                </mc:Choice>
                <mc:Fallback>
                  <p:oleObj r:id="rId14" imgW="1372196" imgH="39387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7"/>
                          <a:ext cx="8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0" name="Text Box 16">
              <a:extLst>
                <a:ext uri="{FF2B5EF4-FFF2-40B4-BE49-F238E27FC236}">
                  <a16:creationId xmlns:a16="http://schemas.microsoft.com/office/drawing/2014/main" id="{17330CE2-D127-4159-BD8A-5D8F72C21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0"/>
              <a:ext cx="7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ea typeface="楷体_GB2312"/>
                  <a:cs typeface="楷体_GB2312"/>
                </a:rPr>
                <a:t>相当于</a:t>
              </a:r>
            </a:p>
          </p:txBody>
        </p:sp>
        <p:graphicFrame>
          <p:nvGraphicFramePr>
            <p:cNvPr id="33811" name="Object 7">
              <a:extLst>
                <a:ext uri="{FF2B5EF4-FFF2-40B4-BE49-F238E27FC236}">
                  <a16:creationId xmlns:a16="http://schemas.microsoft.com/office/drawing/2014/main" id="{23DA6CB3-1638-4B38-BD9E-0009078DE4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8" y="71"/>
            <a:ext cx="5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889386" imgH="431987" progId="Equation.DSMT4">
                    <p:embed/>
                  </p:oleObj>
                </mc:Choice>
                <mc:Fallback>
                  <p:oleObj r:id="rId16" imgW="889386" imgH="431987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71"/>
                          <a:ext cx="5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A1ECF092-4331-41F0-8641-F123682538AA}"/>
              </a:ext>
            </a:extLst>
          </p:cNvPr>
          <p:cNvGrpSpPr>
            <a:grpSpLocks/>
          </p:cNvGrpSpPr>
          <p:nvPr/>
        </p:nvGrpSpPr>
        <p:grpSpPr bwMode="auto">
          <a:xfrm>
            <a:off x="1674813" y="2457450"/>
            <a:ext cx="3898900" cy="569913"/>
            <a:chOff x="0" y="0"/>
            <a:chExt cx="2456" cy="359"/>
          </a:xfrm>
        </p:grpSpPr>
        <p:graphicFrame>
          <p:nvGraphicFramePr>
            <p:cNvPr id="33806" name="Object 4">
              <a:extLst>
                <a:ext uri="{FF2B5EF4-FFF2-40B4-BE49-F238E27FC236}">
                  <a16:creationId xmlns:a16="http://schemas.microsoft.com/office/drawing/2014/main" id="{8FCA25B8-3B59-4367-8CC8-AE8449F578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87"/>
            <a:ext cx="10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689100" imgH="393700" progId="Equation.DSMT4">
                    <p:embed/>
                  </p:oleObj>
                </mc:Choice>
                <mc:Fallback>
                  <p:oleObj r:id="rId18" imgW="1689100" imgH="3937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7"/>
                          <a:ext cx="10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7" name="Text Box 20">
              <a:extLst>
                <a:ext uri="{FF2B5EF4-FFF2-40B4-BE49-F238E27FC236}">
                  <a16:creationId xmlns:a16="http://schemas.microsoft.com/office/drawing/2014/main" id="{E26B33FF-4988-4E76-B3E9-D00D59B38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2" y="0"/>
              <a:ext cx="7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ea typeface="楷体_GB2312"/>
                  <a:cs typeface="楷体_GB2312"/>
                </a:rPr>
                <a:t>相当于</a:t>
              </a:r>
            </a:p>
          </p:txBody>
        </p:sp>
        <p:graphicFrame>
          <p:nvGraphicFramePr>
            <p:cNvPr id="33808" name="Object 5">
              <a:extLst>
                <a:ext uri="{FF2B5EF4-FFF2-40B4-BE49-F238E27FC236}">
                  <a16:creationId xmlns:a16="http://schemas.microsoft.com/office/drawing/2014/main" id="{41713B64-9A8A-4A8F-A25C-FCE62314B1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2" y="55"/>
            <a:ext cx="7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118085" imgH="482810" progId="Equation.DSMT4">
                    <p:embed/>
                  </p:oleObj>
                </mc:Choice>
                <mc:Fallback>
                  <p:oleObj r:id="rId20" imgW="1118085" imgH="48281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55"/>
                          <a:ext cx="70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E12D1D76-7504-4496-A88C-D184E09B3BDB}"/>
              </a:ext>
            </a:extLst>
          </p:cNvPr>
          <p:cNvGrpSpPr>
            <a:grpSpLocks/>
          </p:cNvGrpSpPr>
          <p:nvPr/>
        </p:nvGrpSpPr>
        <p:grpSpPr bwMode="auto">
          <a:xfrm>
            <a:off x="1657350" y="4657725"/>
            <a:ext cx="3937000" cy="569913"/>
            <a:chOff x="0" y="0"/>
            <a:chExt cx="2480" cy="359"/>
          </a:xfrm>
        </p:grpSpPr>
        <p:graphicFrame>
          <p:nvGraphicFramePr>
            <p:cNvPr id="33803" name="Object 2">
              <a:extLst>
                <a:ext uri="{FF2B5EF4-FFF2-40B4-BE49-F238E27FC236}">
                  <a16:creationId xmlns:a16="http://schemas.microsoft.com/office/drawing/2014/main" id="{C4BADBCA-0FE7-4322-BE82-56F9B6268C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87"/>
            <a:ext cx="10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676400" imgH="393700" progId="Equation.DSMT4">
                    <p:embed/>
                  </p:oleObj>
                </mc:Choice>
                <mc:Fallback>
                  <p:oleObj r:id="rId22" imgW="1676400" imgH="3937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7"/>
                          <a:ext cx="10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4" name="Text Box 24">
              <a:extLst>
                <a:ext uri="{FF2B5EF4-FFF2-40B4-BE49-F238E27FC236}">
                  <a16:creationId xmlns:a16="http://schemas.microsoft.com/office/drawing/2014/main" id="{9359C7A8-1EF6-40D2-934C-1401B72D9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" y="0"/>
              <a:ext cx="7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800" b="1">
                  <a:ea typeface="楷体_GB2312"/>
                  <a:cs typeface="楷体_GB2312"/>
                </a:rPr>
                <a:t>相当于</a:t>
              </a:r>
            </a:p>
          </p:txBody>
        </p:sp>
        <p:graphicFrame>
          <p:nvGraphicFramePr>
            <p:cNvPr id="33805" name="Object 3">
              <a:extLst>
                <a:ext uri="{FF2B5EF4-FFF2-40B4-BE49-F238E27FC236}">
                  <a16:creationId xmlns:a16="http://schemas.microsoft.com/office/drawing/2014/main" id="{81C4C64B-8793-436F-9843-BC181843DA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0" y="55"/>
            <a:ext cx="7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207024" imgH="482810" progId="Equation.DSMT4">
                    <p:embed/>
                  </p:oleObj>
                </mc:Choice>
                <mc:Fallback>
                  <p:oleObj r:id="rId24" imgW="1207024" imgH="48281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55"/>
                          <a:ext cx="7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54" name="Text Box 26">
            <a:extLst>
              <a:ext uri="{FF2B5EF4-FFF2-40B4-BE49-F238E27FC236}">
                <a16:creationId xmlns:a16="http://schemas.microsoft.com/office/drawing/2014/main" id="{DB870E8A-B746-4C25-B9F3-67700F73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45125"/>
            <a:ext cx="8604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说明</a:t>
            </a:r>
            <a:r>
              <a:rPr 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：对矩阵实施一次初等变换可以用一个相应的</a:t>
            </a:r>
          </a:p>
          <a:p>
            <a:pPr eaLnBrk="1" hangingPunct="1">
              <a:defRPr/>
            </a:pPr>
            <a:r>
              <a:rPr 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初等矩阵去左乘或右乘表示。</a:t>
            </a:r>
          </a:p>
        </p:txBody>
      </p:sp>
      <p:sp>
        <p:nvSpPr>
          <p:cNvPr id="48155" name="Text Box 27">
            <a:extLst>
              <a:ext uri="{FF2B5EF4-FFF2-40B4-BE49-F238E27FC236}">
                <a16:creationId xmlns:a16="http://schemas.microsoft.com/office/drawing/2014/main" id="{799A28E4-BF35-4C23-A81E-7706E8404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96888"/>
            <a:ext cx="66246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矩阵的初等变换</a:t>
            </a:r>
            <a:r>
              <a:rPr 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初等矩阵</a:t>
            </a:r>
            <a:r>
              <a:rPr 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的关系</a:t>
            </a:r>
          </a:p>
        </p:txBody>
      </p:sp>
      <p:sp>
        <p:nvSpPr>
          <p:cNvPr id="33802" name="灯片编号占位符 2">
            <a:extLst>
              <a:ext uri="{FF2B5EF4-FFF2-40B4-BE49-F238E27FC236}">
                <a16:creationId xmlns:a16="http://schemas.microsoft.com/office/drawing/2014/main" id="{496695CD-E9AF-469E-A666-EE59611287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4A70E30-AFC4-4B71-9301-4394E9812AF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26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CEB274AF-2CE7-45BD-929E-CC4DD1B8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815975"/>
            <a:ext cx="6902450" cy="5254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/>
                <a:ea typeface="楷体_GB2312"/>
                <a:cs typeface="楷体_GB2312"/>
              </a:rPr>
              <a:t>二、用矩阵的初等行变换求逆阵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9246" name="Object 3">
            <a:extLst>
              <a:ext uri="{FF2B5EF4-FFF2-40B4-BE49-F238E27FC236}">
                <a16:creationId xmlns:a16="http://schemas.microsoft.com/office/drawing/2014/main" id="{81C49227-2276-460F-BE61-321C3ABCC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2525" y="1931988"/>
          <a:ext cx="6875463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62500" imgH="2311400" progId="Equation.DSMT4">
                  <p:embed/>
                </p:oleObj>
              </mc:Choice>
              <mc:Fallback>
                <p:oleObj name="Equation" r:id="rId2" imgW="4762500" imgH="2311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931988"/>
                        <a:ext cx="6875463" cy="293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灯片编号占位符 2">
            <a:extLst>
              <a:ext uri="{FF2B5EF4-FFF2-40B4-BE49-F238E27FC236}">
                <a16:creationId xmlns:a16="http://schemas.microsoft.com/office/drawing/2014/main" id="{004AE4D0-2FFA-408E-8FEC-3F76F72D9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F4B447A3-7C24-41C1-9D1C-B8BD70A901A6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27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C6AD4446-DC71-49D9-A94A-F1E7558E0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857250"/>
          <a:ext cx="62563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79900" imgH="317500" progId="Equation.DSMT4">
                  <p:embed/>
                </p:oleObj>
              </mc:Choice>
              <mc:Fallback>
                <p:oleObj name="Equation" r:id="rId2" imgW="4279900" imgH="317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857250"/>
                        <a:ext cx="62563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3">
            <a:extLst>
              <a:ext uri="{FF2B5EF4-FFF2-40B4-BE49-F238E27FC236}">
                <a16:creationId xmlns:a16="http://schemas.microsoft.com/office/drawing/2014/main" id="{4C5B829B-B891-4981-A02F-8B9CFD5C3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1214438"/>
          <a:ext cx="67040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40300" imgH="368300" progId="Equation.DSMT4">
                  <p:embed/>
                </p:oleObj>
              </mc:Choice>
              <mc:Fallback>
                <p:oleObj name="Equation" r:id="rId4" imgW="4940300" imgH="36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214438"/>
                        <a:ext cx="670401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4">
            <a:extLst>
              <a:ext uri="{FF2B5EF4-FFF2-40B4-BE49-F238E27FC236}">
                <a16:creationId xmlns:a16="http://schemas.microsoft.com/office/drawing/2014/main" id="{97C32BD9-0F0D-465F-90F1-A6C921597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1643063"/>
          <a:ext cx="41624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23092" imgH="317362" progId="Equation.DSMT4">
                  <p:embed/>
                </p:oleObj>
              </mc:Choice>
              <mc:Fallback>
                <p:oleObj name="Equation" r:id="rId6" imgW="2323092" imgH="31736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643063"/>
                        <a:ext cx="41624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6">
            <a:extLst>
              <a:ext uri="{FF2B5EF4-FFF2-40B4-BE49-F238E27FC236}">
                <a16:creationId xmlns:a16="http://schemas.microsoft.com/office/drawing/2014/main" id="{FC5465E0-1657-444F-B149-59BD43354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4572000"/>
          <a:ext cx="6627812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92700" imgH="1231900" progId="Equation.DSMT4">
                  <p:embed/>
                </p:oleObj>
              </mc:Choice>
              <mc:Fallback>
                <p:oleObj name="Equation" r:id="rId8" imgW="5092700" imgH="1231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572000"/>
                        <a:ext cx="6627812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9">
            <a:extLst>
              <a:ext uri="{FF2B5EF4-FFF2-40B4-BE49-F238E27FC236}">
                <a16:creationId xmlns:a16="http://schemas.microsoft.com/office/drawing/2014/main" id="{D9F32B78-A6AA-494F-8415-F85B7D6294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2500313"/>
          <a:ext cx="73072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13300" imgH="292100" progId="Equation.DSMT4">
                  <p:embed/>
                </p:oleObj>
              </mc:Choice>
              <mc:Fallback>
                <p:oleObj name="Equation" r:id="rId10" imgW="4813300" imgH="292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500313"/>
                        <a:ext cx="73072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Box 7">
            <a:extLst>
              <a:ext uri="{FF2B5EF4-FFF2-40B4-BE49-F238E27FC236}">
                <a16:creationId xmlns:a16="http://schemas.microsoft.com/office/drawing/2014/main" id="{269AC396-9D56-45C1-8477-2DFDBD6DF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28625"/>
            <a:ext cx="633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证</a:t>
            </a:r>
            <a:r>
              <a:rPr kumimoji="1" lang="zh-CN" altLang="en-US" sz="2800">
                <a:solidFill>
                  <a:schemeClr val="accent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19464" name="TextBox 7">
            <a:extLst>
              <a:ext uri="{FF2B5EF4-FFF2-40B4-BE49-F238E27FC236}">
                <a16:creationId xmlns:a16="http://schemas.microsoft.com/office/drawing/2014/main" id="{0C3D08B7-2BCB-41A1-AC28-D96A6B634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785813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1)=&gt;2)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9465" name="TextBox 8">
            <a:extLst>
              <a:ext uri="{FF2B5EF4-FFF2-40B4-BE49-F238E27FC236}">
                <a16:creationId xmlns:a16="http://schemas.microsoft.com/office/drawing/2014/main" id="{6C4443C4-EFCD-4D6E-BD0E-3C094A780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000250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2)=&gt;3)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AD809436-4C00-45FE-A6BE-EB7BD611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143375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3)=&gt;1)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19467" name="Object 11">
            <a:extLst>
              <a:ext uri="{FF2B5EF4-FFF2-40B4-BE49-F238E27FC236}">
                <a16:creationId xmlns:a16="http://schemas.microsoft.com/office/drawing/2014/main" id="{A8269DC1-CFDB-4DC6-A59B-680CFCDC1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3000375"/>
          <a:ext cx="4584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84700" imgH="368300" progId="Equation.DSMT4">
                  <p:embed/>
                </p:oleObj>
              </mc:Choice>
              <mc:Fallback>
                <p:oleObj name="Equation" r:id="rId12" imgW="4584700" imgH="368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000375"/>
                        <a:ext cx="4584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>
            <a:extLst>
              <a:ext uri="{FF2B5EF4-FFF2-40B4-BE49-F238E27FC236}">
                <a16:creationId xmlns:a16="http://schemas.microsoft.com/office/drawing/2014/main" id="{D9170CA8-9235-437E-B77B-A661F4F76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3429000"/>
          <a:ext cx="469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99000" imgH="368300" progId="Equation.DSMT4">
                  <p:embed/>
                </p:oleObj>
              </mc:Choice>
              <mc:Fallback>
                <p:oleObj name="Equation" r:id="rId14" imgW="4699000" imgH="368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429000"/>
                        <a:ext cx="4699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id="{27D3A117-2F77-4AD7-BE1D-60026F32E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3857625"/>
          <a:ext cx="5689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689600" imgH="368300" progId="Equation.DSMT4">
                  <p:embed/>
                </p:oleObj>
              </mc:Choice>
              <mc:Fallback>
                <p:oleObj name="Equation" r:id="rId16" imgW="5689600" imgH="368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857625"/>
                        <a:ext cx="5689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灯片编号占位符 2">
            <a:extLst>
              <a:ext uri="{FF2B5EF4-FFF2-40B4-BE49-F238E27FC236}">
                <a16:creationId xmlns:a16="http://schemas.microsoft.com/office/drawing/2014/main" id="{99DD7306-4B42-4272-8236-50E793C1F2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7272D59C-44A0-48DF-85DA-66AF3AC8E882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28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6" name="Text Box 14">
            <a:extLst>
              <a:ext uri="{FF2B5EF4-FFF2-40B4-BE49-F238E27FC236}">
                <a16:creationId xmlns:a16="http://schemas.microsoft.com/office/drawing/2014/main" id="{26F9E5A3-B337-4EAC-87C1-5EB1D2F91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5275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定义：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设有两个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</a:t>
            </a:r>
            <a:r>
              <a:rPr kumimoji="1"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×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矩阵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(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kumimoji="1" lang="en-US" altLang="zh-CN" sz="24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ij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那么矩阵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与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的和记作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，规定为</a:t>
            </a:r>
          </a:p>
        </p:txBody>
      </p:sp>
      <p:graphicFrame>
        <p:nvGraphicFramePr>
          <p:cNvPr id="74767" name="Object 2">
            <a:extLst>
              <a:ext uri="{FF2B5EF4-FFF2-40B4-BE49-F238E27FC236}">
                <a16:creationId xmlns:a16="http://schemas.microsoft.com/office/drawing/2014/main" id="{43C32780-E0B7-4F2B-8E20-873BFA2A9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2738" y="2795588"/>
          <a:ext cx="59277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9100" imgH="939800" progId="Equation.DSMT4">
                  <p:embed/>
                </p:oleObj>
              </mc:Choice>
              <mc:Fallback>
                <p:oleObj name="Equation" r:id="rId2" imgW="29591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2795588"/>
                        <a:ext cx="59277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Text Box 16">
            <a:extLst>
              <a:ext uri="{FF2B5EF4-FFF2-40B4-BE49-F238E27FC236}">
                <a16:creationId xmlns:a16="http://schemas.microsoft.com/office/drawing/2014/main" id="{DD6BF984-8D14-49F9-9844-42FFEC705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4868863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说明：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只有当两个矩阵是同型矩阵时，才能进行加法运算</a:t>
            </a:r>
            <a:r>
              <a:rPr kumimoji="1" lang="en-US" altLang="zh-CN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D03120D6-154F-46FA-8A75-B17DC92A56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625" y="571500"/>
            <a:ext cx="3643313" cy="571500"/>
          </a:xfrm>
          <a:prstGeom prst="rect">
            <a:avLst/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0" scaled="1"/>
          </a:gra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复习：矩阵的加法</a:t>
            </a:r>
          </a:p>
        </p:txBody>
      </p:sp>
      <p:sp>
        <p:nvSpPr>
          <p:cNvPr id="8198" name="灯片编号占位符 2">
            <a:extLst>
              <a:ext uri="{FF2B5EF4-FFF2-40B4-BE49-F238E27FC236}">
                <a16:creationId xmlns:a16="http://schemas.microsoft.com/office/drawing/2014/main" id="{77E26826-6027-4955-8457-A91D12167D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7723B84-6227-4248-A7BC-2C600D0A7A13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747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5" name="Object 6">
            <a:extLst>
              <a:ext uri="{FF2B5EF4-FFF2-40B4-BE49-F238E27FC236}">
                <a16:creationId xmlns:a16="http://schemas.microsoft.com/office/drawing/2014/main" id="{168B6323-5ABC-4EAB-A6CC-557972BC4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1255713"/>
          <a:ext cx="73866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70600" imgH="317500" progId="Equation.DSMT4">
                  <p:embed/>
                </p:oleObj>
              </mc:Choice>
              <mc:Fallback>
                <p:oleObj name="Equation" r:id="rId2" imgW="6070600" imgH="317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255713"/>
                        <a:ext cx="73866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76CA6A4C-E1F5-4E28-AD7F-54E79A67E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143250"/>
          <a:ext cx="52990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22700" imgH="317500" progId="Equation.DSMT4">
                  <p:embed/>
                </p:oleObj>
              </mc:Choice>
              <mc:Fallback>
                <p:oleObj name="Equation" r:id="rId4" imgW="3822700" imgH="317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143250"/>
                        <a:ext cx="52990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0362B2B7-0B70-4AD7-811D-82356828B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1857375"/>
          <a:ext cx="562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26100" imgH="457200" progId="Equation.DSMT4">
                  <p:embed/>
                </p:oleObj>
              </mc:Choice>
              <mc:Fallback>
                <p:oleObj name="Equation" r:id="rId6" imgW="56261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857375"/>
                        <a:ext cx="5626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8663A3B2-64BC-48EE-A655-D1B914FA8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2500313"/>
          <a:ext cx="408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89400" imgH="457200" progId="Equation.DSMT4">
                  <p:embed/>
                </p:oleObj>
              </mc:Choice>
              <mc:Fallback>
                <p:oleObj name="Equation" r:id="rId8" imgW="4089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2500313"/>
                        <a:ext cx="408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灯片编号占位符 2">
            <a:extLst>
              <a:ext uri="{FF2B5EF4-FFF2-40B4-BE49-F238E27FC236}">
                <a16:creationId xmlns:a16="http://schemas.microsoft.com/office/drawing/2014/main" id="{99AEC646-BDFF-40C4-818E-4E7DA7D12A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25BE367-AEB7-40B2-8C42-F9061BD8BC39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29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FC732826-3EE1-4856-B4DC-9CEE2965F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928688"/>
          <a:ext cx="6810375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59200" imgH="1308100" progId="Equation.DSMT4">
                  <p:embed/>
                </p:oleObj>
              </mc:Choice>
              <mc:Fallback>
                <p:oleObj name="Equation" r:id="rId2" imgW="3759200" imgH="1308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928688"/>
                        <a:ext cx="6810375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5">
            <a:extLst>
              <a:ext uri="{FF2B5EF4-FFF2-40B4-BE49-F238E27FC236}">
                <a16:creationId xmlns:a16="http://schemas.microsoft.com/office/drawing/2014/main" id="{62AB991F-F60F-4322-8141-00FDD5097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3571875"/>
          <a:ext cx="77390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40300" imgH="266700" progId="Equation.DSMT4">
                  <p:embed/>
                </p:oleObj>
              </mc:Choice>
              <mc:Fallback>
                <p:oleObj name="Equation" r:id="rId4" imgW="49403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571875"/>
                        <a:ext cx="77390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灯片编号占位符 2">
            <a:extLst>
              <a:ext uri="{FF2B5EF4-FFF2-40B4-BE49-F238E27FC236}">
                <a16:creationId xmlns:a16="http://schemas.microsoft.com/office/drawing/2014/main" id="{603A120F-F506-4018-ACD4-ED589B4CD9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256ECEE-F0AB-4DF7-B920-4AB85A99265F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30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1AE9CC3-0D3A-4FBA-A427-7099F677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86836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利用初等变换求逆阵的方法：</a:t>
            </a:r>
          </a:p>
        </p:txBody>
      </p:sp>
      <p:graphicFrame>
        <p:nvGraphicFramePr>
          <p:cNvPr id="45059" name="Object 2">
            <a:extLst>
              <a:ext uri="{FF2B5EF4-FFF2-40B4-BE49-F238E27FC236}">
                <a16:creationId xmlns:a16="http://schemas.microsoft.com/office/drawing/2014/main" id="{8DE4D469-E82B-4721-8546-295DAA85B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1571625"/>
          <a:ext cx="486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64100" imgH="393700" progId="Equation.DSMT4">
                  <p:embed/>
                </p:oleObj>
              </mc:Choice>
              <mc:Fallback>
                <p:oleObj name="Equation" r:id="rId2" imgW="48641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571625"/>
                        <a:ext cx="486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4">
            <a:extLst>
              <a:ext uri="{FF2B5EF4-FFF2-40B4-BE49-F238E27FC236}">
                <a16:creationId xmlns:a16="http://schemas.microsoft.com/office/drawing/2014/main" id="{90B57722-CB14-417A-B765-BF0AAD469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2071688"/>
          <a:ext cx="2159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9000" imgH="419100" progId="Equation.DSMT4">
                  <p:embed/>
                </p:oleObj>
              </mc:Choice>
              <mc:Fallback>
                <p:oleObj name="Equation" r:id="rId4" imgW="21590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071688"/>
                        <a:ext cx="2159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9BBD983E-EBE6-46CD-84DD-9C73EE077B06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429000"/>
            <a:ext cx="4381500" cy="506413"/>
            <a:chOff x="1267" y="2250"/>
            <a:chExt cx="2760" cy="319"/>
          </a:xfrm>
        </p:grpSpPr>
        <p:graphicFrame>
          <p:nvGraphicFramePr>
            <p:cNvPr id="38930" name="Object 8">
              <a:extLst>
                <a:ext uri="{FF2B5EF4-FFF2-40B4-BE49-F238E27FC236}">
                  <a16:creationId xmlns:a16="http://schemas.microsoft.com/office/drawing/2014/main" id="{74624766-1F66-430D-A3D4-66F85AC6E3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7" y="2250"/>
            <a:ext cx="276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381500" imgH="508000" progId="Equation.DSMT4">
                    <p:embed/>
                  </p:oleObj>
                </mc:Choice>
                <mc:Fallback>
                  <p:oleObj name="Equation" r:id="rId6" imgW="4381500" imgH="508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" y="2250"/>
                          <a:ext cx="276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1" name="Line 8">
              <a:extLst>
                <a:ext uri="{FF2B5EF4-FFF2-40B4-BE49-F238E27FC236}">
                  <a16:creationId xmlns:a16="http://schemas.microsoft.com/office/drawing/2014/main" id="{B190686C-3F73-46E1-A26E-7FF7DE5DE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296"/>
              <a:ext cx="0" cy="24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BC13E9F3-E783-4BB0-9345-4FA5A8D23000}"/>
              </a:ext>
            </a:extLst>
          </p:cNvPr>
          <p:cNvGrpSpPr>
            <a:grpSpLocks/>
          </p:cNvGrpSpPr>
          <p:nvPr/>
        </p:nvGrpSpPr>
        <p:grpSpPr bwMode="auto">
          <a:xfrm>
            <a:off x="1951038" y="4000500"/>
            <a:ext cx="1612900" cy="584200"/>
            <a:chOff x="1304" y="2708"/>
            <a:chExt cx="1016" cy="368"/>
          </a:xfrm>
        </p:grpSpPr>
        <p:graphicFrame>
          <p:nvGraphicFramePr>
            <p:cNvPr id="38928" name="Object 7">
              <a:extLst>
                <a:ext uri="{FF2B5EF4-FFF2-40B4-BE49-F238E27FC236}">
                  <a16:creationId xmlns:a16="http://schemas.microsoft.com/office/drawing/2014/main" id="{8F5FCB98-B54C-41B5-9D92-3F9DBC2127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4" y="2708"/>
            <a:ext cx="101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12900" imgH="584200" progId="Equation.DSMT4">
                    <p:embed/>
                  </p:oleObj>
                </mc:Choice>
                <mc:Fallback>
                  <p:oleObj name="Equation" r:id="rId8" imgW="1612900" imgH="584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2708"/>
                          <a:ext cx="1016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9" name="Line 11">
              <a:extLst>
                <a:ext uri="{FF2B5EF4-FFF2-40B4-BE49-F238E27FC236}">
                  <a16:creationId xmlns:a16="http://schemas.microsoft.com/office/drawing/2014/main" id="{001E0BAF-63B7-4D7B-8462-EB4598AAD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" y="2744"/>
              <a:ext cx="0" cy="24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C1DAEA04-3C33-4127-B16C-9236582EFA5B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2863850"/>
            <a:ext cx="3314700" cy="493713"/>
            <a:chOff x="952" y="1860"/>
            <a:chExt cx="2088" cy="311"/>
          </a:xfrm>
        </p:grpSpPr>
        <p:graphicFrame>
          <p:nvGraphicFramePr>
            <p:cNvPr id="38926" name="Object 6">
              <a:extLst>
                <a:ext uri="{FF2B5EF4-FFF2-40B4-BE49-F238E27FC236}">
                  <a16:creationId xmlns:a16="http://schemas.microsoft.com/office/drawing/2014/main" id="{7D40D993-A25E-4DFB-B987-55BE076960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2" y="1860"/>
            <a:ext cx="208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14700" imgH="495300" progId="Equation.DSMT4">
                    <p:embed/>
                  </p:oleObj>
                </mc:Choice>
                <mc:Fallback>
                  <p:oleObj name="Equation" r:id="rId10" imgW="3314700" imgH="4953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860"/>
                          <a:ext cx="208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7" name="Line 14">
              <a:extLst>
                <a:ext uri="{FF2B5EF4-FFF2-40B4-BE49-F238E27FC236}">
                  <a16:creationId xmlns:a16="http://schemas.microsoft.com/office/drawing/2014/main" id="{1068F35E-2D64-435D-A0D6-4305D5F86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1896"/>
              <a:ext cx="0" cy="24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1752" name="Object 18">
            <a:extLst>
              <a:ext uri="{FF2B5EF4-FFF2-40B4-BE49-F238E27FC236}">
                <a16:creationId xmlns:a16="http://schemas.microsoft.com/office/drawing/2014/main" id="{A764FDFE-EFF3-42F0-895D-E71710D4D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6650" y="2143125"/>
          <a:ext cx="198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81200" imgH="381000" progId="Equation.DSMT4">
                  <p:embed/>
                </p:oleObj>
              </mc:Choice>
              <mc:Fallback>
                <p:oleObj name="Equation" r:id="rId12" imgW="1981200" imgH="38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2143125"/>
                        <a:ext cx="198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25093F9F-4D91-4DA0-AB6D-0A428EE47F07}"/>
              </a:ext>
            </a:extLst>
          </p:cNvPr>
          <p:cNvSpPr/>
          <p:nvPr/>
        </p:nvSpPr>
        <p:spPr>
          <a:xfrm>
            <a:off x="3929063" y="1500188"/>
            <a:ext cx="1428750" cy="1071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C875D997-9F8D-4C2E-B70F-F0BD44739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6538" y="5084763"/>
          <a:ext cx="68818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127500" imgH="596900" progId="Equation.DSMT4">
                  <p:embed/>
                </p:oleObj>
              </mc:Choice>
              <mc:Fallback>
                <p:oleObj r:id="rId14" imgW="4127500" imgH="596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5084763"/>
                        <a:ext cx="6881812" cy="869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6">
            <a:extLst>
              <a:ext uri="{FF2B5EF4-FFF2-40B4-BE49-F238E27FC236}">
                <a16:creationId xmlns:a16="http://schemas.microsoft.com/office/drawing/2014/main" id="{4F0A9DCB-F935-44DA-ABE6-FD5F57B9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4508500"/>
            <a:ext cx="447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用矩阵的初等变换求逆矩阵方法</a:t>
            </a:r>
          </a:p>
        </p:txBody>
      </p:sp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A3CBB3A0-A8EA-4E18-837D-F0EC97BBB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6021388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625600" imgH="381000" progId="Equation.DSMT4">
                  <p:embed/>
                </p:oleObj>
              </mc:Choice>
              <mc:Fallback>
                <p:oleObj r:id="rId16" imgW="1625600" imgH="38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6021388"/>
                        <a:ext cx="162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灯片编号占位符 2">
            <a:extLst>
              <a:ext uri="{FF2B5EF4-FFF2-40B4-BE49-F238E27FC236}">
                <a16:creationId xmlns:a16="http://schemas.microsoft.com/office/drawing/2014/main" id="{977526ED-D8A2-467D-8A40-67328D5CD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45BBDB5-3549-4245-9A50-5239441B199D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31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026A28B5-7234-470A-9D28-48E1F6EF46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895350"/>
          <a:ext cx="40005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00500" imgH="1574800" progId="Equation.DSMT4">
                  <p:embed/>
                </p:oleObj>
              </mc:Choice>
              <mc:Fallback>
                <p:oleObj name="Equation" r:id="rId2" imgW="4000500" imgH="1574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895350"/>
                        <a:ext cx="40005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3">
            <a:extLst>
              <a:ext uri="{FF2B5EF4-FFF2-40B4-BE49-F238E27FC236}">
                <a16:creationId xmlns:a16="http://schemas.microsoft.com/office/drawing/2014/main" id="{5F60ECF5-5E2B-491B-8CA2-DA12C6513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986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EB6DEFBE-F634-4FE0-98A2-A7E4DDFF1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85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例１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9C273DFE-BDBE-4B87-BF91-AEF25B253393}"/>
              </a:ext>
            </a:extLst>
          </p:cNvPr>
          <p:cNvGrpSpPr>
            <a:grpSpLocks/>
          </p:cNvGrpSpPr>
          <p:nvPr/>
        </p:nvGrpSpPr>
        <p:grpSpPr bwMode="auto">
          <a:xfrm>
            <a:off x="3195638" y="4318000"/>
            <a:ext cx="3089275" cy="1574800"/>
            <a:chOff x="2320" y="2716"/>
            <a:chExt cx="1946" cy="992"/>
          </a:xfrm>
        </p:grpSpPr>
        <p:graphicFrame>
          <p:nvGraphicFramePr>
            <p:cNvPr id="39955" name="Object 8">
              <a:extLst>
                <a:ext uri="{FF2B5EF4-FFF2-40B4-BE49-F238E27FC236}">
                  <a16:creationId xmlns:a16="http://schemas.microsoft.com/office/drawing/2014/main" id="{98FB2F3F-1CA9-422F-92D1-9D0A2A796A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0" y="2716"/>
            <a:ext cx="1946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721100" imgH="1574800" progId="Equation.DSMT4">
                    <p:embed/>
                  </p:oleObj>
                </mc:Choice>
                <mc:Fallback>
                  <p:oleObj name="Equation" r:id="rId4" imgW="3721100" imgH="1574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0" y="2716"/>
                          <a:ext cx="1946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6" name="Line 7">
              <a:extLst>
                <a:ext uri="{FF2B5EF4-FFF2-40B4-BE49-F238E27FC236}">
                  <a16:creationId xmlns:a16="http://schemas.microsoft.com/office/drawing/2014/main" id="{58CB413B-FBD7-41F5-9156-CFCA95D82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" y="2732"/>
              <a:ext cx="0" cy="96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57C6AC81-69EA-45E7-A4E6-8F26FAF35233}"/>
              </a:ext>
            </a:extLst>
          </p:cNvPr>
          <p:cNvGrpSpPr>
            <a:grpSpLocks/>
          </p:cNvGrpSpPr>
          <p:nvPr/>
        </p:nvGrpSpPr>
        <p:grpSpPr bwMode="auto">
          <a:xfrm>
            <a:off x="1951038" y="2514600"/>
            <a:ext cx="4168775" cy="1574800"/>
            <a:chOff x="1687" y="1584"/>
            <a:chExt cx="2626" cy="992"/>
          </a:xfrm>
        </p:grpSpPr>
        <p:graphicFrame>
          <p:nvGraphicFramePr>
            <p:cNvPr id="39952" name="Object 7">
              <a:extLst>
                <a:ext uri="{FF2B5EF4-FFF2-40B4-BE49-F238E27FC236}">
                  <a16:creationId xmlns:a16="http://schemas.microsoft.com/office/drawing/2014/main" id="{BFCEB50D-A438-403F-9D06-D4F7CA4992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7" y="1584"/>
            <a:ext cx="2626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508500" imgH="1574800" progId="Equation.DSMT4">
                    <p:embed/>
                  </p:oleObj>
                </mc:Choice>
                <mc:Fallback>
                  <p:oleObj name="Equation" r:id="rId6" imgW="4508500" imgH="1574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1584"/>
                          <a:ext cx="2626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3" name="Line 10">
              <a:extLst>
                <a:ext uri="{FF2B5EF4-FFF2-40B4-BE49-F238E27FC236}">
                  <a16:creationId xmlns:a16="http://schemas.microsoft.com/office/drawing/2014/main" id="{D2DD184E-14D0-4E29-B1BE-74E04A42F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1603"/>
              <a:ext cx="0" cy="96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Line 11">
              <a:extLst>
                <a:ext uri="{FF2B5EF4-FFF2-40B4-BE49-F238E27FC236}">
                  <a16:creationId xmlns:a16="http://schemas.microsoft.com/office/drawing/2014/main" id="{FE505BCE-832A-4395-BA8D-171D43094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" y="1952"/>
              <a:ext cx="0" cy="24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5D4290B6-1A46-4D0C-9391-A3709666D805}"/>
              </a:ext>
            </a:extLst>
          </p:cNvPr>
          <p:cNvGrpSpPr>
            <a:grpSpLocks/>
          </p:cNvGrpSpPr>
          <p:nvPr/>
        </p:nvGrpSpPr>
        <p:grpSpPr bwMode="auto">
          <a:xfrm>
            <a:off x="1955800" y="4521200"/>
            <a:ext cx="996950" cy="1187450"/>
            <a:chOff x="1248" y="2792"/>
            <a:chExt cx="628" cy="748"/>
          </a:xfrm>
        </p:grpSpPr>
        <p:graphicFrame>
          <p:nvGraphicFramePr>
            <p:cNvPr id="39949" name="Object 5">
              <a:extLst>
                <a:ext uri="{FF2B5EF4-FFF2-40B4-BE49-F238E27FC236}">
                  <a16:creationId xmlns:a16="http://schemas.microsoft.com/office/drawing/2014/main" id="{B60D33F7-76C8-4E2C-9100-AAEC815F37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0" y="2792"/>
            <a:ext cx="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77476" imgH="444307" progId="Equation.DSMT4">
                    <p:embed/>
                  </p:oleObj>
                </mc:Choice>
                <mc:Fallback>
                  <p:oleObj name="Equation" r:id="rId8" imgW="977476" imgH="444307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2792"/>
                          <a:ext cx="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Object 6">
              <a:extLst>
                <a:ext uri="{FF2B5EF4-FFF2-40B4-BE49-F238E27FC236}">
                  <a16:creationId xmlns:a16="http://schemas.microsoft.com/office/drawing/2014/main" id="{11D4E3D1-5849-4F9A-AC5A-6ED55F7B1B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260"/>
            <a:ext cx="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77476" imgH="444307" progId="Equation.DSMT4">
                    <p:embed/>
                  </p:oleObj>
                </mc:Choice>
                <mc:Fallback>
                  <p:oleObj name="Equation" r:id="rId10" imgW="977476" imgH="444307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260"/>
                          <a:ext cx="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1" name="Freeform 15">
              <a:extLst>
                <a:ext uri="{FF2B5EF4-FFF2-40B4-BE49-F238E27FC236}">
                  <a16:creationId xmlns:a16="http://schemas.microsoft.com/office/drawing/2014/main" id="{0A4E0D8D-EEA0-4F5C-BC78-763FC74394DF}"/>
                </a:ext>
              </a:extLst>
            </p:cNvPr>
            <p:cNvSpPr>
              <a:spLocks/>
            </p:cNvSpPr>
            <p:nvPr/>
          </p:nvSpPr>
          <p:spPr bwMode="auto">
            <a:xfrm rot="374069">
              <a:off x="1248" y="3120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C72A4575-1F8D-42E0-9F53-EC7E6D45BAA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533900"/>
            <a:ext cx="990600" cy="1111250"/>
            <a:chOff x="1168" y="696"/>
            <a:chExt cx="624" cy="700"/>
          </a:xfrm>
        </p:grpSpPr>
        <p:graphicFrame>
          <p:nvGraphicFramePr>
            <p:cNvPr id="39946" name="Object 3">
              <a:extLst>
                <a:ext uri="{FF2B5EF4-FFF2-40B4-BE49-F238E27FC236}">
                  <a16:creationId xmlns:a16="http://schemas.microsoft.com/office/drawing/2014/main" id="{5C71C604-AF10-4C4D-BC84-EB2034D81D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6" y="696"/>
            <a:ext cx="5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99753" imgH="444307" progId="Equation.DSMT4">
                    <p:embed/>
                  </p:oleObj>
                </mc:Choice>
                <mc:Fallback>
                  <p:oleObj name="Equation" r:id="rId12" imgW="799753" imgH="444307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696"/>
                          <a:ext cx="5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7" name="Object 4">
              <a:extLst>
                <a:ext uri="{FF2B5EF4-FFF2-40B4-BE49-F238E27FC236}">
                  <a16:creationId xmlns:a16="http://schemas.microsoft.com/office/drawing/2014/main" id="{CDDAA16A-4CD9-4E4C-8B8E-8D18D54A0A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0" y="1116"/>
            <a:ext cx="5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12447" imgH="444307" progId="Equation.DSMT4">
                    <p:embed/>
                  </p:oleObj>
                </mc:Choice>
                <mc:Fallback>
                  <p:oleObj name="Equation" r:id="rId14" imgW="812447" imgH="444307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1116"/>
                          <a:ext cx="5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8" name="Freeform 19">
              <a:extLst>
                <a:ext uri="{FF2B5EF4-FFF2-40B4-BE49-F238E27FC236}">
                  <a16:creationId xmlns:a16="http://schemas.microsoft.com/office/drawing/2014/main" id="{B1ECC06C-763C-4C16-82AB-8FAB1D6E3849}"/>
                </a:ext>
              </a:extLst>
            </p:cNvPr>
            <p:cNvSpPr>
              <a:spLocks/>
            </p:cNvSpPr>
            <p:nvPr/>
          </p:nvSpPr>
          <p:spPr bwMode="auto">
            <a:xfrm rot="374069">
              <a:off x="1168" y="1056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45" name="灯片编号占位符 2">
            <a:extLst>
              <a:ext uri="{FF2B5EF4-FFF2-40B4-BE49-F238E27FC236}">
                <a16:creationId xmlns:a16="http://schemas.microsoft.com/office/drawing/2014/main" id="{15186A77-7479-480D-9907-C7153E8AD2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307594E-0B52-4433-8B9A-18DA4E8720D7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32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>
            <a:extLst>
              <a:ext uri="{FF2B5EF4-FFF2-40B4-BE49-F238E27FC236}">
                <a16:creationId xmlns:a16="http://schemas.microsoft.com/office/drawing/2014/main" id="{9A8A709D-FE8C-40FB-A536-9BBC41CA4438}"/>
              </a:ext>
            </a:extLst>
          </p:cNvPr>
          <p:cNvGrpSpPr>
            <a:grpSpLocks/>
          </p:cNvGrpSpPr>
          <p:nvPr/>
        </p:nvGrpSpPr>
        <p:grpSpPr bwMode="auto">
          <a:xfrm>
            <a:off x="3186113" y="882650"/>
            <a:ext cx="2887662" cy="1574800"/>
            <a:chOff x="2007" y="556"/>
            <a:chExt cx="1819" cy="992"/>
          </a:xfrm>
        </p:grpSpPr>
        <p:graphicFrame>
          <p:nvGraphicFramePr>
            <p:cNvPr id="40995" name="Object 15">
              <a:extLst>
                <a:ext uri="{FF2B5EF4-FFF2-40B4-BE49-F238E27FC236}">
                  <a16:creationId xmlns:a16="http://schemas.microsoft.com/office/drawing/2014/main" id="{885969C8-E1B4-4EDE-8B80-94E8DA163F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7" y="556"/>
            <a:ext cx="1819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11600" imgH="1574800" progId="Equation.DSMT4">
                    <p:embed/>
                  </p:oleObj>
                </mc:Choice>
                <mc:Fallback>
                  <p:oleObj name="Equation" r:id="rId2" imgW="3911600" imgH="1574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556"/>
                          <a:ext cx="1819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6" name="Line 4">
              <a:extLst>
                <a:ext uri="{FF2B5EF4-FFF2-40B4-BE49-F238E27FC236}">
                  <a16:creationId xmlns:a16="http://schemas.microsoft.com/office/drawing/2014/main" id="{FB8E43A8-5AA0-4229-BB05-9CACE6E8E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2" y="576"/>
              <a:ext cx="0" cy="96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963" name="Group 5">
            <a:extLst>
              <a:ext uri="{FF2B5EF4-FFF2-40B4-BE49-F238E27FC236}">
                <a16:creationId xmlns:a16="http://schemas.microsoft.com/office/drawing/2014/main" id="{EA9DBCE4-4942-47F7-953F-72DF1EAF6FCF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1054100"/>
            <a:ext cx="990600" cy="1111250"/>
            <a:chOff x="1168" y="696"/>
            <a:chExt cx="624" cy="700"/>
          </a:xfrm>
        </p:grpSpPr>
        <p:graphicFrame>
          <p:nvGraphicFramePr>
            <p:cNvPr id="40992" name="Object 13">
              <a:extLst>
                <a:ext uri="{FF2B5EF4-FFF2-40B4-BE49-F238E27FC236}">
                  <a16:creationId xmlns:a16="http://schemas.microsoft.com/office/drawing/2014/main" id="{5069996A-7F9D-44BE-9CE6-894683DB95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6" y="696"/>
            <a:ext cx="5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99753" imgH="444307" progId="Equation.DSMT4">
                    <p:embed/>
                  </p:oleObj>
                </mc:Choice>
                <mc:Fallback>
                  <p:oleObj name="Equation" r:id="rId4" imgW="799753" imgH="444307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696"/>
                          <a:ext cx="5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3" name="Object 14">
              <a:extLst>
                <a:ext uri="{FF2B5EF4-FFF2-40B4-BE49-F238E27FC236}">
                  <a16:creationId xmlns:a16="http://schemas.microsoft.com/office/drawing/2014/main" id="{AD9BE48B-FDCF-4F10-BD3E-182145CBB7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0" y="1116"/>
            <a:ext cx="5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12447" imgH="444307" progId="Equation.DSMT4">
                    <p:embed/>
                  </p:oleObj>
                </mc:Choice>
                <mc:Fallback>
                  <p:oleObj name="Equation" r:id="rId6" imgW="812447" imgH="444307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1116"/>
                          <a:ext cx="5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4" name="Freeform 8">
              <a:extLst>
                <a:ext uri="{FF2B5EF4-FFF2-40B4-BE49-F238E27FC236}">
                  <a16:creationId xmlns:a16="http://schemas.microsoft.com/office/drawing/2014/main" id="{F505A18A-6C2D-4D98-8337-0526AAC5AEF1}"/>
                </a:ext>
              </a:extLst>
            </p:cNvPr>
            <p:cNvSpPr>
              <a:spLocks/>
            </p:cNvSpPr>
            <p:nvPr/>
          </p:nvSpPr>
          <p:spPr bwMode="auto">
            <a:xfrm rot="374069">
              <a:off x="1168" y="1056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B61ED0DF-DEE6-45BE-A91F-AB1D064ED96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2627313"/>
            <a:ext cx="4713288" cy="1593850"/>
            <a:chOff x="1088" y="1655"/>
            <a:chExt cx="2969" cy="1004"/>
          </a:xfrm>
        </p:grpSpPr>
        <p:grpSp>
          <p:nvGrpSpPr>
            <p:cNvPr id="40985" name="Group 10">
              <a:extLst>
                <a:ext uri="{FF2B5EF4-FFF2-40B4-BE49-F238E27FC236}">
                  <a16:creationId xmlns:a16="http://schemas.microsoft.com/office/drawing/2014/main" id="{BBE740D1-EB0C-4781-BD36-89D1FE480C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9" y="1655"/>
              <a:ext cx="2018" cy="1004"/>
              <a:chOff x="2039" y="1655"/>
              <a:chExt cx="2018" cy="1004"/>
            </a:xfrm>
          </p:grpSpPr>
          <p:graphicFrame>
            <p:nvGraphicFramePr>
              <p:cNvPr id="40990" name="Object 12">
                <a:extLst>
                  <a:ext uri="{FF2B5EF4-FFF2-40B4-BE49-F238E27FC236}">
                    <a16:creationId xmlns:a16="http://schemas.microsoft.com/office/drawing/2014/main" id="{A953FE55-CC9E-4A2E-B6E0-24E9D5CF87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39" y="1655"/>
              <a:ext cx="2018" cy="9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4102100" imgH="1574800" progId="Equation.DSMT4">
                      <p:embed/>
                    </p:oleObj>
                  </mc:Choice>
                  <mc:Fallback>
                    <p:oleObj name="Equation" r:id="rId8" imgW="4102100" imgH="15748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39" y="1655"/>
                            <a:ext cx="2018" cy="9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91" name="Line 12">
                <a:extLst>
                  <a:ext uri="{FF2B5EF4-FFF2-40B4-BE49-F238E27FC236}">
                    <a16:creationId xmlns:a16="http://schemas.microsoft.com/office/drawing/2014/main" id="{9C80FDCF-9928-4FC1-86D1-D5EA2798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699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0986" name="Group 13">
              <a:extLst>
                <a:ext uri="{FF2B5EF4-FFF2-40B4-BE49-F238E27FC236}">
                  <a16:creationId xmlns:a16="http://schemas.microsoft.com/office/drawing/2014/main" id="{6F819509-459E-4EDD-998D-6DF8BC4A37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8" y="1820"/>
              <a:ext cx="628" cy="739"/>
              <a:chOff x="1200" y="1828"/>
              <a:chExt cx="628" cy="739"/>
            </a:xfrm>
          </p:grpSpPr>
          <p:graphicFrame>
            <p:nvGraphicFramePr>
              <p:cNvPr id="40987" name="Object 10">
                <a:extLst>
                  <a:ext uri="{FF2B5EF4-FFF2-40B4-BE49-F238E27FC236}">
                    <a16:creationId xmlns:a16="http://schemas.microsoft.com/office/drawing/2014/main" id="{4E2EEEAD-96D7-4484-9FD1-64862CA3AC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2" y="1828"/>
              <a:ext cx="61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977476" imgH="444307" progId="Equation.DSMT4">
                      <p:embed/>
                    </p:oleObj>
                  </mc:Choice>
                  <mc:Fallback>
                    <p:oleObj name="Equation" r:id="rId10" imgW="977476" imgH="444307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2" y="1828"/>
                            <a:ext cx="61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88" name="Object 11">
                <a:extLst>
                  <a:ext uri="{FF2B5EF4-FFF2-40B4-BE49-F238E27FC236}">
                    <a16:creationId xmlns:a16="http://schemas.microsoft.com/office/drawing/2014/main" id="{C367FE78-F3DD-4F4E-A70D-5E2FF411F2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4" y="2287"/>
              <a:ext cx="62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990170" imgH="444307" progId="Equation.DSMT4">
                      <p:embed/>
                    </p:oleObj>
                  </mc:Choice>
                  <mc:Fallback>
                    <p:oleObj name="Equation" r:id="rId12" imgW="990170" imgH="444307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4" y="2287"/>
                            <a:ext cx="624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89" name="Freeform 16">
                <a:extLst>
                  <a:ext uri="{FF2B5EF4-FFF2-40B4-BE49-F238E27FC236}">
                    <a16:creationId xmlns:a16="http://schemas.microsoft.com/office/drawing/2014/main" id="{A91C59CE-4400-4026-BB26-2F72997997BB}"/>
                  </a:ext>
                </a:extLst>
              </p:cNvPr>
              <p:cNvSpPr>
                <a:spLocks/>
              </p:cNvSpPr>
              <p:nvPr/>
            </p:nvSpPr>
            <p:spPr bwMode="auto">
              <a:xfrm rot="374069">
                <a:off x="1200" y="2160"/>
                <a:ext cx="624" cy="48"/>
              </a:xfrm>
              <a:custGeom>
                <a:avLst/>
                <a:gdLst>
                  <a:gd name="T0" fmla="*/ 0 w 624"/>
                  <a:gd name="T1" fmla="*/ 48 h 48"/>
                  <a:gd name="T2" fmla="*/ 192 w 624"/>
                  <a:gd name="T3" fmla="*/ 0 h 48"/>
                  <a:gd name="T4" fmla="*/ 384 w 624"/>
                  <a:gd name="T5" fmla="*/ 48 h 48"/>
                  <a:gd name="T6" fmla="*/ 624 w 62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48"/>
                  <a:gd name="T14" fmla="*/ 624 w 62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48">
                    <a:moveTo>
                      <a:pt x="0" y="48"/>
                    </a:moveTo>
                    <a:cubicBezTo>
                      <a:pt x="64" y="24"/>
                      <a:pt x="128" y="0"/>
                      <a:pt x="192" y="0"/>
                    </a:cubicBezTo>
                    <a:cubicBezTo>
                      <a:pt x="256" y="0"/>
                      <a:pt x="312" y="48"/>
                      <a:pt x="384" y="48"/>
                    </a:cubicBezTo>
                    <a:cubicBezTo>
                      <a:pt x="456" y="48"/>
                      <a:pt x="540" y="24"/>
                      <a:pt x="624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17">
            <a:extLst>
              <a:ext uri="{FF2B5EF4-FFF2-40B4-BE49-F238E27FC236}">
                <a16:creationId xmlns:a16="http://schemas.microsoft.com/office/drawing/2014/main" id="{830F21DF-CED2-4238-9D17-4156FB8F76FD}"/>
              </a:ext>
            </a:extLst>
          </p:cNvPr>
          <p:cNvGrpSpPr>
            <a:grpSpLocks/>
          </p:cNvGrpSpPr>
          <p:nvPr/>
        </p:nvGrpSpPr>
        <p:grpSpPr bwMode="auto">
          <a:xfrm>
            <a:off x="6223000" y="1060450"/>
            <a:ext cx="996950" cy="1173163"/>
            <a:chOff x="1200" y="1828"/>
            <a:chExt cx="628" cy="739"/>
          </a:xfrm>
        </p:grpSpPr>
        <p:graphicFrame>
          <p:nvGraphicFramePr>
            <p:cNvPr id="40982" name="Object 8">
              <a:extLst>
                <a:ext uri="{FF2B5EF4-FFF2-40B4-BE49-F238E27FC236}">
                  <a16:creationId xmlns:a16="http://schemas.microsoft.com/office/drawing/2014/main" id="{E5A3A203-E9E8-4947-8C90-2EB8A95BA3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2" y="1828"/>
            <a:ext cx="6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77476" imgH="444307" progId="Equation.DSMT4">
                    <p:embed/>
                  </p:oleObj>
                </mc:Choice>
                <mc:Fallback>
                  <p:oleObj name="Equation" r:id="rId14" imgW="977476" imgH="44430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1828"/>
                          <a:ext cx="61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3" name="Object 9">
              <a:extLst>
                <a:ext uri="{FF2B5EF4-FFF2-40B4-BE49-F238E27FC236}">
                  <a16:creationId xmlns:a16="http://schemas.microsoft.com/office/drawing/2014/main" id="{AA0806E9-A170-48BF-B9D4-8D80FC0D7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4" y="2287"/>
            <a:ext cx="6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90170" imgH="444307" progId="Equation.DSMT4">
                    <p:embed/>
                  </p:oleObj>
                </mc:Choice>
                <mc:Fallback>
                  <p:oleObj name="Equation" r:id="rId16" imgW="990170" imgH="444307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" y="2287"/>
                          <a:ext cx="6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4" name="Freeform 20">
              <a:extLst>
                <a:ext uri="{FF2B5EF4-FFF2-40B4-BE49-F238E27FC236}">
                  <a16:creationId xmlns:a16="http://schemas.microsoft.com/office/drawing/2014/main" id="{AAE34D65-DF52-4830-8B74-1F4E8555A279}"/>
                </a:ext>
              </a:extLst>
            </p:cNvPr>
            <p:cNvSpPr>
              <a:spLocks/>
            </p:cNvSpPr>
            <p:nvPr/>
          </p:nvSpPr>
          <p:spPr bwMode="auto">
            <a:xfrm rot="374069">
              <a:off x="1200" y="2160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1">
            <a:extLst>
              <a:ext uri="{FF2B5EF4-FFF2-40B4-BE49-F238E27FC236}">
                <a16:creationId xmlns:a16="http://schemas.microsoft.com/office/drawing/2014/main" id="{115B29F4-89BB-4BC1-B7B8-9589C59780F8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2500313"/>
            <a:ext cx="1308100" cy="1468437"/>
            <a:chOff x="1112" y="2751"/>
            <a:chExt cx="824" cy="925"/>
          </a:xfrm>
        </p:grpSpPr>
        <p:graphicFrame>
          <p:nvGraphicFramePr>
            <p:cNvPr id="40979" name="Object 6">
              <a:extLst>
                <a:ext uri="{FF2B5EF4-FFF2-40B4-BE49-F238E27FC236}">
                  <a16:creationId xmlns:a16="http://schemas.microsoft.com/office/drawing/2014/main" id="{EDA62B4B-4F44-4CA9-88DD-EA40CF90FA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8" y="2751"/>
            <a:ext cx="79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57300" imgH="838200" progId="Equation.DSMT4">
                    <p:embed/>
                  </p:oleObj>
                </mc:Choice>
                <mc:Fallback>
                  <p:oleObj name="Equation" r:id="rId18" imgW="1257300" imgH="838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2751"/>
                          <a:ext cx="79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0" name="Object 7">
              <a:extLst>
                <a:ext uri="{FF2B5EF4-FFF2-40B4-BE49-F238E27FC236}">
                  <a16:creationId xmlns:a16="http://schemas.microsoft.com/office/drawing/2014/main" id="{990A6F4C-6B2A-4AEC-8622-3EE881CAAB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2" y="3396"/>
            <a:ext cx="8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307532" imgH="444307" progId="Equation.DSMT4">
                    <p:embed/>
                  </p:oleObj>
                </mc:Choice>
                <mc:Fallback>
                  <p:oleObj name="Equation" r:id="rId20" imgW="1307532" imgH="444307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3396"/>
                          <a:ext cx="8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1" name="Freeform 24">
              <a:extLst>
                <a:ext uri="{FF2B5EF4-FFF2-40B4-BE49-F238E27FC236}">
                  <a16:creationId xmlns:a16="http://schemas.microsoft.com/office/drawing/2014/main" id="{01041462-3BB0-49DB-A181-9FFFF965734D}"/>
                </a:ext>
              </a:extLst>
            </p:cNvPr>
            <p:cNvSpPr>
              <a:spLocks/>
            </p:cNvSpPr>
            <p:nvPr/>
          </p:nvSpPr>
          <p:spPr bwMode="auto">
            <a:xfrm rot="374069">
              <a:off x="1200" y="326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48"/>
                <a:gd name="T14" fmla="*/ 624 w 62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3B2DD728-5106-4AE7-A1D3-68D6B3BA987B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4140200"/>
            <a:ext cx="5410200" cy="2006600"/>
            <a:chOff x="1012" y="2608"/>
            <a:chExt cx="3408" cy="1264"/>
          </a:xfrm>
        </p:grpSpPr>
        <p:grpSp>
          <p:nvGrpSpPr>
            <p:cNvPr id="40970" name="Group 27">
              <a:extLst>
                <a:ext uri="{FF2B5EF4-FFF2-40B4-BE49-F238E27FC236}">
                  <a16:creationId xmlns:a16="http://schemas.microsoft.com/office/drawing/2014/main" id="{00089DD0-88A1-48F4-9EDD-41D685DA9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2" y="2608"/>
              <a:ext cx="3408" cy="1264"/>
              <a:chOff x="1012" y="2608"/>
              <a:chExt cx="3408" cy="1264"/>
            </a:xfrm>
          </p:grpSpPr>
          <p:grpSp>
            <p:nvGrpSpPr>
              <p:cNvPr id="40972" name="Group 28">
                <a:extLst>
                  <a:ext uri="{FF2B5EF4-FFF2-40B4-BE49-F238E27FC236}">
                    <a16:creationId xmlns:a16="http://schemas.microsoft.com/office/drawing/2014/main" id="{AAA02EB5-8BAA-43BB-A50B-9216D5FB79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2" y="2608"/>
                <a:ext cx="2408" cy="1264"/>
                <a:chOff x="2012" y="2608"/>
                <a:chExt cx="2408" cy="1264"/>
              </a:xfrm>
            </p:grpSpPr>
            <p:graphicFrame>
              <p:nvGraphicFramePr>
                <p:cNvPr id="40977" name="Object 5">
                  <a:extLst>
                    <a:ext uri="{FF2B5EF4-FFF2-40B4-BE49-F238E27FC236}">
                      <a16:creationId xmlns:a16="http://schemas.microsoft.com/office/drawing/2014/main" id="{3DA862F6-9A54-41C2-9E61-F8B86BBFF76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012" y="2608"/>
                <a:ext cx="2408" cy="1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2" imgW="3822700" imgH="2006600" progId="Equation.DSMT4">
                        <p:embed/>
                      </p:oleObj>
                    </mc:Choice>
                    <mc:Fallback>
                      <p:oleObj name="Equation" r:id="rId22" imgW="3822700" imgH="2006600" progId="Equation.DSMT4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2" y="2608"/>
                              <a:ext cx="2408" cy="1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978" name="Line 30">
                  <a:extLst>
                    <a:ext uri="{FF2B5EF4-FFF2-40B4-BE49-F238E27FC236}">
                      <a16:creationId xmlns:a16="http://schemas.microsoft.com/office/drawing/2014/main" id="{90100DA3-17AF-45C2-9442-873E1B87BF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0" y="2736"/>
                  <a:ext cx="0" cy="1032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973" name="Group 31">
                <a:extLst>
                  <a:ext uri="{FF2B5EF4-FFF2-40B4-BE49-F238E27FC236}">
                    <a16:creationId xmlns:a16="http://schemas.microsoft.com/office/drawing/2014/main" id="{8BDBF053-451F-46B8-854A-2BB96BB57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2" y="2700"/>
                <a:ext cx="824" cy="916"/>
                <a:chOff x="1112" y="2760"/>
                <a:chExt cx="824" cy="916"/>
              </a:xfrm>
            </p:grpSpPr>
            <p:graphicFrame>
              <p:nvGraphicFramePr>
                <p:cNvPr id="40974" name="Object 3">
                  <a:extLst>
                    <a:ext uri="{FF2B5EF4-FFF2-40B4-BE49-F238E27FC236}">
                      <a16:creationId xmlns:a16="http://schemas.microsoft.com/office/drawing/2014/main" id="{832E1B80-3A4E-49CA-9EE6-A9E65B4B42C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35" y="2760"/>
                <a:ext cx="800" cy="5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4" imgW="1270000" imgH="838200" progId="Equation.DSMT4">
                        <p:embed/>
                      </p:oleObj>
                    </mc:Choice>
                    <mc:Fallback>
                      <p:oleObj name="Equation" r:id="rId24" imgW="1270000" imgH="838200" progId="Equation.DSMT4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35" y="2760"/>
                              <a:ext cx="800" cy="5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975" name="Object 4">
                  <a:extLst>
                    <a:ext uri="{FF2B5EF4-FFF2-40B4-BE49-F238E27FC236}">
                      <a16:creationId xmlns:a16="http://schemas.microsoft.com/office/drawing/2014/main" id="{AD548223-D93E-4A5A-89D9-EC80B4195EB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12" y="3396"/>
                <a:ext cx="824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6" imgW="1307532" imgH="444307" progId="Equation.DSMT4">
                        <p:embed/>
                      </p:oleObj>
                    </mc:Choice>
                    <mc:Fallback>
                      <p:oleObj name="Equation" r:id="rId26" imgW="1307532" imgH="444307" progId="Equation.DSMT4">
                        <p:embed/>
                        <p:pic>
                          <p:nvPicPr>
                            <p:cNvPr id="0" name="Object 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12" y="3396"/>
                              <a:ext cx="824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976" name="Freeform 34">
                  <a:extLst>
                    <a:ext uri="{FF2B5EF4-FFF2-40B4-BE49-F238E27FC236}">
                      <a16:creationId xmlns:a16="http://schemas.microsoft.com/office/drawing/2014/main" id="{B5B33F45-DD45-4642-956F-E11D3DFF9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74069">
                  <a:off x="1200" y="3264"/>
                  <a:ext cx="624" cy="48"/>
                </a:xfrm>
                <a:custGeom>
                  <a:avLst/>
                  <a:gdLst>
                    <a:gd name="T0" fmla="*/ 0 w 624"/>
                    <a:gd name="T1" fmla="*/ 48 h 48"/>
                    <a:gd name="T2" fmla="*/ 192 w 624"/>
                    <a:gd name="T3" fmla="*/ 0 h 48"/>
                    <a:gd name="T4" fmla="*/ 384 w 624"/>
                    <a:gd name="T5" fmla="*/ 48 h 48"/>
                    <a:gd name="T6" fmla="*/ 624 w 624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24"/>
                    <a:gd name="T13" fmla="*/ 0 h 48"/>
                    <a:gd name="T14" fmla="*/ 624 w 62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24" h="48">
                      <a:moveTo>
                        <a:pt x="0" y="48"/>
                      </a:moveTo>
                      <a:cubicBezTo>
                        <a:pt x="64" y="24"/>
                        <a:pt x="128" y="0"/>
                        <a:pt x="192" y="0"/>
                      </a:cubicBezTo>
                      <a:cubicBezTo>
                        <a:pt x="256" y="0"/>
                        <a:pt x="312" y="48"/>
                        <a:pt x="384" y="48"/>
                      </a:cubicBezTo>
                      <a:cubicBezTo>
                        <a:pt x="456" y="48"/>
                        <a:pt x="540" y="24"/>
                        <a:pt x="624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971" name="AutoShape 35">
              <a:extLst>
                <a:ext uri="{FF2B5EF4-FFF2-40B4-BE49-F238E27FC236}">
                  <a16:creationId xmlns:a16="http://schemas.microsoft.com/office/drawing/2014/main" id="{2B22D5FF-C08E-43FB-97B3-8613E866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88"/>
              <a:ext cx="1392" cy="1104"/>
            </a:xfrm>
            <a:prstGeom prst="wedgeRectCallout">
              <a:avLst>
                <a:gd name="adj1" fmla="val 52444"/>
                <a:gd name="adj2" fmla="val -32157"/>
              </a:avLst>
            </a:prstGeom>
            <a:noFill/>
            <a:ln w="9525">
              <a:solidFill>
                <a:srgbClr val="FF66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47129" name="Object 2">
            <a:extLst>
              <a:ext uri="{FF2B5EF4-FFF2-40B4-BE49-F238E27FC236}">
                <a16:creationId xmlns:a16="http://schemas.microsoft.com/office/drawing/2014/main" id="{9E972265-F248-4F7F-ABFC-4AE8AC543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785813"/>
          <a:ext cx="35941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594100" imgH="2019300" progId="Equation.DSMT4">
                  <p:embed/>
                </p:oleObj>
              </mc:Choice>
              <mc:Fallback>
                <p:oleObj name="Equation" r:id="rId28" imgW="3594100" imgH="2019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785813"/>
                        <a:ext cx="3594100" cy="201930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灯片编号占位符 2">
            <a:extLst>
              <a:ext uri="{FF2B5EF4-FFF2-40B4-BE49-F238E27FC236}">
                <a16:creationId xmlns:a16="http://schemas.microsoft.com/office/drawing/2014/main" id="{D1C3D2D3-1DA6-499E-9AC3-01C7CC4014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B029BA58-8805-40D5-AF2D-473A56D93FDA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33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79E1AD6C-D1CC-432F-8608-55BF362E7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027113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</a:rPr>
              <a:t>1.  A 与 E  每一次变换必须同步;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0561E55E-5623-43FB-8E4F-7BB7F9C16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57338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</a:rPr>
              <a:t>2.  求逆时,</a:t>
            </a:r>
            <a:r>
              <a:rPr lang="zh-CN" altLang="zh-CN" sz="2400" b="1">
                <a:solidFill>
                  <a:srgbClr val="FF3300"/>
                </a:solidFill>
                <a:latin typeface="Times New Roman" panose="02020603050405020304" pitchFamily="18" charset="0"/>
              </a:rPr>
              <a:t>自始至终每一步都只能用初等行变换</a:t>
            </a:r>
            <a:r>
              <a:rPr lang="zh-CN" altLang="zh-CN" sz="2400" b="1">
                <a:latin typeface="Times New Roman" panose="02020603050405020304" pitchFamily="18" charset="0"/>
              </a:rPr>
              <a:t>，千万不能夹杂任何</a:t>
            </a:r>
            <a:r>
              <a:rPr lang="zh-CN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初等列变换</a:t>
            </a:r>
            <a:r>
              <a:rPr lang="zh-CN" altLang="zh-CN" sz="24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CE0A1DBB-E657-429B-856C-3275809DC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556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注：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8B566CC3-2EC7-4896-A0E7-A4EDD71E5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508500"/>
            <a:ext cx="37338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3558" name="Object 2">
            <a:extLst>
              <a:ext uri="{FF2B5EF4-FFF2-40B4-BE49-F238E27FC236}">
                <a16:creationId xmlns:a16="http://schemas.microsoft.com/office/drawing/2014/main" id="{F22E8C73-7A8F-4088-8A90-5B6139D75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9313" y="61341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7776" imgH="292354" progId="Equation.DSMT4">
                  <p:embed/>
                </p:oleObj>
              </mc:Choice>
              <mc:Fallback>
                <p:oleObj r:id="rId2" imgW="317776" imgH="29235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61341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4D70B59F-1C04-499E-B757-9DA5E9CD16CB}"/>
              </a:ext>
            </a:extLst>
          </p:cNvPr>
          <p:cNvGrpSpPr>
            <a:grpSpLocks/>
          </p:cNvGrpSpPr>
          <p:nvPr/>
        </p:nvGrpSpPr>
        <p:grpSpPr bwMode="auto">
          <a:xfrm>
            <a:off x="3173413" y="4660900"/>
            <a:ext cx="1524000" cy="606425"/>
            <a:chOff x="0" y="0"/>
            <a:chExt cx="960" cy="382"/>
          </a:xfrm>
        </p:grpSpPr>
        <p:graphicFrame>
          <p:nvGraphicFramePr>
            <p:cNvPr id="42003" name="Object 5">
              <a:extLst>
                <a:ext uri="{FF2B5EF4-FFF2-40B4-BE49-F238E27FC236}">
                  <a16:creationId xmlns:a16="http://schemas.microsoft.com/office/drawing/2014/main" id="{8D03D53C-950E-4FC3-A6C0-39B36E7FB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96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91030" imgH="393871" progId="Equation.3">
                    <p:embed/>
                  </p:oleObj>
                </mc:Choice>
                <mc:Fallback>
                  <p:oleObj r:id="rId4" imgW="991030" imgH="39387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960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Line 9">
              <a:extLst>
                <a:ext uri="{FF2B5EF4-FFF2-40B4-BE49-F238E27FC236}">
                  <a16:creationId xmlns:a16="http://schemas.microsoft.com/office/drawing/2014/main" id="{B0D38F89-4270-44C3-B27F-7196BCA8B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22"/>
              <a:ext cx="0" cy="3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3562" name="Object 3">
            <a:extLst>
              <a:ext uri="{FF2B5EF4-FFF2-40B4-BE49-F238E27FC236}">
                <a16:creationId xmlns:a16="http://schemas.microsoft.com/office/drawing/2014/main" id="{00BA70EA-FB1E-4B44-B344-88EC15EC29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3" y="6070600"/>
          <a:ext cx="80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00447" imgH="381165" progId="Equation.DSMT4">
                  <p:embed/>
                </p:oleObj>
              </mc:Choice>
              <mc:Fallback>
                <p:oleObj r:id="rId6" imgW="800447" imgH="38116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6070600"/>
                        <a:ext cx="800100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AutoShape 11">
            <a:extLst>
              <a:ext uri="{FF2B5EF4-FFF2-40B4-BE49-F238E27FC236}">
                <a16:creationId xmlns:a16="http://schemas.microsoft.com/office/drawing/2014/main" id="{8E682E40-4D69-461C-9707-C4C73C452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52705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4" name="AutoShape 12">
            <a:extLst>
              <a:ext uri="{FF2B5EF4-FFF2-40B4-BE49-F238E27FC236}">
                <a16:creationId xmlns:a16="http://schemas.microsoft.com/office/drawing/2014/main" id="{6A568716-00C4-46F7-838B-5CF3C0F4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52705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C8B1C2D1-9496-460F-9CC9-79EDB9658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45989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</a:rPr>
              <a:t>即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D78C0404-B0CB-4878-A3DF-43370F347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413" y="53467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</a:rPr>
              <a:t>初等行变换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61AEC55E-A018-409C-9A83-7845C87E0844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3775075"/>
            <a:ext cx="8343900" cy="477838"/>
            <a:chOff x="0" y="0"/>
            <a:chExt cx="5256" cy="301"/>
          </a:xfrm>
        </p:grpSpPr>
        <p:sp>
          <p:nvSpPr>
            <p:cNvPr id="42001" name="Text Box 16">
              <a:extLst>
                <a:ext uri="{FF2B5EF4-FFF2-40B4-BE49-F238E27FC236}">
                  <a16:creationId xmlns:a16="http://schemas.microsoft.com/office/drawing/2014/main" id="{96C8E9A2-572F-416B-85B1-AE415BA7C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"/>
              <a:ext cx="47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另：</a:t>
              </a:r>
              <a:r>
                <a:rPr lang="zh-CN" altLang="zh-CN" sz="2400" b="1">
                  <a:latin typeface="Times New Roman" panose="02020603050405020304" pitchFamily="18" charset="0"/>
                </a:rPr>
                <a:t>利用初等行变换求逆矩阵的方法，还可用于求矩阵</a:t>
              </a:r>
            </a:p>
          </p:txBody>
        </p:sp>
        <p:graphicFrame>
          <p:nvGraphicFramePr>
            <p:cNvPr id="42002" name="Object 4">
              <a:extLst>
                <a:ext uri="{FF2B5EF4-FFF2-40B4-BE49-F238E27FC236}">
                  <a16:creationId xmlns:a16="http://schemas.microsoft.com/office/drawing/2014/main" id="{B4CD7020-651F-4986-B60C-6265059D71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0"/>
            <a:ext cx="5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876681" imgH="393871" progId="Equation.DSMT4">
                    <p:embed/>
                  </p:oleObj>
                </mc:Choice>
                <mc:Fallback>
                  <p:oleObj r:id="rId8" imgW="876681" imgH="39387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0"/>
                          <a:ext cx="55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0" name="Text Box 18">
            <a:extLst>
              <a:ext uri="{FF2B5EF4-FFF2-40B4-BE49-F238E27FC236}">
                <a16:creationId xmlns:a16="http://schemas.microsoft.com/office/drawing/2014/main" id="{2782144A-7EB2-4D9C-8745-3847E3E42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565400"/>
            <a:ext cx="762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b="1">
                <a:latin typeface="Times New Roman" panose="02020603050405020304" pitchFamily="18" charset="0"/>
              </a:rPr>
              <a:t>3.  若作初等行变换时,出现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全行为0，</a:t>
            </a:r>
            <a:r>
              <a:rPr lang="zh-CN" altLang="zh-CN" sz="2400" b="1">
                <a:latin typeface="Times New Roman" panose="02020603050405020304" pitchFamily="18" charset="0"/>
              </a:rPr>
              <a:t>则</a:t>
            </a:r>
            <a:r>
              <a:rPr lang="zh-CN" altLang="en-US" sz="2400" b="1">
                <a:latin typeface="Times New Roman" panose="02020603050405020304" pitchFamily="18" charset="0"/>
              </a:rPr>
              <a:t>无法等价为单位阵</a:t>
            </a:r>
            <a:r>
              <a:rPr lang="zh-CN" altLang="zh-CN" sz="2400" b="1">
                <a:latin typeface="Times New Roman" panose="02020603050405020304" pitchFamily="18" charset="0"/>
              </a:rPr>
              <a:t>。结论：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矩阵不可逆!</a:t>
            </a: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0E324853-D48B-4C1A-AF40-8426A5B6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49275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用矩阵的初等变换求逆矩阵</a:t>
            </a:r>
          </a:p>
        </p:txBody>
      </p:sp>
      <p:sp>
        <p:nvSpPr>
          <p:cNvPr id="42000" name="灯片编号占位符 2">
            <a:extLst>
              <a:ext uri="{FF2B5EF4-FFF2-40B4-BE49-F238E27FC236}">
                <a16:creationId xmlns:a16="http://schemas.microsoft.com/office/drawing/2014/main" id="{5635EB0C-B0F6-4A39-B454-7CD07DE48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011B4FB-A4F2-4482-88E7-46FC17AF369A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34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 autoUpdateAnimBg="0"/>
      <p:bldP spid="23555" grpId="0" build="p" autoUpdateAnimBg="0"/>
      <p:bldP spid="23557" grpId="0" animBg="1"/>
      <p:bldP spid="23563" grpId="0" animBg="1"/>
      <p:bldP spid="23564" grpId="0" animBg="1"/>
      <p:bldP spid="23565" grpId="0" build="p" autoUpdateAnimBg="0"/>
      <p:bldP spid="23566" grpId="0" build="p" autoUpdateAnimBg="0" advAuto="0"/>
      <p:bldP spid="2357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36C67C8A-060A-479D-B8CF-236434614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144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800" b="1">
                <a:latin typeface="宋体" panose="02010600030101010101" pitchFamily="2" charset="-122"/>
              </a:rPr>
              <a:t>例4：</a:t>
            </a:r>
          </a:p>
        </p:txBody>
      </p:sp>
      <p:graphicFrame>
        <p:nvGraphicFramePr>
          <p:cNvPr id="43011" name="Object 2">
            <a:extLst>
              <a:ext uri="{FF2B5EF4-FFF2-40B4-BE49-F238E27FC236}">
                <a16:creationId xmlns:a16="http://schemas.microsoft.com/office/drawing/2014/main" id="{7D16745F-534D-4A37-A079-DB2ED266F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692150"/>
          <a:ext cx="47752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775200" imgH="2070100" progId="Equation.DSMT4">
                  <p:embed/>
                </p:oleObj>
              </mc:Choice>
              <mc:Fallback>
                <p:oleObj r:id="rId2" imgW="4775200" imgH="2070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92150"/>
                        <a:ext cx="47752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>
            <a:extLst>
              <a:ext uri="{FF2B5EF4-FFF2-40B4-BE49-F238E27FC236}">
                <a16:creationId xmlns:a16="http://schemas.microsoft.com/office/drawing/2014/main" id="{28B374CC-C4AF-4D4D-9AF1-5B285036D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5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latin typeface="宋体" panose="02010600030101010101" pitchFamily="2" charset="-122"/>
              </a:rPr>
              <a:t>解：</a:t>
            </a:r>
            <a:endParaRPr lang="zh-CN" altLang="zh-CN" sz="2400" b="1">
              <a:latin typeface="宋体" panose="02010600030101010101" pitchFamily="2" charset="-122"/>
            </a:endParaRPr>
          </a:p>
        </p:txBody>
      </p:sp>
      <p:graphicFrame>
        <p:nvGraphicFramePr>
          <p:cNvPr id="24581" name="Object 3">
            <a:extLst>
              <a:ext uri="{FF2B5EF4-FFF2-40B4-BE49-F238E27FC236}">
                <a16:creationId xmlns:a16="http://schemas.microsoft.com/office/drawing/2014/main" id="{DDA44347-2E5B-45E2-A592-9AED93A0D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2959100"/>
          <a:ext cx="384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48100" imgH="469900" progId="Equation.3">
                  <p:embed/>
                </p:oleObj>
              </mc:Choice>
              <mc:Fallback>
                <p:oleObj r:id="rId4" imgW="38481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959100"/>
                        <a:ext cx="384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0AFEF61D-42CD-493D-ADC0-5AA2B9A6D11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657600"/>
            <a:ext cx="5083175" cy="498475"/>
            <a:chOff x="0" y="0"/>
            <a:chExt cx="3202" cy="314"/>
          </a:xfrm>
        </p:grpSpPr>
        <p:sp>
          <p:nvSpPr>
            <p:cNvPr id="43024" name="Text Box 7">
              <a:extLst>
                <a:ext uri="{FF2B5EF4-FFF2-40B4-BE49-F238E27FC236}">
                  <a16:creationId xmlns:a16="http://schemas.microsoft.com/office/drawing/2014/main" id="{E728E60E-C956-4096-8548-CED3B4FE4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6"/>
              <a:ext cx="32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方法1：</a:t>
              </a:r>
              <a:r>
                <a:rPr lang="zh-CN" altLang="zh-CN" sz="2400" b="1">
                  <a:latin typeface="Times New Roman" panose="02020603050405020304" pitchFamily="18" charset="0"/>
                </a:rPr>
                <a:t>先求出       ，再计算           。</a:t>
              </a:r>
            </a:p>
          </p:txBody>
        </p:sp>
        <p:graphicFrame>
          <p:nvGraphicFramePr>
            <p:cNvPr id="43025" name="Object 6">
              <a:extLst>
                <a:ext uri="{FF2B5EF4-FFF2-40B4-BE49-F238E27FC236}">
                  <a16:creationId xmlns:a16="http://schemas.microsoft.com/office/drawing/2014/main" id="{364BE5A1-CAF1-48F8-B060-3696E186CC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2" y="0"/>
            <a:ext cx="3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21152" imgH="381331" progId="Equation.DSMT4">
                    <p:embed/>
                  </p:oleObj>
                </mc:Choice>
                <mc:Fallback>
                  <p:oleObj r:id="rId6" imgW="521152" imgH="381331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0"/>
                          <a:ext cx="3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6" name="Object 7">
              <a:extLst>
                <a:ext uri="{FF2B5EF4-FFF2-40B4-BE49-F238E27FC236}">
                  <a16:creationId xmlns:a16="http://schemas.microsoft.com/office/drawing/2014/main" id="{4636FF46-B43A-4FC0-9344-DAD5B6F5FA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2" y="0"/>
            <a:ext cx="4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787742" imgH="381165" progId="Equation.DSMT4">
                    <p:embed/>
                  </p:oleObj>
                </mc:Choice>
                <mc:Fallback>
                  <p:oleObj r:id="rId8" imgW="787742" imgH="38116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2" y="0"/>
                          <a:ext cx="4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153A2576-F797-48F9-A45B-4F99ACDEB8D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91000"/>
            <a:ext cx="3886200" cy="498475"/>
            <a:chOff x="0" y="0"/>
            <a:chExt cx="2448" cy="314"/>
          </a:xfrm>
        </p:grpSpPr>
        <p:sp>
          <p:nvSpPr>
            <p:cNvPr id="43022" name="Text Box 11">
              <a:extLst>
                <a:ext uri="{FF2B5EF4-FFF2-40B4-BE49-F238E27FC236}">
                  <a16:creationId xmlns:a16="http://schemas.microsoft.com/office/drawing/2014/main" id="{3C9EE160-6B4E-4C97-8563-71FA6BD00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6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方法2：</a:t>
              </a:r>
              <a:r>
                <a:rPr lang="zh-CN" altLang="zh-CN" sz="2400" b="1">
                  <a:latin typeface="Times New Roman" panose="02020603050405020304" pitchFamily="18" charset="0"/>
                </a:rPr>
                <a:t>直接求               。</a:t>
              </a:r>
            </a:p>
          </p:txBody>
        </p:sp>
        <p:graphicFrame>
          <p:nvGraphicFramePr>
            <p:cNvPr id="43023" name="Object 5">
              <a:extLst>
                <a:ext uri="{FF2B5EF4-FFF2-40B4-BE49-F238E27FC236}">
                  <a16:creationId xmlns:a16="http://schemas.microsoft.com/office/drawing/2014/main" id="{5FC09F6B-ADD9-4709-B4C9-79E1E2000B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0"/>
            <a:ext cx="4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787742" imgH="381165" progId="Equation.DSMT4">
                    <p:embed/>
                  </p:oleObj>
                </mc:Choice>
                <mc:Fallback>
                  <p:oleObj r:id="rId10" imgW="787742" imgH="38116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0"/>
                          <a:ext cx="4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45A82CBA-A679-4C04-A29A-834C08B7B2E0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4868863"/>
            <a:ext cx="5394325" cy="838200"/>
            <a:chOff x="0" y="0"/>
            <a:chExt cx="3398" cy="528"/>
          </a:xfrm>
        </p:grpSpPr>
        <p:graphicFrame>
          <p:nvGraphicFramePr>
            <p:cNvPr id="43018" name="Object 4">
              <a:extLst>
                <a:ext uri="{FF2B5EF4-FFF2-40B4-BE49-F238E27FC236}">
                  <a16:creationId xmlns:a16="http://schemas.microsoft.com/office/drawing/2014/main" id="{A8156FBD-5451-4CC2-A72F-B2E0C0A577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314639"/>
                </p:ext>
              </p:extLst>
            </p:nvPr>
          </p:nvGraphicFramePr>
          <p:xfrm>
            <a:off x="0" y="48"/>
            <a:ext cx="339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327400" imgH="469900" progId="Equation.DSMT4">
                    <p:embed/>
                  </p:oleObj>
                </mc:Choice>
                <mc:Fallback>
                  <p:oleObj name="Equation" r:id="rId11" imgW="3327400" imgH="4699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8"/>
                          <a:ext cx="339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9" name="Line 15">
              <a:extLst>
                <a:ext uri="{FF2B5EF4-FFF2-40B4-BE49-F238E27FC236}">
                  <a16:creationId xmlns:a16="http://schemas.microsoft.com/office/drawing/2014/main" id="{1FC9E432-D9F4-4183-AE54-65766E2B9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" y="144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0" name="Line 16">
              <a:extLst>
                <a:ext uri="{FF2B5EF4-FFF2-40B4-BE49-F238E27FC236}">
                  <a16:creationId xmlns:a16="http://schemas.microsoft.com/office/drawing/2014/main" id="{468292BA-DA3B-4DFC-B9C7-236888D6A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144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1" name="Text Box 17">
              <a:extLst>
                <a:ext uri="{FF2B5EF4-FFF2-40B4-BE49-F238E27FC236}">
                  <a16:creationId xmlns:a16="http://schemas.microsoft.com/office/drawing/2014/main" id="{C25D80C3-11B0-4845-B2F6-6ACF5B2A4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" y="0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000" b="1">
                  <a:latin typeface="Times New Roman" panose="02020603050405020304" pitchFamily="18" charset="0"/>
                </a:rPr>
                <a:t>初等行变换</a:t>
              </a:r>
            </a:p>
          </p:txBody>
        </p:sp>
      </p:grpSp>
      <p:sp>
        <p:nvSpPr>
          <p:cNvPr id="43017" name="灯片编号占位符 2">
            <a:extLst>
              <a:ext uri="{FF2B5EF4-FFF2-40B4-BE49-F238E27FC236}">
                <a16:creationId xmlns:a16="http://schemas.microsoft.com/office/drawing/2014/main" id="{4072E13C-662C-436E-B815-8A0184A3F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90BA5F2-7B72-4189-863D-F5E30358DB4D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35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35507D50-1B02-4465-8EF1-2DCF159C0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592388"/>
          <a:ext cx="15240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34079" imgH="571748" progId="Equation.DSMT4">
                  <p:embed/>
                </p:oleObj>
              </mc:Choice>
              <mc:Fallback>
                <p:oleObj r:id="rId2" imgW="1334079" imgH="57174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92388"/>
                        <a:ext cx="15240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56070A4B-424D-4F15-9098-2C9C0F6876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" y="2535238"/>
          <a:ext cx="14192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20259" imgH="559285" progId="Equation.DSMT4">
                  <p:embed/>
                </p:oleObj>
              </mc:Choice>
              <mc:Fallback>
                <p:oleObj r:id="rId4" imgW="1220259" imgH="5592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2535238"/>
                        <a:ext cx="141922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5CDB4BF8-A748-424E-B0B8-1B70E6890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874713"/>
          <a:ext cx="17526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21374" imgH="559043" progId="Equation.DSMT4">
                  <p:embed/>
                </p:oleObj>
              </mc:Choice>
              <mc:Fallback>
                <p:oleObj r:id="rId6" imgW="1321374" imgH="55904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874713"/>
                        <a:ext cx="17526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7" name="Group 5">
            <a:extLst>
              <a:ext uri="{FF2B5EF4-FFF2-40B4-BE49-F238E27FC236}">
                <a16:creationId xmlns:a16="http://schemas.microsoft.com/office/drawing/2014/main" id="{CB6254E3-71B9-4FC8-ACD8-5416B920454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33400"/>
            <a:ext cx="3429000" cy="1511300"/>
            <a:chOff x="0" y="0"/>
            <a:chExt cx="2160" cy="952"/>
          </a:xfrm>
        </p:grpSpPr>
        <p:grpSp>
          <p:nvGrpSpPr>
            <p:cNvPr id="44056" name="Group 6">
              <a:extLst>
                <a:ext uri="{FF2B5EF4-FFF2-40B4-BE49-F238E27FC236}">
                  <a16:creationId xmlns:a16="http://schemas.microsoft.com/office/drawing/2014/main" id="{5B25D523-2731-4C60-BD3A-4AAC44951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160" cy="952"/>
              <a:chOff x="0" y="0"/>
              <a:chExt cx="2160" cy="952"/>
            </a:xfrm>
          </p:grpSpPr>
          <p:graphicFrame>
            <p:nvGraphicFramePr>
              <p:cNvPr id="44058" name="Object 12">
                <a:extLst>
                  <a:ext uri="{FF2B5EF4-FFF2-40B4-BE49-F238E27FC236}">
                    <a16:creationId xmlns:a16="http://schemas.microsoft.com/office/drawing/2014/main" id="{8D310190-107C-4AC1-BC73-2F6481D120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0"/>
              <a:ext cx="2160" cy="9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3949700" imgH="1511300" progId="Equation.3">
                      <p:embed/>
                    </p:oleObj>
                  </mc:Choice>
                  <mc:Fallback>
                    <p:oleObj r:id="rId8" imgW="3949700" imgH="15113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2160" cy="9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59" name="Line 8">
                <a:extLst>
                  <a:ext uri="{FF2B5EF4-FFF2-40B4-BE49-F238E27FC236}">
                    <a16:creationId xmlns:a16="http://schemas.microsoft.com/office/drawing/2014/main" id="{99E218CC-F0C4-481C-A7B3-8F416248D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" y="33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057" name="Line 9">
              <a:extLst>
                <a:ext uri="{FF2B5EF4-FFF2-40B4-BE49-F238E27FC236}">
                  <a16:creationId xmlns:a16="http://schemas.microsoft.com/office/drawing/2014/main" id="{D5CF82F4-CE26-44F9-ACBC-6A36CBF4B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48"/>
              <a:ext cx="0" cy="8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29A43E5D-2FEB-4368-B240-59335D86C186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46100"/>
            <a:ext cx="2667000" cy="1511300"/>
            <a:chOff x="0" y="0"/>
            <a:chExt cx="1680" cy="952"/>
          </a:xfrm>
        </p:grpSpPr>
        <p:graphicFrame>
          <p:nvGraphicFramePr>
            <p:cNvPr id="44054" name="Object 11">
              <a:extLst>
                <a:ext uri="{FF2B5EF4-FFF2-40B4-BE49-F238E27FC236}">
                  <a16:creationId xmlns:a16="http://schemas.microsoft.com/office/drawing/2014/main" id="{DAB5FAD6-EFA4-4A26-9CB6-926EBA53D9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68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860800" imgH="1511300" progId="Equation.3">
                    <p:embed/>
                  </p:oleObj>
                </mc:Choice>
                <mc:Fallback>
                  <p:oleObj r:id="rId10" imgW="3860800" imgH="1511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8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5" name="Line 12">
              <a:extLst>
                <a:ext uri="{FF2B5EF4-FFF2-40B4-BE49-F238E27FC236}">
                  <a16:creationId xmlns:a16="http://schemas.microsoft.com/office/drawing/2014/main" id="{36E0C90C-1719-4328-AA15-17974E58F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40"/>
              <a:ext cx="0" cy="8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007C5951-D80A-4687-B8FF-D6853149263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62200"/>
            <a:ext cx="2514600" cy="1511300"/>
            <a:chOff x="0" y="0"/>
            <a:chExt cx="1584" cy="952"/>
          </a:xfrm>
        </p:grpSpPr>
        <p:graphicFrame>
          <p:nvGraphicFramePr>
            <p:cNvPr id="44052" name="Object 10">
              <a:extLst>
                <a:ext uri="{FF2B5EF4-FFF2-40B4-BE49-F238E27FC236}">
                  <a16:creationId xmlns:a16="http://schemas.microsoft.com/office/drawing/2014/main" id="{854B0E2B-9A28-4B88-B6D2-F2A922F9AF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584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670300" imgH="1511300" progId="Equation.3">
                    <p:embed/>
                  </p:oleObj>
                </mc:Choice>
                <mc:Fallback>
                  <p:oleObj r:id="rId12" imgW="3670300" imgH="151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584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3" name="Line 15">
              <a:extLst>
                <a:ext uri="{FF2B5EF4-FFF2-40B4-BE49-F238E27FC236}">
                  <a16:creationId xmlns:a16="http://schemas.microsoft.com/office/drawing/2014/main" id="{F022A7D2-FD2E-4EDC-A92A-F9272F3EA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0"/>
              <a:ext cx="0" cy="8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1E21973E-9B3A-4B78-9901-335B22C9EE6F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298700"/>
            <a:ext cx="2667000" cy="1511300"/>
            <a:chOff x="0" y="0"/>
            <a:chExt cx="1680" cy="952"/>
          </a:xfrm>
        </p:grpSpPr>
        <p:graphicFrame>
          <p:nvGraphicFramePr>
            <p:cNvPr id="44050" name="Object 9">
              <a:extLst>
                <a:ext uri="{FF2B5EF4-FFF2-40B4-BE49-F238E27FC236}">
                  <a16:creationId xmlns:a16="http://schemas.microsoft.com/office/drawing/2014/main" id="{35F6118D-4C2D-460F-A028-630EB512F8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168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644900" imgH="1511300" progId="Equation.3">
                    <p:embed/>
                  </p:oleObj>
                </mc:Choice>
                <mc:Fallback>
                  <p:oleObj r:id="rId14" imgW="3644900" imgH="151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68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1" name="Line 18">
              <a:extLst>
                <a:ext uri="{FF2B5EF4-FFF2-40B4-BE49-F238E27FC236}">
                  <a16:creationId xmlns:a16="http://schemas.microsoft.com/office/drawing/2014/main" id="{E551853D-4C37-4C16-B8C8-CD7FCFE6D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40"/>
              <a:ext cx="0" cy="8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5619" name="Object 5">
            <a:extLst>
              <a:ext uri="{FF2B5EF4-FFF2-40B4-BE49-F238E27FC236}">
                <a16:creationId xmlns:a16="http://schemas.microsoft.com/office/drawing/2014/main" id="{E5CA97B0-250E-420F-8655-F8415787C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318000"/>
          <a:ext cx="3048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708400" imgH="1562100" progId="Equation.DSMT4">
                  <p:embed/>
                </p:oleObj>
              </mc:Choice>
              <mc:Fallback>
                <p:oleObj r:id="rId16" imgW="3708400" imgH="156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318000"/>
                        <a:ext cx="3048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Rectangle 20">
            <a:extLst>
              <a:ext uri="{FF2B5EF4-FFF2-40B4-BE49-F238E27FC236}">
                <a16:creationId xmlns:a16="http://schemas.microsoft.com/office/drawing/2014/main" id="{A283AA99-8955-4AC8-A3AB-31CB76BDF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4279900"/>
            <a:ext cx="1447800" cy="1600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5621" name="Object 6">
            <a:extLst>
              <a:ext uri="{FF2B5EF4-FFF2-40B4-BE49-F238E27FC236}">
                <a16:creationId xmlns:a16="http://schemas.microsoft.com/office/drawing/2014/main" id="{D5A769D8-1FA0-4138-82E7-25B76799E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668838"/>
          <a:ext cx="167005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436347" imgH="559285" progId="Equation.DSMT4">
                  <p:embed/>
                </p:oleObj>
              </mc:Choice>
              <mc:Fallback>
                <p:oleObj r:id="rId18" imgW="1436347" imgH="55928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68838"/>
                        <a:ext cx="167005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2">
            <a:extLst>
              <a:ext uri="{FF2B5EF4-FFF2-40B4-BE49-F238E27FC236}">
                <a16:creationId xmlns:a16="http://schemas.microsoft.com/office/drawing/2014/main" id="{9AFC5E6A-AB8E-43DC-A3C3-DFA02879A13E}"/>
              </a:ext>
            </a:extLst>
          </p:cNvPr>
          <p:cNvGrpSpPr>
            <a:grpSpLocks/>
          </p:cNvGrpSpPr>
          <p:nvPr/>
        </p:nvGrpSpPr>
        <p:grpSpPr bwMode="auto">
          <a:xfrm>
            <a:off x="1936750" y="4368800"/>
            <a:ext cx="3238500" cy="1511300"/>
            <a:chOff x="0" y="0"/>
            <a:chExt cx="2040" cy="952"/>
          </a:xfrm>
        </p:grpSpPr>
        <p:graphicFrame>
          <p:nvGraphicFramePr>
            <p:cNvPr id="44048" name="Object 8">
              <a:extLst>
                <a:ext uri="{FF2B5EF4-FFF2-40B4-BE49-F238E27FC236}">
                  <a16:creationId xmlns:a16="http://schemas.microsoft.com/office/drawing/2014/main" id="{C6FB7F1F-69A8-43C3-A86F-244944E950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204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3238500" imgH="1511300" progId="Equation.3">
                    <p:embed/>
                  </p:oleObj>
                </mc:Choice>
                <mc:Fallback>
                  <p:oleObj r:id="rId20" imgW="3238500" imgH="151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4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9" name="Line 24">
              <a:extLst>
                <a:ext uri="{FF2B5EF4-FFF2-40B4-BE49-F238E27FC236}">
                  <a16:creationId xmlns:a16="http://schemas.microsoft.com/office/drawing/2014/main" id="{1947FF5D-67F2-47B4-BF6A-D9BF33F9D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" y="32"/>
              <a:ext cx="0" cy="8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625" name="Text Box 25">
            <a:extLst>
              <a:ext uri="{FF2B5EF4-FFF2-40B4-BE49-F238E27FC236}">
                <a16:creationId xmlns:a16="http://schemas.microsoft.com/office/drawing/2014/main" id="{40A6200A-FAD0-42B5-8CE0-939B0F917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078538"/>
            <a:ext cx="144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</a:p>
        </p:txBody>
      </p:sp>
      <p:graphicFrame>
        <p:nvGraphicFramePr>
          <p:cNvPr id="25626" name="Object 7">
            <a:extLst>
              <a:ext uri="{FF2B5EF4-FFF2-40B4-BE49-F238E27FC236}">
                <a16:creationId xmlns:a16="http://schemas.microsoft.com/office/drawing/2014/main" id="{6309B934-5F21-428A-8A24-9020CA503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2450" y="6165850"/>
          <a:ext cx="527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270500" imgH="419100" progId="Equation.DSMT4">
                  <p:embed/>
                </p:oleObj>
              </mc:Choice>
              <mc:Fallback>
                <p:oleObj r:id="rId22" imgW="52705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6165850"/>
                        <a:ext cx="527050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灯片编号占位符 2">
            <a:extLst>
              <a:ext uri="{FF2B5EF4-FFF2-40B4-BE49-F238E27FC236}">
                <a16:creationId xmlns:a16="http://schemas.microsoft.com/office/drawing/2014/main" id="{A60006C7-9742-4BAB-A248-FC82F7502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1ED3F5F-9252-4111-B734-5C839F5B1046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36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0" grpId="0" animBg="1"/>
      <p:bldP spid="2562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E1FA8DE-05E0-42E3-B16B-98A28E59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375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利用初等列变换求逆阵：</a:t>
            </a:r>
          </a:p>
        </p:txBody>
      </p:sp>
      <p:graphicFrame>
        <p:nvGraphicFramePr>
          <p:cNvPr id="26627" name="Object 2">
            <a:extLst>
              <a:ext uri="{FF2B5EF4-FFF2-40B4-BE49-F238E27FC236}">
                <a16:creationId xmlns:a16="http://schemas.microsoft.com/office/drawing/2014/main" id="{BDB43373-FAC4-4891-870E-61DBDD296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563813"/>
          <a:ext cx="80962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946751" imgH="1002865" progId="Equation.DSMT4">
                  <p:embed/>
                </p:oleObj>
              </mc:Choice>
              <mc:Fallback>
                <p:oleObj r:id="rId2" imgW="7946751" imgH="100286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63813"/>
                        <a:ext cx="809625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3">
            <a:extLst>
              <a:ext uri="{FF2B5EF4-FFF2-40B4-BE49-F238E27FC236}">
                <a16:creationId xmlns:a16="http://schemas.microsoft.com/office/drawing/2014/main" id="{E35D2AB4-5EFC-42A5-950A-8AEF18C91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661025"/>
          <a:ext cx="3352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03500" imgH="469900" progId="Equation.3">
                  <p:embed/>
                </p:oleObj>
              </mc:Choice>
              <mc:Fallback>
                <p:oleObj r:id="rId4" imgW="26035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661025"/>
                        <a:ext cx="3352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F16F0A28-41B7-4AA3-8AAD-1BA116F99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098550"/>
          <a:ext cx="145891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14797" imgH="1003736" progId="Equation.DSMT4">
                  <p:embed/>
                </p:oleObj>
              </mc:Choice>
              <mc:Fallback>
                <p:oleObj r:id="rId6" imgW="914797" imgH="100373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098550"/>
                        <a:ext cx="1458913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42489EF8-F955-451B-A58C-EAFF305236BB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1268413"/>
            <a:ext cx="1871663" cy="576262"/>
            <a:chOff x="0" y="0"/>
            <a:chExt cx="1179" cy="363"/>
          </a:xfrm>
        </p:grpSpPr>
        <p:sp>
          <p:nvSpPr>
            <p:cNvPr id="45069" name="Text Box 7">
              <a:extLst>
                <a:ext uri="{FF2B5EF4-FFF2-40B4-BE49-F238E27FC236}">
                  <a16:creationId xmlns:a16="http://schemas.microsoft.com/office/drawing/2014/main" id="{C94D97CE-406C-46EF-B171-D2985EDA6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0"/>
              <a:ext cx="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列变换</a:t>
              </a:r>
            </a:p>
          </p:txBody>
        </p:sp>
        <p:sp>
          <p:nvSpPr>
            <p:cNvPr id="45070" name="Line 8">
              <a:extLst>
                <a:ext uri="{FF2B5EF4-FFF2-40B4-BE49-F238E27FC236}">
                  <a16:creationId xmlns:a16="http://schemas.microsoft.com/office/drawing/2014/main" id="{E58CD93E-58E1-48E0-85B5-CF13C19AB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63"/>
              <a:ext cx="11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33" name="Object 5">
            <a:extLst>
              <a:ext uri="{FF2B5EF4-FFF2-40B4-BE49-F238E27FC236}">
                <a16:creationId xmlns:a16="http://schemas.microsoft.com/office/drawing/2014/main" id="{4BA33F64-621D-4BBA-902F-26D7B77F8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123950"/>
          <a:ext cx="124777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65619" imgH="1003736" progId="Equation.DSMT4">
                  <p:embed/>
                </p:oleObj>
              </mc:Choice>
              <mc:Fallback>
                <p:oleObj r:id="rId8" imgW="965619" imgH="100373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123950"/>
                        <a:ext cx="124777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>
            <a:extLst>
              <a:ext uri="{FF2B5EF4-FFF2-40B4-BE49-F238E27FC236}">
                <a16:creationId xmlns:a16="http://schemas.microsoft.com/office/drawing/2014/main" id="{15F69F5B-55AB-41C0-A9E0-0A740042F552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3716338"/>
            <a:ext cx="5202238" cy="1495425"/>
            <a:chOff x="0" y="0"/>
            <a:chExt cx="3277" cy="942"/>
          </a:xfrm>
        </p:grpSpPr>
        <p:graphicFrame>
          <p:nvGraphicFramePr>
            <p:cNvPr id="45066" name="Object 6">
              <a:extLst>
                <a:ext uri="{FF2B5EF4-FFF2-40B4-BE49-F238E27FC236}">
                  <a16:creationId xmlns:a16="http://schemas.microsoft.com/office/drawing/2014/main" id="{0A6AE819-6570-48DB-9750-AB040815C2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46"/>
            <a:ext cx="3277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414818" imgH="1002865" progId="Equation.DSMT4">
                    <p:embed/>
                  </p:oleObj>
                </mc:Choice>
                <mc:Fallback>
                  <p:oleObj r:id="rId10" imgW="3414818" imgH="100286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6"/>
                          <a:ext cx="3277" cy="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7" name="Text Box 12">
              <a:extLst>
                <a:ext uri="{FF2B5EF4-FFF2-40B4-BE49-F238E27FC236}">
                  <a16:creationId xmlns:a16="http://schemas.microsoft.com/office/drawing/2014/main" id="{79AE8124-D79F-4E56-B291-0A38AF79F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0"/>
              <a:ext cx="9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 b="1">
                  <a:latin typeface="Times New Roman" panose="02020603050405020304" pitchFamily="18" charset="0"/>
                </a:rPr>
                <a:t>列变换</a:t>
              </a:r>
            </a:p>
          </p:txBody>
        </p:sp>
        <p:sp>
          <p:nvSpPr>
            <p:cNvPr id="45068" name="Line 13">
              <a:extLst>
                <a:ext uri="{FF2B5EF4-FFF2-40B4-BE49-F238E27FC236}">
                  <a16:creationId xmlns:a16="http://schemas.microsoft.com/office/drawing/2014/main" id="{06408FE7-80B1-47C7-89A8-C34B40D3A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499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5" name="灯片编号占位符 2">
            <a:extLst>
              <a:ext uri="{FF2B5EF4-FFF2-40B4-BE49-F238E27FC236}">
                <a16:creationId xmlns:a16="http://schemas.microsoft.com/office/drawing/2014/main" id="{6C825286-8995-4861-9065-06975D06F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3DF1F450-ABE5-4A03-81A5-EAC1F1A0A6FF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37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0BBBDE1A-3ED6-4C4D-BC89-47A04730E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85725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kumimoji="1"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kumimoji="1" lang="zh-CN" altLang="en-US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083" name="Object 2">
            <a:extLst>
              <a:ext uri="{FF2B5EF4-FFF2-40B4-BE49-F238E27FC236}">
                <a16:creationId xmlns:a16="http://schemas.microsoft.com/office/drawing/2014/main" id="{35A8E135-19CA-449D-9E6C-B4329D3FE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2928938"/>
          <a:ext cx="4406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06900" imgH="1562100" progId="Equation.DSMT4">
                  <p:embed/>
                </p:oleObj>
              </mc:Choice>
              <mc:Fallback>
                <p:oleObj name="Equation" r:id="rId2" imgW="4406900" imgH="1562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928938"/>
                        <a:ext cx="4406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3">
            <a:extLst>
              <a:ext uri="{FF2B5EF4-FFF2-40B4-BE49-F238E27FC236}">
                <a16:creationId xmlns:a16="http://schemas.microsoft.com/office/drawing/2014/main" id="{4C46D5DC-F229-4C56-B9CC-D470B949B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25" y="1071563"/>
          <a:ext cx="3251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1200" imgH="1562100" progId="Equation.DSMT4">
                  <p:embed/>
                </p:oleObj>
              </mc:Choice>
              <mc:Fallback>
                <p:oleObj name="Equation" r:id="rId4" imgW="3251200" imgH="1562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1071563"/>
                        <a:ext cx="3251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4">
            <a:extLst>
              <a:ext uri="{FF2B5EF4-FFF2-40B4-BE49-F238E27FC236}">
                <a16:creationId xmlns:a16="http://schemas.microsoft.com/office/drawing/2014/main" id="{E53FF68A-F44E-4083-A38B-AFBFDD66B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4357688"/>
          <a:ext cx="54737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73700" imgH="2095500" progId="Equation.DSMT4">
                  <p:embed/>
                </p:oleObj>
              </mc:Choice>
              <mc:Fallback>
                <p:oleObj name="Equation" r:id="rId6" imgW="5473700" imgH="2095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357688"/>
                        <a:ext cx="54737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5">
            <a:extLst>
              <a:ext uri="{FF2B5EF4-FFF2-40B4-BE49-F238E27FC236}">
                <a16:creationId xmlns:a16="http://schemas.microsoft.com/office/drawing/2014/main" id="{CB5D62E7-1AFD-4ABC-89C2-4EDD3335E3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1285875"/>
          <a:ext cx="4406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06900" imgH="1562100" progId="Equation.DSMT4">
                  <p:embed/>
                </p:oleObj>
              </mc:Choice>
              <mc:Fallback>
                <p:oleObj name="Equation" r:id="rId8" imgW="4406900" imgH="156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285875"/>
                        <a:ext cx="4406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6">
            <a:extLst>
              <a:ext uri="{FF2B5EF4-FFF2-40B4-BE49-F238E27FC236}">
                <a16:creationId xmlns:a16="http://schemas.microsoft.com/office/drawing/2014/main" id="{43113BB7-7DFF-459E-BE3B-2712FD632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3563" y="2928938"/>
          <a:ext cx="3251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51200" imgH="1562100" progId="Equation.DSMT4">
                  <p:embed/>
                </p:oleObj>
              </mc:Choice>
              <mc:Fallback>
                <p:oleObj name="Equation" r:id="rId10" imgW="3251200" imgH="1562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2928938"/>
                        <a:ext cx="3251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7">
            <a:extLst>
              <a:ext uri="{FF2B5EF4-FFF2-40B4-BE49-F238E27FC236}">
                <a16:creationId xmlns:a16="http://schemas.microsoft.com/office/drawing/2014/main" id="{4D51E1F3-E990-4D11-A193-4EF951E5D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5000625"/>
          <a:ext cx="34607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99000" imgH="2095500" progId="Equation.DSMT4">
                  <p:embed/>
                </p:oleObj>
              </mc:Choice>
              <mc:Fallback>
                <p:oleObj name="Equation" r:id="rId12" imgW="4699000" imgH="2095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5000625"/>
                        <a:ext cx="346075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灯片编号占位符 2">
            <a:extLst>
              <a:ext uri="{FF2B5EF4-FFF2-40B4-BE49-F238E27FC236}">
                <a16:creationId xmlns:a16="http://schemas.microsoft.com/office/drawing/2014/main" id="{6BB35E59-887C-4F55-86C2-82C9D8F4D7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4F75B59-F437-4784-9230-7C609C6F8A47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38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>
            <a:extLst>
              <a:ext uri="{FF2B5EF4-FFF2-40B4-BE49-F238E27FC236}">
                <a16:creationId xmlns:a16="http://schemas.microsoft.com/office/drawing/2014/main" id="{5577F99F-1768-492F-A570-94DB4439F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5275"/>
            <a:ext cx="79057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定义：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数</a:t>
            </a:r>
            <a:r>
              <a:rPr kumimoji="1" lang="zh-CN" altLang="en-US" sz="2400" b="1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  <a:cs typeface="楷体_GB231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与矩阵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的乘积记作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  <a:cs typeface="楷体_GB2312"/>
              </a:rPr>
              <a:t>l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A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或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 </a:t>
            </a:r>
            <a:r>
              <a:rPr kumimoji="1" lang="en-US" altLang="zh-CN" sz="2400" b="1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  <a:cs typeface="楷体_GB2312"/>
              </a:rPr>
              <a:t>l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，规定为</a:t>
            </a:r>
          </a:p>
        </p:txBody>
      </p:sp>
      <p:graphicFrame>
        <p:nvGraphicFramePr>
          <p:cNvPr id="9219" name="Object 2">
            <a:extLst>
              <a:ext uri="{FF2B5EF4-FFF2-40B4-BE49-F238E27FC236}">
                <a16:creationId xmlns:a16="http://schemas.microsoft.com/office/drawing/2014/main" id="{C482CCC0-1E11-4D07-A4C2-CE61117A2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2349500"/>
          <a:ext cx="4833938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3000" imgH="939800" progId="Equation.DSMT4">
                  <p:embed/>
                </p:oleObj>
              </mc:Choice>
              <mc:Fallback>
                <p:oleObj name="Equation" r:id="rId2" imgW="24130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349500"/>
                        <a:ext cx="4833938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788C2F-2994-4E8D-A337-57702A8452DA}"/>
              </a:ext>
            </a:extLst>
          </p:cNvPr>
          <p:cNvSpPr txBox="1"/>
          <p:nvPr/>
        </p:nvSpPr>
        <p:spPr>
          <a:xfrm>
            <a:off x="1071563" y="4857750"/>
            <a:ext cx="6648450" cy="5238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Arial" charset="0"/>
              </a:rPr>
              <a:t>矩阵的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加法</a:t>
            </a:r>
            <a:r>
              <a:rPr lang="zh-CN" altLang="en-US" sz="2800" b="1" dirty="0">
                <a:latin typeface="Arial" charset="0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数乘</a:t>
            </a:r>
            <a:r>
              <a:rPr lang="zh-CN" altLang="en-US" sz="2800" b="1" dirty="0">
                <a:latin typeface="Arial" charset="0"/>
              </a:rPr>
              <a:t>统称为矩阵的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</a:rPr>
              <a:t>线性运算</a:t>
            </a: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89508806-0BC2-454B-97C8-D518043EC7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625" y="571500"/>
            <a:ext cx="3643313" cy="571500"/>
          </a:xfrm>
          <a:prstGeom prst="rect">
            <a:avLst/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0" scaled="1"/>
          </a:gra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复习：矩阵的数乘</a:t>
            </a:r>
          </a:p>
        </p:txBody>
      </p:sp>
      <p:sp>
        <p:nvSpPr>
          <p:cNvPr id="9222" name="灯片编号占位符 2">
            <a:extLst>
              <a:ext uri="{FF2B5EF4-FFF2-40B4-BE49-F238E27FC236}">
                <a16:creationId xmlns:a16="http://schemas.microsoft.com/office/drawing/2014/main" id="{475663AB-28A0-47DA-BA52-ED0606A0D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F9A754A-B4AB-4B6E-B63C-38A062C54FEB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94C9CCDF-FC18-4235-9C69-1CF244E9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857250"/>
            <a:ext cx="114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kumimoji="1"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1" lang="zh-CN" altLang="en-US" sz="28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7107" name="Object 2">
            <a:extLst>
              <a:ext uri="{FF2B5EF4-FFF2-40B4-BE49-F238E27FC236}">
                <a16:creationId xmlns:a16="http://schemas.microsoft.com/office/drawing/2014/main" id="{64E8AB60-B27E-4F47-A4E4-27ADB90FD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700" y="977900"/>
          <a:ext cx="56134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13400" imgH="2095500" progId="Equation.DSMT4">
                  <p:embed/>
                </p:oleObj>
              </mc:Choice>
              <mc:Fallback>
                <p:oleObj name="Equation" r:id="rId2" imgW="5613400" imgH="2095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977900"/>
                        <a:ext cx="56134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>
            <a:extLst>
              <a:ext uri="{FF2B5EF4-FFF2-40B4-BE49-F238E27FC236}">
                <a16:creationId xmlns:a16="http://schemas.microsoft.com/office/drawing/2014/main" id="{4C7FE18C-9DBD-4F6A-AEA5-DC0E7B9A3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31432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9157" name="Object 3">
            <a:extLst>
              <a:ext uri="{FF2B5EF4-FFF2-40B4-BE49-F238E27FC236}">
                <a16:creationId xmlns:a16="http://schemas.microsoft.com/office/drawing/2014/main" id="{83BE05AE-4DB6-410A-A2CA-BC3FAC421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3143250"/>
          <a:ext cx="377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900" imgH="457200" progId="Equation.DSMT4">
                  <p:embed/>
                </p:oleObj>
              </mc:Choice>
              <mc:Fallback>
                <p:oleObj name="Equation" r:id="rId4" imgW="37719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143250"/>
                        <a:ext cx="3771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651A2507-1282-493C-B2F4-066640E75748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3786188"/>
            <a:ext cx="3000375" cy="1289050"/>
            <a:chOff x="473" y="2035"/>
            <a:chExt cx="2824" cy="992"/>
          </a:xfrm>
        </p:grpSpPr>
        <p:graphicFrame>
          <p:nvGraphicFramePr>
            <p:cNvPr id="47113" name="Object 4">
              <a:extLst>
                <a:ext uri="{FF2B5EF4-FFF2-40B4-BE49-F238E27FC236}">
                  <a16:creationId xmlns:a16="http://schemas.microsoft.com/office/drawing/2014/main" id="{5E050A07-0A11-4D2A-B98F-4C9EE7A8B6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" y="2035"/>
            <a:ext cx="2824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49700" imgH="1574800" progId="Equation.DSMT4">
                    <p:embed/>
                  </p:oleObj>
                </mc:Choice>
                <mc:Fallback>
                  <p:oleObj name="Equation" r:id="rId6" imgW="3949700" imgH="1574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2035"/>
                          <a:ext cx="2824" cy="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4" name="Line 8">
              <a:extLst>
                <a:ext uri="{FF2B5EF4-FFF2-40B4-BE49-F238E27FC236}">
                  <a16:creationId xmlns:a16="http://schemas.microsoft.com/office/drawing/2014/main" id="{085049E7-F811-4C6F-BA9A-EB2E56180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" y="2420"/>
              <a:ext cx="0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A96708DD-99EB-4FBD-B08C-F84F014F09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4214813"/>
          <a:ext cx="51435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02300" imgH="2857500" progId="Equation.DSMT4">
                  <p:embed/>
                </p:oleObj>
              </mc:Choice>
              <mc:Fallback>
                <p:oleObj name="Equation" r:id="rId8" imgW="5702300" imgH="2857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214813"/>
                        <a:ext cx="51435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灯片编号占位符 2">
            <a:extLst>
              <a:ext uri="{FF2B5EF4-FFF2-40B4-BE49-F238E27FC236}">
                <a16:creationId xmlns:a16="http://schemas.microsoft.com/office/drawing/2014/main" id="{0C1FE21B-5E2F-4978-85F6-EB151CC05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F2D3945-7B3C-492B-A18B-EBC60D166511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39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F6B04711-921F-43B3-916B-7C6F868A11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025" y="571500"/>
          <a:ext cx="7048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048500" imgH="1968500" progId="Equation.DSMT4">
                  <p:embed/>
                </p:oleObj>
              </mc:Choice>
              <mc:Fallback>
                <p:oleObj name="Equation" r:id="rId3" imgW="7048500" imgH="196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571500"/>
                        <a:ext cx="70485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DB2F2EBB-DF44-4A42-9EC0-510E37681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2643188"/>
          <a:ext cx="762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20000" imgH="393700" progId="Equation.DSMT4">
                  <p:embed/>
                </p:oleObj>
              </mc:Choice>
              <mc:Fallback>
                <p:oleObj name="Equation" r:id="rId5" imgW="76200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643188"/>
                        <a:ext cx="762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54E6E2CC-DD9D-4474-97EA-984B9ACCB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000375"/>
          <a:ext cx="27432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43200" imgH="1460500" progId="Equation.DSMT4">
                  <p:embed/>
                </p:oleObj>
              </mc:Choice>
              <mc:Fallback>
                <p:oleObj name="Equation" r:id="rId7" imgW="2743200" imgH="146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000375"/>
                        <a:ext cx="27432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37C4B662-A3D2-4A49-8027-9458F0BE8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7688" y="3000375"/>
          <a:ext cx="3213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13100" imgH="1460500" progId="Equation.DSMT4">
                  <p:embed/>
                </p:oleObj>
              </mc:Choice>
              <mc:Fallback>
                <p:oleObj name="Equation" r:id="rId9" imgW="3213100" imgH="1460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3000375"/>
                        <a:ext cx="3213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832ADC4A-C81A-4144-8CB7-1EB0D8FBA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4429125"/>
          <a:ext cx="388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86200" imgH="431800" progId="Equation.DSMT4">
                  <p:embed/>
                </p:oleObj>
              </mc:Choice>
              <mc:Fallback>
                <p:oleObj name="Equation" r:id="rId11" imgW="38862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429125"/>
                        <a:ext cx="388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6D58B444-3B30-40F8-9B6C-FD3E214A5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86313"/>
          <a:ext cx="45212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21200" imgH="1460500" progId="Equation.DSMT4">
                  <p:embed/>
                </p:oleObj>
              </mc:Choice>
              <mc:Fallback>
                <p:oleObj name="Equation" r:id="rId13" imgW="4521200" imgH="1460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86313"/>
                        <a:ext cx="45212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13B224AC-D21C-477C-A4BA-A34887255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4714875"/>
          <a:ext cx="1689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89100" imgH="1460500" progId="Equation.DSMT4">
                  <p:embed/>
                </p:oleObj>
              </mc:Choice>
              <mc:Fallback>
                <p:oleObj name="Equation" r:id="rId15" imgW="1689100" imgH="146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714875"/>
                        <a:ext cx="1689100" cy="14605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灯片编号占位符 2">
            <a:extLst>
              <a:ext uri="{FF2B5EF4-FFF2-40B4-BE49-F238E27FC236}">
                <a16:creationId xmlns:a16="http://schemas.microsoft.com/office/drawing/2014/main" id="{4AD9000B-532B-42C5-A8BF-002EDF940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EB380C00-429C-482E-AF43-D9965D2B107D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40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A694562-1D1E-4BB2-AAFA-84C432AA58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625" y="571500"/>
            <a:ext cx="3643313" cy="571500"/>
          </a:xfrm>
          <a:prstGeom prst="rect">
            <a:avLst/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0" scaled="1"/>
          </a:gra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复习：矩阵的乘法</a:t>
            </a:r>
          </a:p>
        </p:txBody>
      </p:sp>
      <p:graphicFrame>
        <p:nvGraphicFramePr>
          <p:cNvPr id="104454" name="Object 2">
            <a:extLst>
              <a:ext uri="{FF2B5EF4-FFF2-40B4-BE49-F238E27FC236}">
                <a16:creationId xmlns:a16="http://schemas.microsoft.com/office/drawing/2014/main" id="{6BB1970E-EE29-4CF1-AF7D-D962528CE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8238" y="1635125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02" imgH="177492" progId="Equation.DSMT4">
                  <p:embed/>
                </p:oleObj>
              </mc:Choice>
              <mc:Fallback>
                <p:oleObj name="Equation" r:id="rId2" imgW="114102" imgH="17749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1635125"/>
                        <a:ext cx="228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5">
            <a:extLst>
              <a:ext uri="{FF2B5EF4-FFF2-40B4-BE49-F238E27FC236}">
                <a16:creationId xmlns:a16="http://schemas.microsoft.com/office/drawing/2014/main" id="{69319F6A-93C6-4358-B2EA-21984C35D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2924175"/>
          <a:ext cx="74104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300" imgH="431800" progId="Equation.DSMT4">
                  <p:embed/>
                </p:oleObj>
              </mc:Choice>
              <mc:Fallback>
                <p:oleObj name="Equation" r:id="rId4" imgW="25273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924175"/>
                        <a:ext cx="74104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6">
            <a:extLst>
              <a:ext uri="{FF2B5EF4-FFF2-40B4-BE49-F238E27FC236}">
                <a16:creationId xmlns:a16="http://schemas.microsoft.com/office/drawing/2014/main" id="{763E70B0-A433-451F-9BDF-88D144E92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25" y="4214813"/>
          <a:ext cx="38242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900" imgH="203200" progId="Equation.DSMT4">
                  <p:embed/>
                </p:oleObj>
              </mc:Choice>
              <mc:Fallback>
                <p:oleObj name="Equation" r:id="rId6" imgW="17399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214813"/>
                        <a:ext cx="38242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Text Box 11">
            <a:extLst>
              <a:ext uri="{FF2B5EF4-FFF2-40B4-BE49-F238E27FC236}">
                <a16:creationId xmlns:a16="http://schemas.microsoft.com/office/drawing/2014/main" id="{6D124455-6344-4BC5-B452-C838606F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929188"/>
            <a:ext cx="4579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并把此乘积记作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AB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．   </a:t>
            </a:r>
          </a:p>
        </p:txBody>
      </p:sp>
      <p:sp>
        <p:nvSpPr>
          <p:cNvPr id="10247" name="灯片编号占位符 2">
            <a:extLst>
              <a:ext uri="{FF2B5EF4-FFF2-40B4-BE49-F238E27FC236}">
                <a16:creationId xmlns:a16="http://schemas.microsoft.com/office/drawing/2014/main" id="{225AD75D-F24E-4537-9097-7ECF48ED8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06AD5DD-B388-49D1-BF5C-89FDDDDFA9F1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4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B3BEABDF-6E7C-4423-91F6-35B2EABD3F2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42938" y="1428750"/>
            <a:ext cx="7905750" cy="1594395"/>
          </a:xfrm>
          <a:prstGeom prst="rect">
            <a:avLst/>
          </a:prstGeom>
          <a:blipFill>
            <a:blip r:embed="rId8"/>
            <a:stretch>
              <a:fillRect l="-1157" r="-231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E663FA11-8099-4C9A-9E58-6E81EACCA08C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011238" y="1928813"/>
          <a:ext cx="6642100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33800" imgH="1485900" progId="Equation.DSMT4">
                  <p:embed/>
                </p:oleObj>
              </mc:Choice>
              <mc:Fallback>
                <p:oleObj name="Equation" r:id="rId2" imgW="3733800" imgH="14859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1928813"/>
                        <a:ext cx="6642100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2">
            <a:extLst>
              <a:ext uri="{FF2B5EF4-FFF2-40B4-BE49-F238E27FC236}">
                <a16:creationId xmlns:a16="http://schemas.microsoft.com/office/drawing/2014/main" id="{0ED8CDEC-0EB5-4A94-9FC2-81B1D2B46A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588" y="1268413"/>
            <a:ext cx="7358062" cy="5715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00FF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注意</a:t>
            </a:r>
            <a:r>
              <a:rPr lang="en-US" altLang="zh-CN" sz="2200" b="1">
                <a:solidFill>
                  <a:srgbClr val="0000FF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1</a:t>
            </a:r>
            <a:r>
              <a:rPr lang="zh-CN" altLang="en-US" sz="2200" b="1">
                <a:solidFill>
                  <a:srgbClr val="0000FF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：</a:t>
            </a:r>
            <a:r>
              <a:rPr lang="zh-CN" altLang="en-US" sz="2200" b="1">
                <a:latin typeface="宋体" panose="02010600030101010101" pitchFamily="2" charset="-122"/>
                <a:ea typeface="楷体_GB2312"/>
                <a:cs typeface="楷体_GB2312"/>
              </a:rPr>
              <a:t>矩阵的乘法规则</a:t>
            </a:r>
            <a:r>
              <a:rPr lang="en-US" altLang="zh-CN" sz="2200" b="1">
                <a:latin typeface="宋体" panose="02010600030101010101" pitchFamily="2" charset="-122"/>
                <a:ea typeface="楷体_GB2312"/>
                <a:cs typeface="楷体_GB2312"/>
              </a:rPr>
              <a:t>——</a:t>
            </a:r>
            <a:r>
              <a:rPr lang="zh-CN" altLang="en-US" sz="2200" b="1">
                <a:solidFill>
                  <a:srgbClr val="FF0000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左行乘右列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B5145FA2-A580-43C7-84D4-21627AEC4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8488" y="3214688"/>
          <a:ext cx="12858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30" imgH="203112" progId="Equation.DSMT4">
                  <p:embed/>
                </p:oleObj>
              </mc:Choice>
              <mc:Fallback>
                <p:oleObj name="Equation" r:id="rId4" imgW="622030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214688"/>
                        <a:ext cx="12858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18E905FD-811C-4BE9-967C-9E542EEB0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3857625"/>
          <a:ext cx="1143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30" imgH="215806" progId="Equation.DSMT4">
                  <p:embed/>
                </p:oleObj>
              </mc:Choice>
              <mc:Fallback>
                <p:oleObj name="Equation" r:id="rId6" imgW="622030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857625"/>
                        <a:ext cx="11430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84CF35A-C15B-46B7-A027-BC484A927308}"/>
              </a:ext>
            </a:extLst>
          </p:cNvPr>
          <p:cNvCxnSpPr/>
          <p:nvPr/>
        </p:nvCxnSpPr>
        <p:spPr>
          <a:xfrm>
            <a:off x="1285875" y="3071813"/>
            <a:ext cx="2500313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1C9FF0E-4052-4434-9060-0624322FE094}"/>
              </a:ext>
            </a:extLst>
          </p:cNvPr>
          <p:cNvCxnSpPr/>
          <p:nvPr/>
        </p:nvCxnSpPr>
        <p:spPr>
          <a:xfrm>
            <a:off x="3857625" y="3786188"/>
            <a:ext cx="785813" cy="15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1EC4A2-DFC9-4345-98D8-CB2787C4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4786313"/>
            <a:ext cx="8674100" cy="46196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</a:rPr>
              <a:t>注意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：</a:t>
            </a:r>
            <a:r>
              <a:rPr lang="zh-CN" altLang="en-US" sz="2200" b="1"/>
              <a:t>当</a:t>
            </a:r>
            <a:r>
              <a:rPr lang="zh-CN" altLang="en-US" sz="2200" b="1">
                <a:solidFill>
                  <a:srgbClr val="FF0000"/>
                </a:solidFill>
              </a:rPr>
              <a:t>左矩阵</a:t>
            </a:r>
            <a:r>
              <a:rPr lang="en-US" altLang="zh-CN" sz="2200" b="1">
                <a:solidFill>
                  <a:srgbClr val="FF0000"/>
                </a:solidFill>
              </a:rPr>
              <a:t>A</a:t>
            </a:r>
            <a:r>
              <a:rPr lang="zh-CN" altLang="en-US" sz="2200" b="1">
                <a:solidFill>
                  <a:srgbClr val="FF0000"/>
                </a:solidFill>
              </a:rPr>
              <a:t>的列数</a:t>
            </a:r>
            <a:r>
              <a:rPr lang="en-US" altLang="zh-CN" sz="2200" b="1">
                <a:solidFill>
                  <a:srgbClr val="FF0000"/>
                </a:solidFill>
              </a:rPr>
              <a:t>=</a:t>
            </a:r>
            <a:r>
              <a:rPr lang="zh-CN" altLang="en-US" sz="2200" b="1">
                <a:solidFill>
                  <a:srgbClr val="FF0000"/>
                </a:solidFill>
              </a:rPr>
              <a:t>右矩阵</a:t>
            </a:r>
            <a:r>
              <a:rPr lang="en-US" altLang="zh-CN" sz="2200" b="1">
                <a:solidFill>
                  <a:srgbClr val="FF0000"/>
                </a:solidFill>
              </a:rPr>
              <a:t>B</a:t>
            </a:r>
            <a:r>
              <a:rPr lang="zh-CN" altLang="en-US" sz="2200" b="1">
                <a:solidFill>
                  <a:srgbClr val="FF0000"/>
                </a:solidFill>
              </a:rPr>
              <a:t>的行数</a:t>
            </a:r>
            <a:r>
              <a:rPr lang="zh-CN" altLang="en-US" sz="2200" b="1"/>
              <a:t>时，两个矩阵才能相乘。</a:t>
            </a:r>
          </a:p>
        </p:txBody>
      </p:sp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1C085463-3081-41BD-BA20-504A3FD93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642938"/>
          <a:ext cx="16049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780" imgH="177723" progId="Equation.DSMT4">
                  <p:embed/>
                </p:oleObj>
              </mc:Choice>
              <mc:Fallback>
                <p:oleObj name="Equation" r:id="rId8" imgW="507780" imgH="17772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642938"/>
                        <a:ext cx="16049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>
            <a:extLst>
              <a:ext uri="{FF2B5EF4-FFF2-40B4-BE49-F238E27FC236}">
                <a16:creationId xmlns:a16="http://schemas.microsoft.com/office/drawing/2014/main" id="{13C41246-D427-40EB-97CC-2D294822D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5357813"/>
            <a:ext cx="6072188" cy="9779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注意</a:t>
            </a:r>
            <a:r>
              <a:rPr lang="en-US" altLang="zh-CN" sz="2400" b="1">
                <a:solidFill>
                  <a:srgbClr val="0000FF"/>
                </a:solidFill>
              </a:rPr>
              <a:t>3</a:t>
            </a:r>
            <a:r>
              <a:rPr lang="zh-CN" altLang="en-US" sz="2400" b="1">
                <a:solidFill>
                  <a:srgbClr val="0000FF"/>
                </a:solidFill>
              </a:rPr>
              <a:t>：</a:t>
            </a:r>
            <a:r>
              <a:rPr lang="zh-CN" altLang="en-US" sz="2200" b="1"/>
              <a:t>乘积矩阵</a:t>
            </a:r>
            <a:r>
              <a:rPr lang="zh-CN" altLang="zh-CN" sz="2200" b="1">
                <a:solidFill>
                  <a:srgbClr val="FF0000"/>
                </a:solidFill>
              </a:rPr>
              <a:t>C</a:t>
            </a:r>
            <a:r>
              <a:rPr lang="zh-CN" altLang="en-US" sz="2200" b="1">
                <a:solidFill>
                  <a:srgbClr val="FF0000"/>
                </a:solidFill>
              </a:rPr>
              <a:t>的行数</a:t>
            </a:r>
            <a:r>
              <a:rPr lang="zh-CN" altLang="en-US" sz="2200" b="1"/>
              <a:t>＝</a:t>
            </a:r>
            <a:r>
              <a:rPr lang="zh-CN" altLang="en-US" sz="2200" b="1">
                <a:solidFill>
                  <a:srgbClr val="FF0000"/>
                </a:solidFill>
              </a:rPr>
              <a:t>左矩阵</a:t>
            </a:r>
            <a:r>
              <a:rPr lang="en-US" altLang="zh-CN" sz="2200" b="1">
                <a:solidFill>
                  <a:srgbClr val="FF0000"/>
                </a:solidFill>
              </a:rPr>
              <a:t>A</a:t>
            </a:r>
            <a:r>
              <a:rPr lang="zh-CN" altLang="en-US" sz="2200" b="1">
                <a:solidFill>
                  <a:srgbClr val="FF0000"/>
                </a:solidFill>
              </a:rPr>
              <a:t>的行数</a:t>
            </a:r>
            <a:r>
              <a:rPr lang="zh-CN" altLang="en-US" sz="2200" b="1"/>
              <a:t>，</a:t>
            </a:r>
            <a:endParaRPr lang="en-US" altLang="zh-CN" sz="2200" b="1"/>
          </a:p>
          <a:p>
            <a:pPr eaLnBrk="1" hangingPunct="1">
              <a:lnSpc>
                <a:spcPct val="125000"/>
              </a:lnSpc>
            </a:pPr>
            <a:r>
              <a:rPr lang="en-US" altLang="zh-CN" sz="2200" b="1"/>
              <a:t>              </a:t>
            </a:r>
            <a:r>
              <a:rPr lang="zh-CN" altLang="en-US" sz="2200" b="1"/>
              <a:t>乘积矩阵</a:t>
            </a:r>
            <a:r>
              <a:rPr lang="zh-CN" altLang="zh-CN" sz="2200" b="1">
                <a:solidFill>
                  <a:srgbClr val="FF0000"/>
                </a:solidFill>
              </a:rPr>
              <a:t>C</a:t>
            </a:r>
            <a:r>
              <a:rPr lang="zh-CN" altLang="en-US" sz="2200" b="1">
                <a:solidFill>
                  <a:srgbClr val="FF0000"/>
                </a:solidFill>
              </a:rPr>
              <a:t>的列数</a:t>
            </a:r>
            <a:r>
              <a:rPr lang="zh-CN" altLang="en-US" sz="2200" b="1"/>
              <a:t>＝</a:t>
            </a:r>
            <a:r>
              <a:rPr lang="zh-CN" altLang="en-US" sz="2200" b="1">
                <a:solidFill>
                  <a:srgbClr val="FF0000"/>
                </a:solidFill>
              </a:rPr>
              <a:t>右矩阵</a:t>
            </a:r>
            <a:r>
              <a:rPr lang="en-US" altLang="zh-CN" sz="2200" b="1">
                <a:solidFill>
                  <a:srgbClr val="FF0000"/>
                </a:solidFill>
              </a:rPr>
              <a:t>B</a:t>
            </a:r>
            <a:r>
              <a:rPr lang="zh-CN" altLang="en-US" sz="2200" b="1">
                <a:solidFill>
                  <a:srgbClr val="FF0000"/>
                </a:solidFill>
              </a:rPr>
              <a:t>的列数</a:t>
            </a:r>
            <a:r>
              <a:rPr lang="zh-CN" altLang="zh-CN" sz="2200" b="1"/>
              <a:t>.</a:t>
            </a:r>
          </a:p>
        </p:txBody>
      </p:sp>
      <p:sp>
        <p:nvSpPr>
          <p:cNvPr id="11275" name="灯片编号占位符 2">
            <a:extLst>
              <a:ext uri="{FF2B5EF4-FFF2-40B4-BE49-F238E27FC236}">
                <a16:creationId xmlns:a16="http://schemas.microsoft.com/office/drawing/2014/main" id="{8F31BB3B-1332-4968-A01E-4FDFFF8F10EF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5"/>
            <a:ext cx="914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926AA8F1-1A0F-480D-8C07-C23B61061FA1}" type="slidenum">
              <a:rPr lang="zh-CN" altLang="en-US">
                <a:solidFill>
                  <a:schemeClr val="bg1"/>
                </a:solidFill>
              </a:rPr>
              <a:pPr algn="ctr" eaLnBrk="1" hangingPunct="1"/>
              <a:t>5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66BEA028-E1A9-4178-A2AB-BD2651C8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357188"/>
            <a:ext cx="5072062" cy="508000"/>
          </a:xfrm>
          <a:prstGeom prst="rect">
            <a:avLst/>
          </a:prstGeom>
          <a:gradFill rotWithShape="1">
            <a:gsLst>
              <a:gs pos="0">
                <a:srgbClr val="FFDE80"/>
              </a:gs>
              <a:gs pos="50000">
                <a:srgbClr val="FFE8B3"/>
              </a:gs>
              <a:gs pos="100000">
                <a:srgbClr val="FFF3DA"/>
              </a:gs>
            </a:gsLst>
            <a:lin ang="18900000" scaled="1"/>
          </a:gra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复习：矩阵乘法的运算规律    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7B1B157-CB2E-40AF-8C1F-838559CD592A}"/>
              </a:ext>
            </a:extLst>
          </p:cNvPr>
          <p:cNvGraphicFramePr>
            <a:graphicFrameLocks noGrp="1"/>
          </p:cNvGraphicFramePr>
          <p:nvPr/>
        </p:nvGraphicFramePr>
        <p:xfrm>
          <a:off x="0" y="928688"/>
          <a:ext cx="9144000" cy="548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024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  与数的乘法不同</a:t>
                      </a:r>
                    </a:p>
                  </a:txBody>
                  <a:tcPr marT="45718" marB="45718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        与数的乘法类似</a:t>
                      </a:r>
                    </a:p>
                  </a:txBody>
                  <a:tcPr marT="45718" marB="45718"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102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8" marB="45718">
                    <a:gradFill flip="none" rotWithShape="1">
                      <a:gsLst>
                        <a:gs pos="0">
                          <a:srgbClr val="A36CDA">
                            <a:tint val="66000"/>
                            <a:satMod val="160000"/>
                          </a:srgbClr>
                        </a:gs>
                        <a:gs pos="50000">
                          <a:srgbClr val="A36CDA">
                            <a:tint val="44500"/>
                            <a:satMod val="160000"/>
                          </a:srgbClr>
                        </a:gs>
                        <a:gs pos="100000">
                          <a:srgbClr val="A36CDA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8" marB="45718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6">
            <a:extLst>
              <a:ext uri="{FF2B5EF4-FFF2-40B4-BE49-F238E27FC236}">
                <a16:creationId xmlns:a16="http://schemas.microsoft.com/office/drawing/2014/main" id="{957F8EBA-BA3B-42D2-B345-92AC4204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1651000"/>
            <a:ext cx="289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(1)</a:t>
            </a:r>
            <a:r>
              <a:rPr kumimoji="1" lang="en-US" altLang="zh-CN" sz="20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kumimoji="1" lang="zh-CN" altLang="en-US" sz="20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乘法结合律 </a:t>
            </a:r>
          </a:p>
        </p:txBody>
      </p:sp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95165D67-9444-4656-9894-8B334E128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1714500"/>
          <a:ext cx="17145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726" imgH="203112" progId="Equation.DSMT4">
                  <p:embed/>
                </p:oleObj>
              </mc:Choice>
              <mc:Fallback>
                <p:oleObj name="Equation" r:id="rId2" imgW="1091726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1714500"/>
                        <a:ext cx="17145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9">
            <a:extLst>
              <a:ext uri="{FF2B5EF4-FFF2-40B4-BE49-F238E27FC236}">
                <a16:creationId xmlns:a16="http://schemas.microsoft.com/office/drawing/2014/main" id="{81DCA509-1015-4FF7-98E1-F7079E531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2857500"/>
            <a:ext cx="4044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(3)</a:t>
            </a:r>
            <a:r>
              <a:rPr kumimoji="1" lang="en-US" altLang="zh-CN" sz="20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kumimoji="1" lang="zh-CN" altLang="en-US" sz="20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乘法对加法的分配律</a:t>
            </a:r>
          </a:p>
        </p:txBody>
      </p:sp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29B0E348-F168-4B3C-9DFF-A6B0EE8971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0638" y="3214688"/>
          <a:ext cx="3786187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900" imgH="457200" progId="Equation.DSMT4">
                  <p:embed/>
                </p:oleObj>
              </mc:Choice>
              <mc:Fallback>
                <p:oleObj name="Equation" r:id="rId4" imgW="23749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3214688"/>
                        <a:ext cx="3786187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8">
            <a:extLst>
              <a:ext uri="{FF2B5EF4-FFF2-40B4-BE49-F238E27FC236}">
                <a16:creationId xmlns:a16="http://schemas.microsoft.com/office/drawing/2014/main" id="{6FDC45C2-0879-4D50-9396-BBE3295EB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2071688"/>
            <a:ext cx="5292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(2)</a:t>
            </a:r>
            <a:r>
              <a:rPr kumimoji="1" lang="en-US" altLang="zh-CN" sz="20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kumimoji="1" lang="zh-CN" altLang="en-US" sz="20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数乘和乘法的结合律和交换律</a:t>
            </a:r>
            <a:r>
              <a:rPr kumimoji="1" lang="zh-CN" altLang="en-US" sz="20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           </a:t>
            </a:r>
            <a:endParaRPr kumimoji="1" lang="en-US" altLang="zh-CN" sz="24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                             </a:t>
            </a:r>
            <a:endParaRPr kumimoji="1" lang="en-US" altLang="zh-CN" sz="24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                                                         </a:t>
            </a:r>
            <a:endParaRPr kumimoji="1" lang="zh-CN" altLang="en-US" sz="24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4FE169E7-F2C0-41D4-AD5A-A44E7DA74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9200" y="2490788"/>
          <a:ext cx="26431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7589" imgH="253890" progId="Equation.DSMT4">
                  <p:embed/>
                </p:oleObj>
              </mc:Choice>
              <mc:Fallback>
                <p:oleObj name="Equation" r:id="rId6" imgW="1637589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2490788"/>
                        <a:ext cx="26431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7">
            <a:extLst>
              <a:ext uri="{FF2B5EF4-FFF2-40B4-BE49-F238E27FC236}">
                <a16:creationId xmlns:a16="http://schemas.microsoft.com/office/drawing/2014/main" id="{21F6CA02-FA0C-4C0C-86E4-EEF71FCA8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3825" y="2562225"/>
          <a:ext cx="12144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7836" imgH="215806" progId="Equation.DSMT4">
                  <p:embed/>
                </p:oleObj>
              </mc:Choice>
              <mc:Fallback>
                <p:oleObj name="Equation" r:id="rId8" imgW="837836" imgH="21580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2562225"/>
                        <a:ext cx="1214438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3">
            <a:extLst>
              <a:ext uri="{FF2B5EF4-FFF2-40B4-BE49-F238E27FC236}">
                <a16:creationId xmlns:a16="http://schemas.microsoft.com/office/drawing/2014/main" id="{56B44237-77B3-47C7-A26C-5F8557D5C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4643438"/>
            <a:ext cx="573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(5) </a:t>
            </a:r>
            <a:r>
              <a:rPr kumimoji="1" lang="zh-CN" altLang="en-US" sz="20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单位矩阵在矩阵乘法中的作用类似于数</a:t>
            </a:r>
            <a:r>
              <a:rPr kumimoji="1" lang="en-US" altLang="zh-CN" sz="20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1</a:t>
            </a:r>
            <a:r>
              <a:rPr kumimoji="1" lang="zh-CN" altLang="en-US" sz="20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，即</a:t>
            </a:r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E0722F87-9BB3-4039-A509-9D32E84470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3575" y="4929188"/>
          <a:ext cx="250031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400" imgH="228600" progId="Equation.DSMT4">
                  <p:embed/>
                </p:oleObj>
              </mc:Choice>
              <mc:Fallback>
                <p:oleObj name="Equation" r:id="rId10" imgW="14224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4929188"/>
                        <a:ext cx="250031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">
            <a:extLst>
              <a:ext uri="{FF2B5EF4-FFF2-40B4-BE49-F238E27FC236}">
                <a16:creationId xmlns:a16="http://schemas.microsoft.com/office/drawing/2014/main" id="{514830E9-74B9-4F05-8791-DEF9FF77B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929063"/>
            <a:ext cx="548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(4</a:t>
            </a:r>
            <a:r>
              <a:rPr kumimoji="1" lang="en-US" altLang="zh-CN" sz="2000" b="1">
                <a:latin typeface="楷体_GB2312"/>
                <a:ea typeface="楷体_GB2312"/>
                <a:cs typeface="楷体_GB2312"/>
              </a:rPr>
              <a:t>)</a:t>
            </a:r>
            <a:r>
              <a:rPr kumimoji="1" lang="en-US" altLang="zh-CN" sz="20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kumimoji="1" lang="zh-CN" altLang="en-US" sz="20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零矩阵在矩阵乘法中的作用类似于数</a:t>
            </a:r>
            <a:r>
              <a:rPr kumimoji="1" lang="en-US" altLang="zh-CN" sz="20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0</a:t>
            </a:r>
            <a:r>
              <a:rPr kumimoji="1" lang="zh-CN" altLang="en-US" sz="20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，即</a:t>
            </a:r>
          </a:p>
        </p:txBody>
      </p:sp>
      <p:graphicFrame>
        <p:nvGraphicFramePr>
          <p:cNvPr id="30" name="Object 3">
            <a:extLst>
              <a:ext uri="{FF2B5EF4-FFF2-40B4-BE49-F238E27FC236}">
                <a16:creationId xmlns:a16="http://schemas.microsoft.com/office/drawing/2014/main" id="{9F30376C-5B4B-4AA3-ABAF-345D2992C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7325" y="4295775"/>
          <a:ext cx="39322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35200" imgH="228600" progId="Equation.DSMT4">
                  <p:embed/>
                </p:oleObj>
              </mc:Choice>
              <mc:Fallback>
                <p:oleObj name="Equation" r:id="rId12" imgW="2235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4295775"/>
                        <a:ext cx="39322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">
            <a:extLst>
              <a:ext uri="{FF2B5EF4-FFF2-40B4-BE49-F238E27FC236}">
                <a16:creationId xmlns:a16="http://schemas.microsoft.com/office/drawing/2014/main" id="{F611D686-E7CE-4A9C-B828-5A7EF3B90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5357813"/>
            <a:ext cx="4392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(6) 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矩阵的幂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若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是 </a:t>
            </a:r>
            <a:r>
              <a:rPr kumimoji="1"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阶</a:t>
            </a: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方阵</a:t>
            </a:r>
            <a:r>
              <a:rPr kumimoji="1" lang="zh-CN" altLang="en-US" sz="2000" b="1">
                <a:solidFill>
                  <a:srgbClr val="00007D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定义</a:t>
            </a:r>
          </a:p>
        </p:txBody>
      </p:sp>
      <p:graphicFrame>
        <p:nvGraphicFramePr>
          <p:cNvPr id="32" name="Object 2">
            <a:extLst>
              <a:ext uri="{FF2B5EF4-FFF2-40B4-BE49-F238E27FC236}">
                <a16:creationId xmlns:a16="http://schemas.microsoft.com/office/drawing/2014/main" id="{F7271DA7-01D5-40CA-81FD-466F38192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5643563"/>
          <a:ext cx="24003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36033" imgH="355446" progId="Equation.DSMT4">
                  <p:embed/>
                </p:oleObj>
              </mc:Choice>
              <mc:Fallback>
                <p:oleObj name="Equation" r:id="rId14" imgW="1536033" imgH="35544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643563"/>
                        <a:ext cx="24003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">
            <a:extLst>
              <a:ext uri="{FF2B5EF4-FFF2-40B4-BE49-F238E27FC236}">
                <a16:creationId xmlns:a16="http://schemas.microsoft.com/office/drawing/2014/main" id="{C72B53C9-0EE1-427A-9AE4-2ADE9B4F2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6040438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显然</a:t>
            </a:r>
          </a:p>
        </p:txBody>
      </p:sp>
      <p:graphicFrame>
        <p:nvGraphicFramePr>
          <p:cNvPr id="34" name="Object 3">
            <a:extLst>
              <a:ext uri="{FF2B5EF4-FFF2-40B4-BE49-F238E27FC236}">
                <a16:creationId xmlns:a16="http://schemas.microsoft.com/office/drawing/2014/main" id="{DFBE1775-3FF0-4DFF-8D5B-0CEE54059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6053138"/>
          <a:ext cx="26431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38300" imgH="228600" progId="Equation.DSMT4">
                  <p:embed/>
                </p:oleObj>
              </mc:Choice>
              <mc:Fallback>
                <p:oleObj name="Equation" r:id="rId16" imgW="1638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6053138"/>
                        <a:ext cx="26431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6">
            <a:extLst>
              <a:ext uri="{FF2B5EF4-FFF2-40B4-BE49-F238E27FC236}">
                <a16:creationId xmlns:a16="http://schemas.microsoft.com/office/drawing/2014/main" id="{81E0C1AF-B48E-432E-A5BD-853A16D63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857375"/>
            <a:ext cx="2562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隶书" pitchFamily="49" charset="-122"/>
              </a:rPr>
              <a:t>(1)</a:t>
            </a: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两个非零矩阵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    </a:t>
            </a: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乘积可能为</a:t>
            </a:r>
            <a:r>
              <a:rPr lang="zh-CN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O</a:t>
            </a: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。</a:t>
            </a: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DB361E1F-EC06-4BA2-9B7B-11C04774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3071813"/>
            <a:ext cx="282098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(2)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交换律不成立</a:t>
            </a: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488837A6-2AAE-4F68-95FA-1A362997B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3643313"/>
            <a:ext cx="1643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i="1">
                <a:latin typeface="Times New Roman" panose="02020603050405020304" pitchFamily="18" charset="0"/>
                <a:ea typeface="隶书" pitchFamily="49" charset="-122"/>
              </a:rPr>
              <a:t>AB</a:t>
            </a:r>
            <a:r>
              <a:rPr lang="zh-CN" altLang="en-US" sz="2400" b="1">
                <a:latin typeface="Times New Roman" panose="02020603050405020304" pitchFamily="18" charset="0"/>
                <a:ea typeface="隶书" pitchFamily="49" charset="-122"/>
              </a:rPr>
              <a:t> = </a:t>
            </a:r>
            <a:r>
              <a:rPr lang="en-US" altLang="zh-CN" sz="2400" b="1" i="1">
                <a:latin typeface="Times New Roman" panose="02020603050405020304" pitchFamily="18" charset="0"/>
                <a:ea typeface="隶书" pitchFamily="49" charset="-122"/>
              </a:rPr>
              <a:t>BA</a:t>
            </a:r>
            <a:endParaRPr lang="zh-CN" altLang="en-US" sz="2400" b="1" i="1">
              <a:latin typeface="Times New Roman" panose="02020603050405020304" pitchFamily="18" charset="0"/>
              <a:ea typeface="隶书" pitchFamily="49" charset="-122"/>
              <a:sym typeface="Symbol" panose="05050102010706020507" pitchFamily="18" charset="2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0E7CA56-54F1-40A0-B8C9-30D99E58568F}"/>
              </a:ext>
            </a:extLst>
          </p:cNvPr>
          <p:cNvCxnSpPr/>
          <p:nvPr/>
        </p:nvCxnSpPr>
        <p:spPr>
          <a:xfrm rot="5400000">
            <a:off x="1321594" y="3821906"/>
            <a:ext cx="285750" cy="714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13">
            <a:extLst>
              <a:ext uri="{FF2B5EF4-FFF2-40B4-BE49-F238E27FC236}">
                <a16:creationId xmlns:a16="http://schemas.microsoft.com/office/drawing/2014/main" id="{7C8BB784-E9F2-4A0A-857B-247E281DD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06950"/>
            <a:ext cx="3286125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i="1">
                <a:latin typeface="Times New Roman" panose="02020603050405020304" pitchFamily="18" charset="0"/>
                <a:ea typeface="隶书" pitchFamily="49" charset="-122"/>
              </a:rPr>
              <a:t>AC</a:t>
            </a:r>
            <a:r>
              <a:rPr lang="zh-CN" altLang="en-US" sz="2000" b="1">
                <a:latin typeface="Times New Roman" panose="02020603050405020304" pitchFamily="18" charset="0"/>
                <a:ea typeface="隶书" pitchFamily="49" charset="-122"/>
              </a:rPr>
              <a:t> = </a:t>
            </a:r>
            <a:r>
              <a:rPr lang="zh-CN" altLang="en-US" sz="2000" b="1" i="1">
                <a:latin typeface="Times New Roman" panose="02020603050405020304" pitchFamily="18" charset="0"/>
                <a:ea typeface="隶书" pitchFamily="49" charset="-122"/>
              </a:rPr>
              <a:t>AD</a:t>
            </a:r>
            <a:r>
              <a:rPr lang="zh-CN" altLang="en-US" sz="2000">
                <a:latin typeface="Times New Roman" panose="02020603050405020304" pitchFamily="18" charset="0"/>
                <a:ea typeface="隶书" pitchFamily="49" charset="-122"/>
              </a:rPr>
              <a:t>, 且 </a:t>
            </a:r>
            <a:r>
              <a:rPr lang="zh-CN" altLang="en-US" sz="2000" b="1" i="1">
                <a:latin typeface="Times New Roman" panose="02020603050405020304" pitchFamily="18" charset="0"/>
                <a:ea typeface="隶书" pitchFamily="49" charset="-122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 </a:t>
            </a:r>
            <a:r>
              <a:rPr lang="zh-CN" altLang="en-US" sz="2000" b="1" i="1"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O</a:t>
            </a:r>
            <a:r>
              <a:rPr lang="zh-CN" altLang="en-US" sz="2000"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  </a:t>
            </a:r>
            <a:r>
              <a:rPr lang="zh-CN" altLang="en-US" sz="2000" b="1" i="1"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000" b="1"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 = </a:t>
            </a:r>
            <a:r>
              <a:rPr lang="zh-CN" altLang="en-US" sz="2000" b="1" i="1"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D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隶书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                            </a:t>
            </a: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FE877E45-8AFD-4D61-8C10-092987883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4286250"/>
            <a:ext cx="23907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(3)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  <a:sym typeface="Symbol" panose="05050102010706020507" pitchFamily="18" charset="2"/>
              </a:rPr>
              <a:t>消去律不成立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30D08B7-C192-4FF0-B479-3FF19748D9CC}"/>
              </a:ext>
            </a:extLst>
          </p:cNvPr>
          <p:cNvCxnSpPr/>
          <p:nvPr/>
        </p:nvCxnSpPr>
        <p:spPr>
          <a:xfrm rot="5400000">
            <a:off x="2143126" y="5000625"/>
            <a:ext cx="214312" cy="714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4" name="灯片编号占位符 2">
            <a:extLst>
              <a:ext uri="{FF2B5EF4-FFF2-40B4-BE49-F238E27FC236}">
                <a16:creationId xmlns:a16="http://schemas.microsoft.com/office/drawing/2014/main" id="{3B4004A1-F5C8-4C65-AD0B-9190E6845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046E9371-0CA5-45FA-BD2F-4716B8A7E352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6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27" grpId="0"/>
      <p:bldP spid="29" grpId="0"/>
      <p:bldP spid="31" grpId="0"/>
      <p:bldP spid="33" grpId="0"/>
      <p:bldP spid="35" grpId="0" build="p" autoUpdateAnimBg="0"/>
      <p:bldP spid="36" grpId="0" build="allAtOnce"/>
      <p:bldP spid="37" grpId="0"/>
      <p:bldP spid="41" grpId="0"/>
      <p:bldP spid="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>
            <a:extLst>
              <a:ext uri="{FF2B5EF4-FFF2-40B4-BE49-F238E27FC236}">
                <a16:creationId xmlns:a16="http://schemas.microsoft.com/office/drawing/2014/main" id="{8CFAE6DE-C0D9-4ED2-AA24-DF53D2F8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391025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乘法运算中的１，</a:t>
            </a:r>
            <a:endParaRPr kumimoji="1" lang="zh-CN" altLang="en-US" sz="2800" b="1">
              <a:ea typeface="楷体_GB2312"/>
              <a:cs typeface="楷体_GB2312"/>
            </a:endParaRPr>
          </a:p>
        </p:txBody>
      </p:sp>
      <p:graphicFrame>
        <p:nvGraphicFramePr>
          <p:cNvPr id="1050627" name="Object 3">
            <a:extLst>
              <a:ext uri="{FF2B5EF4-FFF2-40B4-BE49-F238E27FC236}">
                <a16:creationId xmlns:a16="http://schemas.microsoft.com/office/drawing/2014/main" id="{4A602B1A-7C38-4BA4-9538-CD4475210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278063"/>
          <a:ext cx="1739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40655" imgH="368460" progId="Equation.DSMT4">
                  <p:embed/>
                </p:oleObj>
              </mc:Choice>
              <mc:Fallback>
                <p:oleObj name="Equation" r:id="rId2" imgW="1740655" imgH="3684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78063"/>
                        <a:ext cx="1739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28" name="Rectangle 4">
            <a:extLst>
              <a:ext uri="{FF2B5EF4-FFF2-40B4-BE49-F238E27FC236}">
                <a16:creationId xmlns:a16="http://schemas.microsoft.com/office/drawing/2014/main" id="{A0EF6E55-DD63-405E-9028-811E097A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1619250"/>
            <a:ext cx="5183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在数的运算中，当数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≠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０</a:t>
            </a:r>
            <a:r>
              <a:rPr kumimoji="1" lang="zh-CN" altLang="en-US" sz="2800" b="1">
                <a:ea typeface="楷体_GB2312"/>
                <a:cs typeface="楷体_GB2312"/>
              </a:rPr>
              <a:t>时，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A321451-E369-4F77-AA5F-9E93439BAF38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1068388"/>
            <a:ext cx="6505575" cy="2319337"/>
            <a:chOff x="450" y="400"/>
            <a:chExt cx="4098" cy="1461"/>
          </a:xfrm>
        </p:grpSpPr>
        <p:sp>
          <p:nvSpPr>
            <p:cNvPr id="7197" name="Rectangle 7">
              <a:extLst>
                <a:ext uri="{FF2B5EF4-FFF2-40B4-BE49-F238E27FC236}">
                  <a16:creationId xmlns:a16="http://schemas.microsoft.com/office/drawing/2014/main" id="{22794E74-5448-4F8B-9C9A-B22EE97A59EA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450" y="1411"/>
              <a:ext cx="4098" cy="450"/>
            </a:xfrm>
            <a:prstGeom prst="rect">
              <a:avLst/>
            </a:prstGeom>
            <a:blipFill>
              <a:blip r:embed="rId4"/>
              <a:stretch>
                <a:fillRect l="-1874" r="-1031" b="-940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 dirty="0">
                  <a:noFill/>
                </a:rPr>
                <a:t> </a:t>
              </a:r>
            </a:p>
          </p:txBody>
        </p:sp>
        <p:graphicFrame>
          <p:nvGraphicFramePr>
            <p:cNvPr id="13342" name="Object 8">
              <a:extLst>
                <a:ext uri="{FF2B5EF4-FFF2-40B4-BE49-F238E27FC236}">
                  <a16:creationId xmlns:a16="http://schemas.microsoft.com/office/drawing/2014/main" id="{E40BCBC1-0790-4141-9174-8AC3C00D22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8" y="400"/>
            <a:ext cx="18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0417" imgH="330057" progId="Equation.DSMT4">
                    <p:embed/>
                  </p:oleObj>
                </mc:Choice>
                <mc:Fallback>
                  <p:oleObj name="Equation" r:id="rId5" imgW="190417" imgH="330057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400"/>
                          <a:ext cx="189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F1B09900-37F4-421B-87CD-284338AE1CE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024438"/>
            <a:ext cx="2151063" cy="519112"/>
            <a:chOff x="340" y="2831"/>
            <a:chExt cx="1355" cy="327"/>
          </a:xfrm>
        </p:grpSpPr>
        <p:sp>
          <p:nvSpPr>
            <p:cNvPr id="13339" name="Rectangle 10">
              <a:extLst>
                <a:ext uri="{FF2B5EF4-FFF2-40B4-BE49-F238E27FC236}">
                  <a16:creationId xmlns:a16="http://schemas.microsoft.com/office/drawing/2014/main" id="{AAD7BF7E-19FC-48A2-8DE9-DB0CFE150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831"/>
              <a:ext cx="13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楷体_GB2312"/>
                  <a:ea typeface="楷体_GB2312"/>
                  <a:cs typeface="楷体_GB2312"/>
                </a:rPr>
                <a:t>个矩阵   ，</a:t>
              </a:r>
            </a:p>
          </p:txBody>
        </p:sp>
        <p:graphicFrame>
          <p:nvGraphicFramePr>
            <p:cNvPr id="13340" name="Object 11">
              <a:extLst>
                <a:ext uri="{FF2B5EF4-FFF2-40B4-BE49-F238E27FC236}">
                  <a16:creationId xmlns:a16="http://schemas.microsoft.com/office/drawing/2014/main" id="{5F3BA70A-25B5-4AB6-8B01-51FE0327F6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8" y="2901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92227" imgH="292227" progId="Equation.DSMT4">
                    <p:embed/>
                  </p:oleObj>
                </mc:Choice>
                <mc:Fallback>
                  <p:oleObj name="Equation" r:id="rId7" imgW="292227" imgH="292227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2901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0636" name="Rectangle 12">
            <a:extLst>
              <a:ext uri="{FF2B5EF4-FFF2-40B4-BE49-F238E27FC236}">
                <a16:creationId xmlns:a16="http://schemas.microsoft.com/office/drawing/2014/main" id="{CE4F92DE-43D5-428E-A474-C567AF86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367188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在矩阵的运算中，</a:t>
            </a:r>
            <a:endParaRPr kumimoji="1" lang="zh-CN" altLang="en-US" sz="2800" b="1">
              <a:solidFill>
                <a:srgbClr val="0000FF"/>
              </a:solidFill>
              <a:ea typeface="楷体_GB2312"/>
              <a:cs typeface="楷体_GB2312"/>
            </a:endParaRPr>
          </a:p>
        </p:txBody>
      </p:sp>
      <p:graphicFrame>
        <p:nvGraphicFramePr>
          <p:cNvPr id="1050637" name="Object 13">
            <a:extLst>
              <a:ext uri="{FF2B5EF4-FFF2-40B4-BE49-F238E27FC236}">
                <a16:creationId xmlns:a16="http://schemas.microsoft.com/office/drawing/2014/main" id="{758BB89B-7FE0-4FDB-AC21-3936AC5D5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5613" y="5653088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59937" imgH="368460" progId="Equation.DSMT4">
                  <p:embed/>
                </p:oleObj>
              </mc:Choice>
              <mc:Fallback>
                <p:oleObj name="Equation" r:id="rId9" imgW="2159937" imgH="3684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5653088"/>
                        <a:ext cx="2159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38" name="Rectangle 14">
            <a:extLst>
              <a:ext uri="{FF2B5EF4-FFF2-40B4-BE49-F238E27FC236}">
                <a16:creationId xmlns:a16="http://schemas.microsoft.com/office/drawing/2014/main" id="{4D882945-1412-460D-920C-5BFEB3C08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1558925"/>
            <a:ext cx="107791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、数</a:t>
            </a:r>
          </a:p>
        </p:txBody>
      </p:sp>
      <p:sp>
        <p:nvSpPr>
          <p:cNvPr id="1050639" name="Rectangle 15">
            <a:extLst>
              <a:ext uri="{FF2B5EF4-FFF2-40B4-BE49-F238E27FC236}">
                <a16:creationId xmlns:a16="http://schemas.microsoft.com/office/drawing/2014/main" id="{31FF4EC6-68CB-4768-AB27-E0BB1897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71888"/>
            <a:ext cx="14351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、矩阵</a:t>
            </a:r>
          </a:p>
        </p:txBody>
      </p:sp>
      <p:sp>
        <p:nvSpPr>
          <p:cNvPr id="1050640" name="Rectangle 16">
            <a:extLst>
              <a:ext uri="{FF2B5EF4-FFF2-40B4-BE49-F238E27FC236}">
                <a16:creationId xmlns:a16="http://schemas.microsoft.com/office/drawing/2014/main" id="{B29309CA-8434-499B-92F8-3A2E9C7B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6002338"/>
            <a:ext cx="431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则矩阵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/>
                <a:cs typeface="楷体_GB2312"/>
              </a:rPr>
              <a:t>B 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称为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的</a:t>
            </a:r>
            <a:r>
              <a:rPr kumimoji="1" lang="zh-CN" altLang="en-US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逆矩阵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，</a:t>
            </a:r>
          </a:p>
        </p:txBody>
      </p:sp>
      <p:sp>
        <p:nvSpPr>
          <p:cNvPr id="13324" name="Rectangle 19">
            <a:extLst>
              <a:ext uri="{FF2B5EF4-FFF2-40B4-BE49-F238E27FC236}">
                <a16:creationId xmlns:a16="http://schemas.microsoft.com/office/drawing/2014/main" id="{DB7E6835-9DC2-44B3-8A89-B56447CC3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89225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800" b="1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050644" name="Rectangle 20">
            <a:extLst>
              <a:ext uri="{FF2B5EF4-FFF2-40B4-BE49-F238E27FC236}">
                <a16:creationId xmlns:a16="http://schemas.microsoft.com/office/drawing/2014/main" id="{61BE8E73-105D-49B9-A506-13F2E2C4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55892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ea typeface="楷体_GB2312"/>
                <a:cs typeface="楷体_GB2312"/>
              </a:rPr>
              <a:t>有</a:t>
            </a:r>
          </a:p>
        </p:txBody>
      </p:sp>
      <p:sp>
        <p:nvSpPr>
          <p:cNvPr id="1050645" name="Rectangle 21">
            <a:extLst>
              <a:ext uri="{FF2B5EF4-FFF2-40B4-BE49-F238E27FC236}">
                <a16:creationId xmlns:a16="http://schemas.microsoft.com/office/drawing/2014/main" id="{E84CB215-E9E6-4396-B1CA-37F9F15D8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671888"/>
            <a:ext cx="3398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单位阵</a:t>
            </a:r>
            <a:r>
              <a:rPr kumimoji="1" lang="zh-CN" altLang="en-US" sz="2800" b="1" i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Ｅ</a:t>
            </a:r>
            <a:r>
              <a:rPr kumimoji="1" lang="zh-CN" altLang="en-US" sz="2800" b="1">
                <a:solidFill>
                  <a:srgbClr val="0000FF"/>
                </a:solidFill>
                <a:latin typeface="楷体_GB2312"/>
                <a:ea typeface="楷体_GB2312"/>
                <a:cs typeface="楷体_GB2312"/>
              </a:rPr>
              <a:t>相当于数的</a:t>
            </a:r>
          </a:p>
        </p:txBody>
      </p:sp>
      <p:sp>
        <p:nvSpPr>
          <p:cNvPr id="1050646" name="Rectangle 22">
            <a:extLst>
              <a:ext uri="{FF2B5EF4-FFF2-40B4-BE49-F238E27FC236}">
                <a16:creationId xmlns:a16="http://schemas.microsoft.com/office/drawing/2014/main" id="{B1A12FBA-9574-48EC-89D4-827D34EAC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391025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那么，对于矩阵</a:t>
            </a:r>
            <a:r>
              <a:rPr kumimoji="1" lang="zh-CN" altLang="en-US" sz="2800" b="1" i="1">
                <a:latin typeface="楷体_GB2312"/>
                <a:ea typeface="楷体_GB2312"/>
                <a:cs typeface="楷体_GB2312"/>
              </a:rPr>
              <a:t>Ａ</a:t>
            </a: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，如果存在</a:t>
            </a:r>
            <a:r>
              <a:rPr kumimoji="1" lang="zh-CN" altLang="en-US" sz="2800" b="1">
                <a:ea typeface="楷体_GB2312"/>
                <a:cs typeface="楷体_GB2312"/>
              </a:rPr>
              <a:t>一</a:t>
            </a:r>
          </a:p>
        </p:txBody>
      </p:sp>
      <p:sp>
        <p:nvSpPr>
          <p:cNvPr id="1050647" name="Rectangle 23">
            <a:extLst>
              <a:ext uri="{FF2B5EF4-FFF2-40B4-BE49-F238E27FC236}">
                <a16:creationId xmlns:a16="http://schemas.microsoft.com/office/drawing/2014/main" id="{432BB87B-D97E-4B2C-A657-7A65C1CBD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02443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ea typeface="楷体_GB2312"/>
                <a:cs typeface="楷体_GB2312"/>
              </a:rPr>
              <a:t>有</a:t>
            </a: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7E247F45-B3E3-469D-B777-17433F589407}"/>
              </a:ext>
            </a:extLst>
          </p:cNvPr>
          <p:cNvGrpSpPr>
            <a:grpSpLocks/>
          </p:cNvGrpSpPr>
          <p:nvPr/>
        </p:nvGrpSpPr>
        <p:grpSpPr bwMode="auto">
          <a:xfrm>
            <a:off x="5173663" y="5995988"/>
            <a:ext cx="2851150" cy="528637"/>
            <a:chOff x="3259" y="3612"/>
            <a:chExt cx="1796" cy="333"/>
          </a:xfrm>
        </p:grpSpPr>
        <p:graphicFrame>
          <p:nvGraphicFramePr>
            <p:cNvPr id="13336" name="Object 25">
              <a:extLst>
                <a:ext uri="{FF2B5EF4-FFF2-40B4-BE49-F238E27FC236}">
                  <a16:creationId xmlns:a16="http://schemas.microsoft.com/office/drawing/2014/main" id="{C6570D80-AAB1-4337-8612-14CF63C865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9" y="366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92100" imgH="304800" progId="Equation.DSMT4">
                    <p:embed/>
                  </p:oleObj>
                </mc:Choice>
                <mc:Fallback>
                  <p:oleObj name="Equation" r:id="rId11" imgW="292100" imgH="3048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9" y="3668"/>
                          <a:ext cx="184" cy="1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26">
              <a:extLst>
                <a:ext uri="{FF2B5EF4-FFF2-40B4-BE49-F238E27FC236}">
                  <a16:creationId xmlns:a16="http://schemas.microsoft.com/office/drawing/2014/main" id="{2E3759BA-19B7-4559-8648-036CC08D45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5" y="369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92100" imgH="304800" progId="Equation.DSMT4">
                    <p:embed/>
                  </p:oleObj>
                </mc:Choice>
                <mc:Fallback>
                  <p:oleObj name="Equation" r:id="rId13" imgW="292100" imgH="3048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" y="3692"/>
                          <a:ext cx="184" cy="1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8" name="Rectangle 27">
              <a:extLst>
                <a:ext uri="{FF2B5EF4-FFF2-40B4-BE49-F238E27FC236}">
                  <a16:creationId xmlns:a16="http://schemas.microsoft.com/office/drawing/2014/main" id="{EB7B6CA4-AD4F-4BC9-922E-847C33E02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612"/>
              <a:ext cx="1585" cy="333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楷体_GB2312"/>
                  <a:ea typeface="楷体_GB2312"/>
                  <a:cs typeface="楷体_GB2312"/>
                </a:rPr>
                <a:t>称为</a:t>
              </a:r>
              <a:r>
                <a:rPr kumimoji="1" lang="zh-CN" altLang="en-US" sz="2800" b="1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可逆矩阵</a:t>
              </a:r>
              <a:r>
                <a:rPr kumimoji="1" lang="en-US" altLang="zh-CN" sz="2800" b="1">
                  <a:latin typeface="楷体_GB2312"/>
                  <a:ea typeface="楷体_GB2312"/>
                  <a:cs typeface="楷体_GB2312"/>
                </a:rPr>
                <a:t>.</a:t>
              </a:r>
              <a:endParaRPr kumimoji="1" lang="en-US" altLang="zh-CN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sp>
        <p:nvSpPr>
          <p:cNvPr id="13330" name="Rectangle 28">
            <a:extLst>
              <a:ext uri="{FF2B5EF4-FFF2-40B4-BE49-F238E27FC236}">
                <a16:creationId xmlns:a16="http://schemas.microsoft.com/office/drawing/2014/main" id="{A434AD16-4726-4306-8792-E4C784B4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2711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概念的引入</a:t>
            </a:r>
            <a:r>
              <a:rPr kumimoji="1"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graphicFrame>
        <p:nvGraphicFramePr>
          <p:cNvPr id="1050653" name="Object 29">
            <a:extLst>
              <a:ext uri="{FF2B5EF4-FFF2-40B4-BE49-F238E27FC236}">
                <a16:creationId xmlns:a16="http://schemas.microsoft.com/office/drawing/2014/main" id="{2005A683-A2BF-4F2F-9787-4036C212A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3238500"/>
          <a:ext cx="2447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628900" imgH="419100" progId="Equation.DSMT4">
                  <p:embed/>
                </p:oleObj>
              </mc:Choice>
              <mc:Fallback>
                <p:oleObj name="Equation" r:id="rId15" imgW="2628900" imgH="419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238500"/>
                        <a:ext cx="24479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C87431E-6ACF-453A-9BBD-DA2E421B3F73}"/>
              </a:ext>
            </a:extLst>
          </p:cNvPr>
          <p:cNvSpPr txBox="1"/>
          <p:nvPr/>
        </p:nvSpPr>
        <p:spPr>
          <a:xfrm>
            <a:off x="3348038" y="467084"/>
            <a:ext cx="2065238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2.3.1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逆矩阵</a:t>
            </a:r>
          </a:p>
        </p:txBody>
      </p:sp>
      <p:sp>
        <p:nvSpPr>
          <p:cNvPr id="13335" name="灯片编号占位符 2">
            <a:extLst>
              <a:ext uri="{FF2B5EF4-FFF2-40B4-BE49-F238E27FC236}">
                <a16:creationId xmlns:a16="http://schemas.microsoft.com/office/drawing/2014/main" id="{479005E9-3EEC-403D-B8A5-C18CADAC4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A4544CA1-06BA-47AD-A7A5-BD8592D41D12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7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0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0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506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0506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0506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0506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50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50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506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5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5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0506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0506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0506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5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0506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0506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0506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10506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10506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10506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5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5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10506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1050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1050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26" grpId="0"/>
      <p:bldP spid="1050628" grpId="0"/>
      <p:bldP spid="1050636" grpId="0"/>
      <p:bldP spid="1050638" grpId="0"/>
      <p:bldP spid="1050639" grpId="0"/>
      <p:bldP spid="1050640" grpId="0"/>
      <p:bldP spid="1050644" grpId="0"/>
      <p:bldP spid="1050645" grpId="0"/>
      <p:bldP spid="1050646" grpId="0"/>
      <p:bldP spid="10506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651" name="Object 3">
            <a:extLst>
              <a:ext uri="{FF2B5EF4-FFF2-40B4-BE49-F238E27FC236}">
                <a16:creationId xmlns:a16="http://schemas.microsoft.com/office/drawing/2014/main" id="{A8B4D1E4-FE75-4969-ADFF-E761E5D89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125538"/>
          <a:ext cx="647382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42000" imgH="2044700" progId="Equation.DSMT4">
                  <p:embed/>
                </p:oleObj>
              </mc:Choice>
              <mc:Fallback>
                <p:oleObj name="Equation" r:id="rId2" imgW="5842000" imgH="2044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25538"/>
                        <a:ext cx="647382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652" name="Text Box 4">
            <a:extLst>
              <a:ext uri="{FF2B5EF4-FFF2-40B4-BE49-F238E27FC236}">
                <a16:creationId xmlns:a16="http://schemas.microsoft.com/office/drawing/2014/main" id="{EEABCC8E-DDF2-4FDC-BC1D-BC4BBA4DA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3775075"/>
            <a:ext cx="180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例 </a:t>
            </a:r>
            <a:r>
              <a:rPr kumimoji="1" lang="en-US" altLang="zh-CN" sz="2800" b="1">
                <a:latin typeface="宋体" panose="02010600030101010101" pitchFamily="2" charset="-122"/>
              </a:rPr>
              <a:t>:   </a:t>
            </a:r>
            <a:r>
              <a:rPr kumimoji="1" lang="zh-CN" altLang="en-US" sz="2800" b="1">
                <a:latin typeface="宋体" panose="02010600030101010101" pitchFamily="2" charset="-122"/>
              </a:rPr>
              <a:t>设</a:t>
            </a:r>
          </a:p>
        </p:txBody>
      </p:sp>
      <p:graphicFrame>
        <p:nvGraphicFramePr>
          <p:cNvPr id="1051653" name="Object 5">
            <a:extLst>
              <a:ext uri="{FF2B5EF4-FFF2-40B4-BE49-F238E27FC236}">
                <a16:creationId xmlns:a16="http://schemas.microsoft.com/office/drawing/2014/main" id="{0960A63C-3465-4F75-91CC-221E82720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3162300"/>
          <a:ext cx="42545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54500" imgH="1841500" progId="Equation.DSMT4">
                  <p:embed/>
                </p:oleObj>
              </mc:Choice>
              <mc:Fallback>
                <p:oleObj name="Equation" r:id="rId4" imgW="4254500" imgH="1841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162300"/>
                        <a:ext cx="42545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654" name="Object 6">
            <a:extLst>
              <a:ext uri="{FF2B5EF4-FFF2-40B4-BE49-F238E27FC236}">
                <a16:creationId xmlns:a16="http://schemas.microsoft.com/office/drawing/2014/main" id="{104F328D-C8F4-449B-9907-4EC6DE2279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4876800"/>
          <a:ext cx="245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1100" imgH="393700" progId="Equation.3">
                  <p:embed/>
                </p:oleObj>
              </mc:Choice>
              <mc:Fallback>
                <p:oleObj name="Equation" r:id="rId6" imgW="2451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876800"/>
                        <a:ext cx="245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655" name="Object 7">
            <a:extLst>
              <a:ext uri="{FF2B5EF4-FFF2-40B4-BE49-F238E27FC236}">
                <a16:creationId xmlns:a16="http://schemas.microsoft.com/office/drawing/2014/main" id="{06B198CF-1A58-4844-AF08-EC3396FB6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486400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7512" imgH="444307" progId="Equation.3">
                  <p:embed/>
                </p:oleObj>
              </mc:Choice>
              <mc:Fallback>
                <p:oleObj name="Equation" r:id="rId8" imgW="3427512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86400"/>
                        <a:ext cx="342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3">
            <a:extLst>
              <a:ext uri="{FF2B5EF4-FFF2-40B4-BE49-F238E27FC236}">
                <a16:creationId xmlns:a16="http://schemas.microsoft.com/office/drawing/2014/main" id="{5F9ADB36-864E-435A-918F-623D2F7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81013"/>
            <a:ext cx="289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3300"/>
                </a:solidFill>
                <a:latin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逆矩阵的定义</a:t>
            </a:r>
          </a:p>
        </p:txBody>
      </p:sp>
      <p:sp>
        <p:nvSpPr>
          <p:cNvPr id="14344" name="灯片编号占位符 2">
            <a:extLst>
              <a:ext uri="{FF2B5EF4-FFF2-40B4-BE49-F238E27FC236}">
                <a16:creationId xmlns:a16="http://schemas.microsoft.com/office/drawing/2014/main" id="{F475E3E6-7F59-4A34-B1A3-A37E7C316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4114800" y="6518275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15BB5897-83B0-48FE-A919-2EED983BE4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8</a:t>
            </a:fld>
            <a:r>
              <a:rPr lang="en-US" altLang="zh-CN">
                <a:solidFill>
                  <a:schemeClr val="bg1"/>
                </a:solidFill>
              </a:rPr>
              <a:t>/40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2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7351E1"/>
      </a:dk2>
      <a:lt2>
        <a:srgbClr val="969696"/>
      </a:lt2>
      <a:accent1>
        <a:srgbClr val="4388E3"/>
      </a:accent1>
      <a:accent2>
        <a:srgbClr val="ECA024"/>
      </a:accent2>
      <a:accent3>
        <a:srgbClr val="FFFFFF"/>
      </a:accent3>
      <a:accent4>
        <a:srgbClr val="000000"/>
      </a:accent4>
      <a:accent5>
        <a:srgbClr val="B0C3EF"/>
      </a:accent5>
      <a:accent6>
        <a:srgbClr val="D69120"/>
      </a:accent6>
      <a:hlink>
        <a:srgbClr val="99CC00"/>
      </a:hlink>
      <a:folHlink>
        <a:srgbClr val="339966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336699"/>
        </a:dk2>
        <a:lt2>
          <a:srgbClr val="969696"/>
        </a:lt2>
        <a:accent1>
          <a:srgbClr val="8876C8"/>
        </a:accent1>
        <a:accent2>
          <a:srgbClr val="28CCBC"/>
        </a:accent2>
        <a:accent3>
          <a:srgbClr val="FFFFFF"/>
        </a:accent3>
        <a:accent4>
          <a:srgbClr val="000000"/>
        </a:accent4>
        <a:accent5>
          <a:srgbClr val="C3BDE0"/>
        </a:accent5>
        <a:accent6>
          <a:srgbClr val="23B9AA"/>
        </a:accent6>
        <a:hlink>
          <a:srgbClr val="83A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7351E1"/>
        </a:dk2>
        <a:lt2>
          <a:srgbClr val="969696"/>
        </a:lt2>
        <a:accent1>
          <a:srgbClr val="4388E3"/>
        </a:accent1>
        <a:accent2>
          <a:srgbClr val="ECA024"/>
        </a:accent2>
        <a:accent3>
          <a:srgbClr val="FFFFFF"/>
        </a:accent3>
        <a:accent4>
          <a:srgbClr val="000000"/>
        </a:accent4>
        <a:accent5>
          <a:srgbClr val="B0C3EF"/>
        </a:accent5>
        <a:accent6>
          <a:srgbClr val="D69120"/>
        </a:accent6>
        <a:hlink>
          <a:srgbClr val="99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808080"/>
        </a:lt2>
        <a:accent1>
          <a:srgbClr val="41BBE1"/>
        </a:accent1>
        <a:accent2>
          <a:srgbClr val="165AA4"/>
        </a:accent2>
        <a:accent3>
          <a:srgbClr val="FFFFFF"/>
        </a:accent3>
        <a:accent4>
          <a:srgbClr val="000000"/>
        </a:accent4>
        <a:accent5>
          <a:srgbClr val="B0DAEE"/>
        </a:accent5>
        <a:accent6>
          <a:srgbClr val="135194"/>
        </a:accent6>
        <a:hlink>
          <a:srgbClr val="FFCC0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992</Words>
  <Characters>0</Characters>
  <Application>Microsoft Office PowerPoint</Application>
  <DocSecurity>0</DocSecurity>
  <PresentationFormat>全屏显示(4:3)</PresentationFormat>
  <Lines>0</Lines>
  <Paragraphs>188</Paragraphs>
  <Slides>41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7" baseType="lpstr">
      <vt:lpstr>黑体</vt:lpstr>
      <vt:lpstr>华文楷体</vt:lpstr>
      <vt:lpstr>华文新魏</vt:lpstr>
      <vt:lpstr>华文行楷</vt:lpstr>
      <vt:lpstr>楷体</vt:lpstr>
      <vt:lpstr>楷体_GB2312</vt:lpstr>
      <vt:lpstr>宋体</vt:lpstr>
      <vt:lpstr>Arial</vt:lpstr>
      <vt:lpstr>Symbol</vt:lpstr>
      <vt:lpstr>Times New Roman</vt:lpstr>
      <vt:lpstr>Verdana</vt:lpstr>
      <vt:lpstr>Wingdings</vt:lpstr>
      <vt:lpstr>Default Design</vt:lpstr>
      <vt:lpstr>Equation.3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zhou_xuexue@163.com</dc:creator>
  <cp:lastModifiedBy>云鹏 何</cp:lastModifiedBy>
  <cp:revision>135</cp:revision>
  <cp:lastPrinted>1899-12-30T00:00:00Z</cp:lastPrinted>
  <dcterms:created xsi:type="dcterms:W3CDTF">2006-09-30T23:27:11Z</dcterms:created>
  <dcterms:modified xsi:type="dcterms:W3CDTF">2023-03-06T02:10:07Z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