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70" r:id="rId5"/>
    <p:sldId id="262" r:id="rId6"/>
    <p:sldId id="264" r:id="rId7"/>
    <p:sldId id="265" r:id="rId8"/>
    <p:sldId id="267" r:id="rId9"/>
    <p:sldId id="268" r:id="rId10"/>
    <p:sldId id="274" r:id="rId11"/>
    <p:sldId id="276" r:id="rId12"/>
    <p:sldId id="277" r:id="rId13"/>
    <p:sldId id="278" r:id="rId14"/>
    <p:sldId id="271" r:id="rId15"/>
    <p:sldId id="272" r:id="rId16"/>
    <p:sldId id="257" r:id="rId17"/>
    <p:sldId id="258" r:id="rId18"/>
    <p:sldId id="259" r:id="rId19"/>
    <p:sldId id="280" r:id="rId20"/>
    <p:sldId id="279" r:id="rId21"/>
    <p:sldId id="260" r:id="rId22"/>
    <p:sldId id="26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9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aijiahao.baidu.com/s?id=1608517910998923408&amp;wfr=spider&amp;for=p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aijiahao.baidu.com/s?id=1610701220469840463&amp;wfr=spider&amp;for=p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离婚率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2012-2017</a:t>
            </a:r>
            <a:r>
              <a:rPr lang="zh-CN" altLang="en-US" dirty="0" smtClean="0"/>
              <a:t>全国上半年婚姻人口数据趋势（对）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 descr="2017中国离婚率十强城市出炉！真没想到出轨率最高竟是这两个群体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572428" cy="47001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4" name="Picture 2" descr="http://5b0988e595225.cdn.sohucs.com/images/20170904/9a04e5dbdc0c447db2179083c44e8429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215370" cy="49934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 descr="http://5b0988e595225.cdn.sohucs.com/images/20170904/53f3914453054b558a73333c5561017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86808" cy="4726072"/>
          </a:xfrm>
          <a:prstGeom prst="rect">
            <a:avLst/>
          </a:prstGeom>
          <a:noFill/>
        </p:spPr>
      </p:pic>
      <p:sp>
        <p:nvSpPr>
          <p:cNvPr id="34820" name="AutoShape 4" descr="http://5b0988e595225.cdn.sohucs.com/images/20170904/5f9d1c91bc314877830518f17ad1a8e0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5842" name="AutoShape 2" descr="http://5b0988e595225.cdn.sohucs.com/images/20170904/5f9d1c91bc314877830518f17ad1a8e0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AutoShape 4" descr="http://5b0988e595225.cdn.sohucs.com/images/20170904/5f9d1c91bc314877830518f17ad1a8e0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6" name="AutoShape 6" descr="http://5b0988e595225.cdn.sohucs.com/images/20170904/5f9d1c91bc314877830518f17ad1a8e0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8" name="AutoShape 8" descr="http://5b0988e595225.cdn.sohucs.com/images/20170904/5f9d1c91bc314877830518f17ad1a8e0.jpeg"/>
          <p:cNvSpPr>
            <a:spLocks noChangeAspect="1" noChangeArrowheads="1"/>
          </p:cNvSpPr>
          <p:nvPr/>
        </p:nvSpPr>
        <p:spPr bwMode="auto">
          <a:xfrm>
            <a:off x="155575" y="-2590800"/>
            <a:ext cx="5715000" cy="540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50" name="AutoShape 10" descr="http://5b0988e595225.cdn.sohucs.com/images/20170904/5f9d1c91bc314877830518f17ad1a8e0.jpeg"/>
          <p:cNvSpPr>
            <a:spLocks noChangeAspect="1" noChangeArrowheads="1"/>
          </p:cNvSpPr>
          <p:nvPr/>
        </p:nvSpPr>
        <p:spPr bwMode="auto">
          <a:xfrm>
            <a:off x="155575" y="-2590800"/>
            <a:ext cx="5715000" cy="540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00042"/>
            <a:ext cx="6215106" cy="580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为什么中国现在的离婚率这么高？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https://baijiahao.baidu.com/s?id=1608517910998923408&amp;wfr=spider&amp;for=pc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一、婚姻观念自由，现在年轻人缺乏理性。</a:t>
            </a:r>
          </a:p>
          <a:p>
            <a:r>
              <a:rPr lang="zh-CN" altLang="en-US" dirty="0" smtClean="0"/>
              <a:t>二、被迫结婚，婚姻双方没有感情。</a:t>
            </a:r>
          </a:p>
          <a:p>
            <a:r>
              <a:rPr lang="zh-CN" altLang="en-US" dirty="0" smtClean="0"/>
              <a:t>三、婚姻对于双方的约束太少</a:t>
            </a:r>
          </a:p>
          <a:p>
            <a:endParaRPr lang="zh-CN" altLang="en-US" dirty="0"/>
          </a:p>
        </p:txBody>
      </p:sp>
      <p:sp>
        <p:nvSpPr>
          <p:cNvPr id="3074" name="AutoShape 2" descr="http://5b0988e595225.cdn.sohucs.com/images/20170904/5f9d1c91bc314877830518f17ad1a8e0.jpeg"/>
          <p:cNvSpPr>
            <a:spLocks noChangeAspect="1" noChangeArrowheads="1"/>
          </p:cNvSpPr>
          <p:nvPr/>
        </p:nvSpPr>
        <p:spPr bwMode="auto">
          <a:xfrm>
            <a:off x="155575" y="-2590800"/>
            <a:ext cx="5715000" cy="540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年离婚对数是</a:t>
            </a:r>
            <a:r>
              <a:rPr lang="en-US" altLang="zh-CN" dirty="0" smtClean="0"/>
              <a:t>437.4</a:t>
            </a:r>
            <a:r>
              <a:rPr lang="zh-CN" altLang="en-US" dirty="0" smtClean="0"/>
              <a:t>万对！为什么每年的离婚率那么高？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hlinkClick r:id="rId2"/>
              </a:rPr>
              <a:t>https://baijiahao.baidu.com/s?id=1610701220469840463&amp;wfr=spider&amp;for=pc</a:t>
            </a:r>
            <a:endParaRPr lang="en-US" altLang="zh-CN" dirty="0" smtClean="0"/>
          </a:p>
          <a:p>
            <a:r>
              <a:rPr lang="zh-CN" altLang="en-US" dirty="0" smtClean="0"/>
              <a:t>第一个原因，是现在结婚的成本太高，作为适婚的男性，在如此巨大的压力面前，选择了延迟结婚，甚至到了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40</a:t>
            </a:r>
            <a:r>
              <a:rPr lang="zh-CN" altLang="en-US" dirty="0" smtClean="0"/>
              <a:t>岁还是打单身的也不再是少数人群，这样的人群，将在未来成为男性群体里打单身的主流人员。</a:t>
            </a:r>
            <a:endParaRPr lang="en-US" altLang="zh-CN" dirty="0" smtClean="0"/>
          </a:p>
          <a:p>
            <a:r>
              <a:rPr lang="zh-CN" altLang="en-US" dirty="0" smtClean="0"/>
              <a:t>第二个原因，由于男多女少的现象凸显严重，失衡，造就了现在男女严重不平衡的现象</a:t>
            </a:r>
            <a:endParaRPr lang="en-US" altLang="zh-CN" dirty="0" smtClean="0"/>
          </a:p>
          <a:p>
            <a:r>
              <a:rPr lang="zh-CN" altLang="en-US" dirty="0" smtClean="0"/>
              <a:t>第三个原因，由于现在思想开放，人的压力也比较大，无数的男人选择了延迟结婚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离婚率越来也高，为什么？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离婚是理性的决策吗？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离婚率上涨是因为人们越来越理性？或者越来越独立？</a:t>
            </a:r>
            <a:endParaRPr lang="en-US" altLang="zh-CN" dirty="0" smtClean="0"/>
          </a:p>
          <a:p>
            <a:r>
              <a:rPr lang="zh-CN" altLang="en-US" dirty="0" smtClean="0"/>
              <a:t>（理性的框架下）离婚的成本下降（离婚的收益上升）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婚姻法（财产）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女性独立（社会经济地位提高）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独生子女政策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社会保障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为买房而离婚？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新的假说：预期寿命假说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活的越长，对于不幸福的婚姻，不离婚的成本的越高（离婚的收益更大），离婚的可能性就变大！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也影响结婚率：预期寿命的提高，降低了结婚的回报（人生太长，单身更有理），因此，更加可能推迟结婚或者凭</a:t>
            </a:r>
            <a:r>
              <a:rPr lang="zh-CN" altLang="en-US" b="1" dirty="0" smtClean="0"/>
              <a:t>实力永远单身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隐含假设：长远来看，（对于多数人而言）维持婚姻的成本在上升或者婚姻的收益在不断下降！（爱情是个神马东西）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如何验证？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理想的条件下，寻找两对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岁结婚的</a:t>
            </a:r>
            <a:r>
              <a:rPr lang="en-US" altLang="zh-CN" dirty="0" smtClean="0"/>
              <a:t>couples</a:t>
            </a:r>
            <a:r>
              <a:rPr lang="zh-CN" altLang="en-US" dirty="0" smtClean="0"/>
              <a:t>，其中一对甲预期活</a:t>
            </a:r>
            <a:r>
              <a:rPr lang="en-US" altLang="zh-CN" dirty="0" smtClean="0"/>
              <a:t>60</a:t>
            </a:r>
            <a:r>
              <a:rPr lang="zh-CN" altLang="en-US" dirty="0" smtClean="0"/>
              <a:t>岁左右，另外一对乙大概要活</a:t>
            </a:r>
            <a:r>
              <a:rPr lang="en-US" altLang="zh-CN" dirty="0" smtClean="0"/>
              <a:t>90</a:t>
            </a:r>
            <a:r>
              <a:rPr lang="zh-CN" altLang="en-US" dirty="0" smtClean="0"/>
              <a:t>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婚后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年的时候（</a:t>
            </a:r>
            <a:r>
              <a:rPr lang="en-US" altLang="zh-CN" dirty="0" smtClean="0"/>
              <a:t>45</a:t>
            </a:r>
            <a:r>
              <a:rPr lang="zh-CN" altLang="en-US" dirty="0" smtClean="0"/>
              <a:t>岁），爱情的巨轮说沉就沉，只剩下亲情，甲决定还是忍忍（反正时日无多），乙则无法忍受（来日太长）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实证分析</a:t>
            </a:r>
            <a:r>
              <a:rPr lang="en-US" altLang="zh-CN" dirty="0" smtClean="0"/>
              <a:t>3: </a:t>
            </a:r>
            <a:r>
              <a:rPr lang="zh-CN" altLang="en-US" dirty="0" smtClean="0"/>
              <a:t>时间序列数据（国家层面）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时间序列数据（中国统计年鉴；更长时间序列）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：是否离婚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：预期寿命（自我报告寿命；家族寿命）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控制变量：小孩年龄、性别、家庭收入、夫妻双方教育程度等等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1987</a:t>
            </a:r>
            <a:r>
              <a:rPr lang="zh-CN" altLang="en-US" dirty="0" smtClean="0"/>
              <a:t>年到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31</a:t>
            </a:r>
            <a:r>
              <a:rPr lang="zh-CN" altLang="en-US" dirty="0" smtClean="0"/>
              <a:t>年的民政部数据显示：“晚婚”现象明显，近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25—29</a:t>
            </a:r>
            <a:r>
              <a:rPr lang="zh-CN" altLang="en-US" dirty="0" smtClean="0"/>
              <a:t>岁结婚登记的公民占最多。自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年起，中国的离婚率逐年上升。每年，有多少中国人登记结婚？年轻人为什么晚结婚了？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实证分析</a:t>
            </a:r>
            <a:r>
              <a:rPr lang="en-US" altLang="zh-CN" dirty="0" smtClean="0"/>
              <a:t>2: </a:t>
            </a:r>
            <a:r>
              <a:rPr lang="zh-CN" altLang="en-US" dirty="0" smtClean="0"/>
              <a:t>面板数据（地区层面）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省级面板数据（统计年鉴、民政部数据；时间序列较短）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：离婚率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：预期寿命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控制变量：</a:t>
            </a:r>
            <a:r>
              <a:rPr lang="en-US" altLang="zh-CN" dirty="0" smtClean="0"/>
              <a:t>GDP</a:t>
            </a:r>
            <a:r>
              <a:rPr lang="zh-CN" altLang="en-US" dirty="0" smtClean="0"/>
              <a:t>、人口结构等等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实证分析</a:t>
            </a:r>
            <a:r>
              <a:rPr lang="en-US" altLang="zh-CN" dirty="0" smtClean="0"/>
              <a:t>1: </a:t>
            </a:r>
            <a:r>
              <a:rPr lang="zh-CN" altLang="en-US" dirty="0" smtClean="0"/>
              <a:t>截面数据（家庭层面）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微观调查数据（</a:t>
            </a:r>
            <a:r>
              <a:rPr lang="en-US" altLang="zh-CN" dirty="0" smtClean="0"/>
              <a:t>CHNS,CHARLS,CFPS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：是否离婚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：预期寿命（自我报告寿命；家族寿命）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控制变量：小孩年龄、性别、家庭收入、夫妻双方教育程度等等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思考：预期寿命会对健康以及教育投资产生什么影响？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Readings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Hall &amp; Jones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QJE</a:t>
            </a:r>
          </a:p>
          <a:p>
            <a:pPr lvl="1"/>
            <a:r>
              <a:rPr lang="zh-CN" altLang="en-US" dirty="0" smtClean="0"/>
              <a:t>预期寿命与医疗保健支出上涨</a:t>
            </a:r>
            <a:endParaRPr lang="en-US" altLang="zh-CN" dirty="0" smtClean="0"/>
          </a:p>
          <a:p>
            <a:r>
              <a:rPr lang="zh-CN" altLang="en-US" dirty="0" smtClean="0"/>
              <a:t>看法：对单亲家庭的社会保障政策如何影响离婚率？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 descr="离婚率上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0"/>
            <a:ext cx="6500858" cy="6696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6" name="Picture 2" descr="离婚率如何计算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7699"/>
            <a:ext cx="6357982" cy="6210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结婚率近年下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-357214"/>
            <a:ext cx="5238750" cy="7058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 descr="结婚年龄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71480"/>
            <a:ext cx="5238750" cy="5600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 descr="完婚明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-571528"/>
            <a:ext cx="5238750" cy="695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 descr="登记结婚人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-3143296"/>
            <a:ext cx="5238750" cy="10334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 descr="离婚人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-2428916"/>
            <a:ext cx="5238750" cy="988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660</Words>
  <PresentationFormat>全屏显示(4:3)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离婚率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2012-2017全国上半年婚姻人口数据趋势（对）</vt:lpstr>
      <vt:lpstr>幻灯片 11</vt:lpstr>
      <vt:lpstr>幻灯片 12</vt:lpstr>
      <vt:lpstr>幻灯片 13</vt:lpstr>
      <vt:lpstr>为什么中国现在的离婚率这么高？</vt:lpstr>
      <vt:lpstr>2017年离婚对数是437.4万对！为什么每年的离婚率那么高？</vt:lpstr>
      <vt:lpstr>离婚率越来也高，为什么？</vt:lpstr>
      <vt:lpstr>幻灯片 17</vt:lpstr>
      <vt:lpstr>幻灯片 18</vt:lpstr>
      <vt:lpstr>实证分析3: 时间序列数据（国家层面）</vt:lpstr>
      <vt:lpstr>实证分析2: 面板数据（地区层面）</vt:lpstr>
      <vt:lpstr>实证分析1: 截面数据（家庭层面）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离婚率</dc:title>
  <dc:creator>apple</dc:creator>
  <cp:lastModifiedBy>apple</cp:lastModifiedBy>
  <cp:revision>11</cp:revision>
  <dcterms:created xsi:type="dcterms:W3CDTF">2019-03-02T03:18:55Z</dcterms:created>
  <dcterms:modified xsi:type="dcterms:W3CDTF">2019-03-04T11:00:35Z</dcterms:modified>
</cp:coreProperties>
</file>