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94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5923-57F2-48FA-B1CB-ACD1C4B41AF7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6924-F4F8-448A-8781-B1FE14B6B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8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6924-F4F8-448A-8781-B1FE14B6B7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4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2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2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9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9299-7CB2-4B0B-A235-63EE6E8E9CCF}" type="datetimeFigureOut">
              <a:rPr lang="zh-CN" altLang="en-US" smtClean="0"/>
              <a:t>2023-05-07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C32C-DE9F-4894-8512-C8918064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9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01084"/>
              </p:ext>
            </p:extLst>
          </p:nvPr>
        </p:nvGraphicFramePr>
        <p:xfrm>
          <a:off x="1056640" y="770572"/>
          <a:ext cx="13763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AxMath" r:id="rId4" imgW="1377000" imgH="1689120" progId="Equation.AxMath">
                  <p:embed/>
                </p:oleObj>
              </mc:Choice>
              <mc:Fallback>
                <p:oleObj name="AxMath" r:id="rId4" imgW="1377000" imgH="168912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640" y="770572"/>
                        <a:ext cx="1376363" cy="16891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9752"/>
              </p:ext>
            </p:extLst>
          </p:nvPr>
        </p:nvGraphicFramePr>
        <p:xfrm>
          <a:off x="3302000" y="770572"/>
          <a:ext cx="1236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AxMath" r:id="rId6" imgW="1236600" imgH="812160" progId="Equation.AxMath">
                  <p:embed/>
                </p:oleObj>
              </mc:Choice>
              <mc:Fallback>
                <p:oleObj name="AxMath" r:id="rId6" imgW="1236600" imgH="81216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2000" y="770572"/>
                        <a:ext cx="1236663" cy="8128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88613"/>
              </p:ext>
            </p:extLst>
          </p:nvPr>
        </p:nvGraphicFramePr>
        <p:xfrm>
          <a:off x="3302000" y="1710689"/>
          <a:ext cx="1104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AxMath" r:id="rId8" imgW="1105560" imgH="811800" progId="Equation.AxMath">
                  <p:embed/>
                </p:oleObj>
              </mc:Choice>
              <mc:Fallback>
                <p:oleObj name="AxMath" r:id="rId8" imgW="1105560" imgH="811800" progId="Equation.AxMath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2000" y="1710689"/>
                        <a:ext cx="1104900" cy="811213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32673"/>
              </p:ext>
            </p:extLst>
          </p:nvPr>
        </p:nvGraphicFramePr>
        <p:xfrm>
          <a:off x="3204686" y="3268663"/>
          <a:ext cx="14319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AxMath" r:id="rId10" imgW="1432440" imgH="1258200" progId="Equation.AxMath">
                  <p:embed/>
                </p:oleObj>
              </mc:Choice>
              <mc:Fallback>
                <p:oleObj name="AxMath" r:id="rId10" imgW="1432440" imgH="125820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4686" y="3268663"/>
                        <a:ext cx="1431925" cy="1258887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4370"/>
              </p:ext>
            </p:extLst>
          </p:nvPr>
        </p:nvGraphicFramePr>
        <p:xfrm>
          <a:off x="3349943" y="5027930"/>
          <a:ext cx="11414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AxMath" r:id="rId12" imgW="1140840" imgH="811800" progId="Equation.AxMath">
                  <p:embed/>
                </p:oleObj>
              </mc:Choice>
              <mc:Fallback>
                <p:oleObj name="AxMath" r:id="rId12" imgW="1140840" imgH="8118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9943" y="5027930"/>
                        <a:ext cx="1141412" cy="811213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61045"/>
              </p:ext>
            </p:extLst>
          </p:nvPr>
        </p:nvGraphicFramePr>
        <p:xfrm>
          <a:off x="5257800" y="3198813"/>
          <a:ext cx="13541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AxMath" r:id="rId14" imgW="1354320" imgH="827280" progId="Equation.AxMath">
                  <p:embed/>
                </p:oleObj>
              </mc:Choice>
              <mc:Fallback>
                <p:oleObj name="AxMath" r:id="rId14" imgW="1354320" imgH="82728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57800" y="3198813"/>
                        <a:ext cx="1354138" cy="827087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17050"/>
              </p:ext>
            </p:extLst>
          </p:nvPr>
        </p:nvGraphicFramePr>
        <p:xfrm>
          <a:off x="5257800" y="4183380"/>
          <a:ext cx="1481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AxMath" r:id="rId16" imgW="1481400" imgH="1689120" progId="Equation.AxMath">
                  <p:embed/>
                </p:oleObj>
              </mc:Choice>
              <mc:Fallback>
                <p:oleObj name="AxMath" r:id="rId16" imgW="1481400" imgH="1689120" progId="Equation.AxMath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7800" y="4183380"/>
                        <a:ext cx="1481137" cy="16891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92073"/>
              </p:ext>
            </p:extLst>
          </p:nvPr>
        </p:nvGraphicFramePr>
        <p:xfrm>
          <a:off x="7505382" y="4621530"/>
          <a:ext cx="1401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AxMath" r:id="rId18" imgW="1402200" imgH="812160" progId="Equation.AxMath">
                  <p:embed/>
                </p:oleObj>
              </mc:Choice>
              <mc:Fallback>
                <p:oleObj name="AxMath" r:id="rId18" imgW="1402200" imgH="81216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05382" y="4621530"/>
                        <a:ext cx="1401763" cy="8128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/>
          <p:cNvCxnSpPr>
            <a:endCxn id="57" idx="1"/>
          </p:cNvCxnSpPr>
          <p:nvPr/>
        </p:nvCxnSpPr>
        <p:spPr>
          <a:xfrm>
            <a:off x="2433003" y="1176972"/>
            <a:ext cx="8689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2433003" y="2118517"/>
            <a:ext cx="8689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664301" y="807640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64301" y="1746963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56" idx="2"/>
            <a:endCxn id="69" idx="0"/>
          </p:cNvCxnSpPr>
          <p:nvPr/>
        </p:nvCxnSpPr>
        <p:spPr>
          <a:xfrm flipH="1">
            <a:off x="1744819" y="2459672"/>
            <a:ext cx="2" cy="737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57858"/>
              </p:ext>
            </p:extLst>
          </p:nvPr>
        </p:nvGraphicFramePr>
        <p:xfrm>
          <a:off x="1012982" y="3197226"/>
          <a:ext cx="14636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AxMath" r:id="rId20" imgW="1463040" imgH="2566080" progId="Equation.AxMath">
                  <p:embed/>
                </p:oleObj>
              </mc:Choice>
              <mc:Fallback>
                <p:oleObj name="AxMath" r:id="rId20" imgW="1463040" imgH="2566080" progId="Equation.AxMath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12982" y="3197226"/>
                        <a:ext cx="1463675" cy="25654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50940"/>
              </p:ext>
            </p:extLst>
          </p:nvPr>
        </p:nvGraphicFramePr>
        <p:xfrm>
          <a:off x="1012983" y="3206433"/>
          <a:ext cx="14636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AxMath" r:id="rId22" imgW="1463040" imgH="2566080" progId="Equation.AxMath">
                  <p:embed/>
                </p:oleObj>
              </mc:Choice>
              <mc:Fallback>
                <p:oleObj name="AxMath" r:id="rId22" imgW="1463040" imgH="2566080" progId="Equation.AxMath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12983" y="3206433"/>
                        <a:ext cx="1463675" cy="25654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1744819" y="2581534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8032" y="4390452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endCxn id="59" idx="1"/>
          </p:cNvCxnSpPr>
          <p:nvPr/>
        </p:nvCxnSpPr>
        <p:spPr>
          <a:xfrm>
            <a:off x="2476657" y="3898106"/>
            <a:ext cx="728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613228" y="3528774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480946" y="5485831"/>
            <a:ext cx="8689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665976" y="5108490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636611" y="3612356"/>
            <a:ext cx="6211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711462" y="3230338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645819" y="4341019"/>
            <a:ext cx="611981" cy="5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710430" y="3943363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>
            <a:stCxn id="62" idx="3"/>
          </p:cNvCxnSpPr>
          <p:nvPr/>
        </p:nvCxnSpPr>
        <p:spPr>
          <a:xfrm>
            <a:off x="6738937" y="5027930"/>
            <a:ext cx="7664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911171" y="5044480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弧形 82"/>
          <p:cNvSpPr/>
          <p:nvPr/>
        </p:nvSpPr>
        <p:spPr>
          <a:xfrm>
            <a:off x="1635274" y="1989774"/>
            <a:ext cx="5799408" cy="3444556"/>
          </a:xfrm>
          <a:prstGeom prst="arc">
            <a:avLst>
              <a:gd name="adj1" fmla="val 15924940"/>
              <a:gd name="adj2" fmla="val 158735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4" name="文本框 83"/>
          <p:cNvSpPr txBox="1"/>
          <p:nvPr/>
        </p:nvSpPr>
        <p:spPr>
          <a:xfrm>
            <a:off x="3609773" y="6429453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弧形 84"/>
          <p:cNvSpPr/>
          <p:nvPr/>
        </p:nvSpPr>
        <p:spPr>
          <a:xfrm rot="10800000">
            <a:off x="1501374" y="4607480"/>
            <a:ext cx="4623197" cy="1855310"/>
          </a:xfrm>
          <a:prstGeom prst="arc">
            <a:avLst>
              <a:gd name="adj1" fmla="val 11326496"/>
              <a:gd name="adj2" fmla="val 212101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文本框 85"/>
          <p:cNvSpPr txBox="1"/>
          <p:nvPr/>
        </p:nvSpPr>
        <p:spPr>
          <a:xfrm>
            <a:off x="7321573" y="2796183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弧形 86"/>
          <p:cNvSpPr/>
          <p:nvPr/>
        </p:nvSpPr>
        <p:spPr>
          <a:xfrm rot="10800000">
            <a:off x="350519" y="3447105"/>
            <a:ext cx="4218940" cy="2256027"/>
          </a:xfrm>
          <a:prstGeom prst="arc">
            <a:avLst>
              <a:gd name="adj1" fmla="val 19848037"/>
              <a:gd name="adj2" fmla="val 171877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476657" y="2521902"/>
            <a:ext cx="825343" cy="6743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637471" y="2550457"/>
            <a:ext cx="40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Ren</dc:creator>
  <cp:lastModifiedBy>Ran Ren</cp:lastModifiedBy>
  <cp:revision>40</cp:revision>
  <dcterms:created xsi:type="dcterms:W3CDTF">2023-05-07T09:28:11Z</dcterms:created>
  <dcterms:modified xsi:type="dcterms:W3CDTF">2023-05-07T14:05:45Z</dcterms:modified>
</cp:coreProperties>
</file>