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27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410" r:id="rId4"/>
    <p:sldId id="411" r:id="rId5"/>
    <p:sldId id="412" r:id="rId6"/>
    <p:sldId id="323" r:id="rId7"/>
    <p:sldId id="413" r:id="rId8"/>
    <p:sldId id="414" r:id="rId9"/>
    <p:sldId id="415" r:id="rId10"/>
    <p:sldId id="416" r:id="rId11"/>
    <p:sldId id="419" r:id="rId12"/>
    <p:sldId id="328" r:id="rId13"/>
    <p:sldId id="420" r:id="rId14"/>
    <p:sldId id="421" r:id="rId15"/>
    <p:sldId id="331" r:id="rId16"/>
    <p:sldId id="332" r:id="rId17"/>
    <p:sldId id="422" r:id="rId18"/>
    <p:sldId id="423" r:id="rId19"/>
    <p:sldId id="424" r:id="rId20"/>
    <p:sldId id="426" r:id="rId21"/>
    <p:sldId id="337" r:id="rId22"/>
    <p:sldId id="338" r:id="rId23"/>
    <p:sldId id="430" r:id="rId24"/>
    <p:sldId id="330" r:id="rId25"/>
    <p:sldId id="341" r:id="rId26"/>
    <p:sldId id="344" r:id="rId27"/>
  </p:sldIdLst>
  <p:sldSz cx="12192000" cy="6858000"/>
  <p:notesSz cx="9144000" cy="6858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66"/>
    <a:srgbClr val="FF00FF"/>
    <a:srgbClr val="006600"/>
    <a:srgbClr val="0033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456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2700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9B2D3A6-F494-4E5E-85A0-E6A70B3E7F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C3A5B86-601A-43B6-8B69-62197D134B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65CC0C0-12E2-4021-A01B-D1130865E4EA}" type="datetimeFigureOut">
              <a:rPr lang="zh-CN" altLang="en-US"/>
              <a:pPr>
                <a:defRPr/>
              </a:pPr>
              <a:t>2023/3/6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57E5BA-C577-4F35-B88A-204EB5D239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21B60D-2AE3-4B80-8625-0B3BD495F48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0BF693D-E6AC-462E-8B6B-BC7FB6E022F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976B65F9-8EB1-4E24-9AFF-E66F8585313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07EDC3D-BB1E-4F35-A738-1B549011C79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3B2F2C7A-E838-47E9-9AF3-E4263732C41C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2286000" y="514350"/>
            <a:ext cx="45720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CB803849-DF2C-41AE-8DE2-EC8C0926A15D}"/>
              </a:ext>
            </a:extLst>
          </p:cNvPr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noProof="0"/>
              <a:t>单击此处编辑母版文本样式</a:t>
            </a:r>
          </a:p>
          <a:p>
            <a:pPr lvl="1"/>
            <a:r>
              <a:rPr lang="zh-CN" noProof="0"/>
              <a:t>第二级</a:t>
            </a:r>
          </a:p>
          <a:p>
            <a:pPr lvl="2"/>
            <a:r>
              <a:rPr lang="zh-CN" noProof="0"/>
              <a:t>第三级</a:t>
            </a:r>
          </a:p>
          <a:p>
            <a:pPr lvl="3"/>
            <a:r>
              <a:rPr lang="zh-CN" noProof="0"/>
              <a:t>第四级</a:t>
            </a:r>
          </a:p>
          <a:p>
            <a:pPr lvl="4"/>
            <a:r>
              <a:rPr lang="zh-CN" noProof="0"/>
              <a:t>第五级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21C2A1AE-A2B7-4865-87CF-5D83E074AA7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457AAAF3-3444-480E-AD0D-0D70C0851C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0013" y="6513513"/>
            <a:ext cx="39624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AB4AF2-0366-4913-81F1-9982CB9AFC1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3AB4AF2-0366-4913-81F1-9982CB9AFC1C}" type="slidenum">
              <a:rPr lang="zh-CN" altLang="zh-CN" smtClean="0"/>
              <a:pPr>
                <a:defRPr/>
              </a:pPr>
              <a:t>22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89140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>
            <a:extLst>
              <a:ext uri="{FF2B5EF4-FFF2-40B4-BE49-F238E27FC236}">
                <a16:creationId xmlns:a16="http://schemas.microsoft.com/office/drawing/2014/main" id="{CAF2843B-43A9-4DD5-B583-78043A5702F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978400" y="3886200"/>
            <a:ext cx="6589184" cy="2590800"/>
            <a:chOff x="3733800" y="3886200"/>
            <a:chExt cx="4941277" cy="2590800"/>
          </a:xfrm>
        </p:grpSpPr>
        <p:pic>
          <p:nvPicPr>
            <p:cNvPr id="3" name="Picture 93" descr="C:\Documents and Settings\zl\桌面\四川大学图片\x20110405001.jpg">
              <a:extLst>
                <a:ext uri="{FF2B5EF4-FFF2-40B4-BE49-F238E27FC236}">
                  <a16:creationId xmlns:a16="http://schemas.microsoft.com/office/drawing/2014/main" id="{EF3A601C-4F5A-401B-936F-B029B9F332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315200" y="5334000"/>
              <a:ext cx="1359877" cy="11430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4" name="Picture 6" descr="C:\Documents and Settings\zl\桌面\四川大学图片\201121159534309.gif">
              <a:extLst>
                <a:ext uri="{FF2B5EF4-FFF2-40B4-BE49-F238E27FC236}">
                  <a16:creationId xmlns:a16="http://schemas.microsoft.com/office/drawing/2014/main" id="{22AFE5AD-DDA2-434B-8DC8-EA2AD492D6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391400" y="3886200"/>
              <a:ext cx="1194954" cy="11430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sq">
              <a:solidFill>
                <a:srgbClr val="FFFFFF"/>
              </a:solidFill>
              <a:miter lim="800000"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  <p:pic>
          <p:nvPicPr>
            <p:cNvPr id="5" name="Picture 7" descr="C:\Documents and Settings\zl\桌面\四川大学图片\45_12658628755141.jpg">
              <a:extLst>
                <a:ext uri="{FF2B5EF4-FFF2-40B4-BE49-F238E27FC236}">
                  <a16:creationId xmlns:a16="http://schemas.microsoft.com/office/drawing/2014/main" id="{0C757984-5120-40AE-B641-D48A354AA6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 t="23888" b="28337"/>
            <a:stretch>
              <a:fillRect/>
            </a:stretch>
          </p:blipFill>
          <p:spPr bwMode="auto">
            <a:xfrm>
              <a:off x="3733800" y="5486400"/>
              <a:ext cx="3408362" cy="990600"/>
            </a:xfrm>
            <a:prstGeom prst="rect">
              <a:avLst/>
            </a:prstGeom>
            <a:ln w="127000" cap="rnd">
              <a:solidFill>
                <a:srgbClr val="FFFFFF"/>
              </a:solidFill>
            </a:ln>
            <a:effectLst>
              <a:outerShdw blurRad="76200" dist="95250" dir="10500000" sx="97000" sy="23000" kx="900000" algn="br" rotWithShape="0">
                <a:srgbClr val="000000">
                  <a:alpha val="20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pic>
          <p:nvPicPr>
            <p:cNvPr id="6" name="Picture 8" descr="C:\Documents and Settings\zl\桌面\四川大学图片\3369929_202548698183_2.jpg">
              <a:extLst>
                <a:ext uri="{FF2B5EF4-FFF2-40B4-BE49-F238E27FC236}">
                  <a16:creationId xmlns:a16="http://schemas.microsoft.com/office/drawing/2014/main" id="{43CEE955-AA2A-4467-B0A9-142AD0C3AC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 t="10256" b="10256"/>
            <a:stretch>
              <a:fillRect/>
            </a:stretch>
          </p:blipFill>
          <p:spPr bwMode="auto">
            <a:xfrm>
              <a:off x="5715000" y="4267200"/>
              <a:ext cx="1371600" cy="10668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perspectiveContrastingLeftFacing">
                <a:rot lat="540000" lon="2100000" rev="0"/>
              </a:camera>
              <a:lightRig rig="soft" dir="t"/>
            </a:scene3d>
            <a:sp3d contourW="12700" prstMaterial="matte">
              <a:bevelT w="63500" h="50800"/>
              <a:contourClr>
                <a:srgbClr val="C0C0C0"/>
              </a:contourClr>
            </a:sp3d>
          </p:spPr>
        </p:pic>
      </p:grpSp>
      <p:sp>
        <p:nvSpPr>
          <p:cNvPr id="7" name="灯片编号占位符 1">
            <a:extLst>
              <a:ext uri="{FF2B5EF4-FFF2-40B4-BE49-F238E27FC236}">
                <a16:creationId xmlns:a16="http://schemas.microsoft.com/office/drawing/2014/main" id="{BEFC6AAD-E02D-4FBF-BF0F-D176AB444A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EE5890-5225-46CB-A78D-551048A58ABC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/12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987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350838"/>
            <a:ext cx="10668000" cy="56356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17600" y="1262063"/>
            <a:ext cx="10363200" cy="4953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1">
            <a:extLst>
              <a:ext uri="{FF2B5EF4-FFF2-40B4-BE49-F238E27FC236}">
                <a16:creationId xmlns:a16="http://schemas.microsoft.com/office/drawing/2014/main" id="{DA9E79C8-79DF-4686-8BF7-8E19E0DD73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07B8CE-C545-4BA4-98A9-40CA9EA6E81F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/12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36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271000" y="457206"/>
            <a:ext cx="2717800" cy="575786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17600" y="457206"/>
            <a:ext cx="7950200" cy="57578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1">
            <a:extLst>
              <a:ext uri="{FF2B5EF4-FFF2-40B4-BE49-F238E27FC236}">
                <a16:creationId xmlns:a16="http://schemas.microsoft.com/office/drawing/2014/main" id="{A0F14A63-6B89-4FAE-A9EF-9A55800FFF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65B8B2-B6A6-491A-B7AB-72C4619093B1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/12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161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0800" y="457201"/>
            <a:ext cx="10668000" cy="56356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17600" y="1262063"/>
            <a:ext cx="10363200" cy="4953000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1">
            <a:extLst>
              <a:ext uri="{FF2B5EF4-FFF2-40B4-BE49-F238E27FC236}">
                <a16:creationId xmlns:a16="http://schemas.microsoft.com/office/drawing/2014/main" id="{9C0D5AEC-8808-4AE4-9538-1E84A5B718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7CB54E-E718-4F54-B0A3-C72DA39FE4ED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/12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262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1">
            <a:extLst>
              <a:ext uri="{FF2B5EF4-FFF2-40B4-BE49-F238E27FC236}">
                <a16:creationId xmlns:a16="http://schemas.microsoft.com/office/drawing/2014/main" id="{9AF67166-9C5D-4D6A-9910-6992097BF7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1D988F-0108-4C58-9ECD-ACEC9AEDA1AA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/12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1581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1">
            <a:extLst>
              <a:ext uri="{FF2B5EF4-FFF2-40B4-BE49-F238E27FC236}">
                <a16:creationId xmlns:a16="http://schemas.microsoft.com/office/drawing/2014/main" id="{E9503C9E-73BE-4267-BB56-86C9A307B6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B6E7C0-D968-4CB3-AA36-C79BEEEBAF09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/12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911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1">
            <a:extLst>
              <a:ext uri="{FF2B5EF4-FFF2-40B4-BE49-F238E27FC236}">
                <a16:creationId xmlns:a16="http://schemas.microsoft.com/office/drawing/2014/main" id="{728C8390-E42B-44DC-A0D0-42973B6114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CDFA48-A7EA-4DC8-BE14-9E7BC6F2F4AB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/12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2640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1" y="404814"/>
            <a:ext cx="10987617" cy="54625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BD3C71-3ED3-4CA5-B4B6-72D7F652578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930D84-DC99-40AE-AE4D-4A9FC0F5F4B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213F29-277E-4A81-8DB1-32E616AEA355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10D10E1-E374-4B6D-8D94-46C2D148B4A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01097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6B47586-F97A-447B-9009-544D223357FD}"/>
              </a:ext>
            </a:extLst>
          </p:cNvPr>
          <p:cNvSpPr/>
          <p:nvPr userDrawn="1"/>
        </p:nvSpPr>
        <p:spPr>
          <a:xfrm>
            <a:off x="0" y="6597650"/>
            <a:ext cx="12192000" cy="260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600" b="1" dirty="0"/>
              <a:t>线性代数（理工）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C78870A8-DC13-40DA-B59B-E860024E0B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590A0812-E5F7-4117-B4DE-3048C463D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xuexue_zhou@scu.edu.cn</a:t>
            </a:r>
            <a:endParaRPr lang="zh-CN" altLang="zh-CN"/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0824816B-58DD-4DD4-BF6D-054CAB81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D71BD4-062E-4A69-B3A3-D508594C609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06423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>
            <a:extLst>
              <a:ext uri="{FF2B5EF4-FFF2-40B4-BE49-F238E27FC236}">
                <a16:creationId xmlns:a16="http://schemas.microsoft.com/office/drawing/2014/main" id="{48343ACD-50BC-4E5F-9072-DFD73CFE767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18276"/>
            <a:ext cx="12192000" cy="339725"/>
          </a:xfrm>
          <a:prstGeom prst="rect">
            <a:avLst/>
          </a:prstGeom>
          <a:solidFill>
            <a:srgbClr val="00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6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       </a:t>
            </a:r>
            <a:r>
              <a:rPr lang="zh-CN" altLang="en-US" sz="16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                                                                                                                                                             蔚涛 </a:t>
            </a:r>
            <a:r>
              <a:rPr lang="en-US" altLang="zh-CN" sz="160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2015  </a:t>
            </a:r>
            <a:endParaRPr lang="zh-CN" altLang="en-US" sz="1600">
              <a:solidFill>
                <a:schemeClr val="bg1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3200" y="1100138"/>
            <a:ext cx="11684000" cy="53006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B613C0A7-42E2-43EC-802E-4E5D3952F7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8634D-E4B7-42C6-95CA-AC26C9C3602C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/12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98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38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9"/>
            <a:ext cx="10363200" cy="150018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00"/>
            </a:lvl1pPr>
            <a:lvl2pPr marL="439575" indent="0">
              <a:buNone/>
              <a:defRPr sz="1700"/>
            </a:lvl2pPr>
            <a:lvl3pPr marL="879152" indent="0">
              <a:buNone/>
              <a:defRPr sz="1600"/>
            </a:lvl3pPr>
            <a:lvl4pPr marL="1318728" indent="0">
              <a:buNone/>
              <a:defRPr sz="1400"/>
            </a:lvl4pPr>
            <a:lvl5pPr marL="1758303" indent="0">
              <a:buNone/>
              <a:defRPr sz="1400"/>
            </a:lvl5pPr>
            <a:lvl6pPr marL="2197880" indent="0">
              <a:buNone/>
              <a:defRPr sz="1400"/>
            </a:lvl6pPr>
            <a:lvl7pPr marL="2637455" indent="0">
              <a:buNone/>
              <a:defRPr sz="1400"/>
            </a:lvl7pPr>
            <a:lvl8pPr marL="3077032" indent="0">
              <a:buNone/>
              <a:defRPr sz="1400"/>
            </a:lvl8pPr>
            <a:lvl9pPr marL="3516608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1">
            <a:extLst>
              <a:ext uri="{FF2B5EF4-FFF2-40B4-BE49-F238E27FC236}">
                <a16:creationId xmlns:a16="http://schemas.microsoft.com/office/drawing/2014/main" id="{4B99322C-30DA-438A-9DE8-3A5A72AA78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5A42E-57ED-44DF-813D-4713179367ED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/12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186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350838"/>
            <a:ext cx="10668000" cy="56356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17600" y="1262063"/>
            <a:ext cx="5080000" cy="4953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00800" y="1262063"/>
            <a:ext cx="5080000" cy="49530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E5F4F6A9-84A7-4932-B8C6-491DA306AF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77D89F-A1EA-407A-B57D-CFBAD401BA41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/12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163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5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6"/>
            <a:ext cx="5386917" cy="63976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00" b="1"/>
            </a:lvl1pPr>
            <a:lvl2pPr marL="439575" indent="0">
              <a:buNone/>
              <a:defRPr sz="1900" b="1"/>
            </a:lvl2pPr>
            <a:lvl3pPr marL="879152" indent="0">
              <a:buNone/>
              <a:defRPr sz="1700" b="1"/>
            </a:lvl3pPr>
            <a:lvl4pPr marL="1318728" indent="0">
              <a:buNone/>
              <a:defRPr sz="1600" b="1"/>
            </a:lvl4pPr>
            <a:lvl5pPr marL="1758303" indent="0">
              <a:buNone/>
              <a:defRPr sz="1600" b="1"/>
            </a:lvl5pPr>
            <a:lvl6pPr marL="2197880" indent="0">
              <a:buNone/>
              <a:defRPr sz="1600" b="1"/>
            </a:lvl6pPr>
            <a:lvl7pPr marL="2637455" indent="0">
              <a:buNone/>
              <a:defRPr sz="1600" b="1"/>
            </a:lvl7pPr>
            <a:lvl8pPr marL="3077032" indent="0">
              <a:buNone/>
              <a:defRPr sz="1600" b="1"/>
            </a:lvl8pPr>
            <a:lvl9pPr marL="3516608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81"/>
            <a:ext cx="5386917" cy="3951285"/>
          </a:xfrm>
          <a:prstGeom prst="rect">
            <a:avLst/>
          </a:prstGeo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0" y="1535116"/>
            <a:ext cx="5389033" cy="63976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300" b="1"/>
            </a:lvl1pPr>
            <a:lvl2pPr marL="439575" indent="0">
              <a:buNone/>
              <a:defRPr sz="1900" b="1"/>
            </a:lvl2pPr>
            <a:lvl3pPr marL="879152" indent="0">
              <a:buNone/>
              <a:defRPr sz="1700" b="1"/>
            </a:lvl3pPr>
            <a:lvl4pPr marL="1318728" indent="0">
              <a:buNone/>
              <a:defRPr sz="1600" b="1"/>
            </a:lvl4pPr>
            <a:lvl5pPr marL="1758303" indent="0">
              <a:buNone/>
              <a:defRPr sz="1600" b="1"/>
            </a:lvl5pPr>
            <a:lvl6pPr marL="2197880" indent="0">
              <a:buNone/>
              <a:defRPr sz="1600" b="1"/>
            </a:lvl6pPr>
            <a:lvl7pPr marL="2637455" indent="0">
              <a:buNone/>
              <a:defRPr sz="1600" b="1"/>
            </a:lvl7pPr>
            <a:lvl8pPr marL="3077032" indent="0">
              <a:buNone/>
              <a:defRPr sz="1600" b="1"/>
            </a:lvl8pPr>
            <a:lvl9pPr marL="3516608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0" y="2174881"/>
            <a:ext cx="5389033" cy="3951285"/>
          </a:xfrm>
          <a:prstGeom prst="rect">
            <a:avLst/>
          </a:prstGeo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1">
            <a:extLst>
              <a:ext uri="{FF2B5EF4-FFF2-40B4-BE49-F238E27FC236}">
                <a16:creationId xmlns:a16="http://schemas.microsoft.com/office/drawing/2014/main" id="{32F1D94B-4659-48D9-8EDB-000D1406E2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533D1D-7A3C-4AAE-A799-C4CC94F25C21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/12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094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350838"/>
            <a:ext cx="10668000" cy="56356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1">
            <a:extLst>
              <a:ext uri="{FF2B5EF4-FFF2-40B4-BE49-F238E27FC236}">
                <a16:creationId xmlns:a16="http://schemas.microsoft.com/office/drawing/2014/main" id="{AF1F1CF6-AB19-44C1-B32F-6A7A106432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983621-C19B-4A09-B603-188E06897F42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/12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359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7533238-062A-4D99-98DF-D9A5D1C27E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F37365-38B3-4559-95C0-D68EEA335727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/12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745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3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6"/>
            <a:ext cx="6815667" cy="5853112"/>
          </a:xfrm>
          <a:prstGeom prst="rect">
            <a:avLst/>
          </a:prstGeo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8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39575" indent="0">
              <a:buNone/>
              <a:defRPr sz="1200"/>
            </a:lvl2pPr>
            <a:lvl3pPr marL="879152" indent="0">
              <a:buNone/>
              <a:defRPr sz="1000"/>
            </a:lvl3pPr>
            <a:lvl4pPr marL="1318728" indent="0">
              <a:buNone/>
              <a:defRPr sz="900"/>
            </a:lvl4pPr>
            <a:lvl5pPr marL="1758303" indent="0">
              <a:buNone/>
              <a:defRPr sz="900"/>
            </a:lvl5pPr>
            <a:lvl6pPr marL="2197880" indent="0">
              <a:buNone/>
              <a:defRPr sz="900"/>
            </a:lvl6pPr>
            <a:lvl7pPr marL="2637455" indent="0">
              <a:buNone/>
              <a:defRPr sz="900"/>
            </a:lvl7pPr>
            <a:lvl8pPr marL="3077032" indent="0">
              <a:buNone/>
              <a:defRPr sz="900"/>
            </a:lvl8pPr>
            <a:lvl9pPr marL="3516608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F471558D-3B95-405A-901E-423FF5BC8C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986A48-9425-46B1-B86E-41D4C5D9B93B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/12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144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6"/>
            <a:ext cx="7315200" cy="566737"/>
          </a:xfrm>
          <a:prstGeom prst="rect">
            <a:avLst/>
          </a:prstGeo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2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00"/>
            </a:lvl1pPr>
            <a:lvl2pPr marL="439575" indent="0">
              <a:buNone/>
              <a:defRPr sz="2800"/>
            </a:lvl2pPr>
            <a:lvl3pPr marL="879152" indent="0">
              <a:buNone/>
              <a:defRPr sz="2300"/>
            </a:lvl3pPr>
            <a:lvl4pPr marL="1318728" indent="0">
              <a:buNone/>
              <a:defRPr sz="1900"/>
            </a:lvl4pPr>
            <a:lvl5pPr marL="1758303" indent="0">
              <a:buNone/>
              <a:defRPr sz="1900"/>
            </a:lvl5pPr>
            <a:lvl6pPr marL="2197880" indent="0">
              <a:buNone/>
              <a:defRPr sz="1900"/>
            </a:lvl6pPr>
            <a:lvl7pPr marL="2637455" indent="0">
              <a:buNone/>
              <a:defRPr sz="1900"/>
            </a:lvl7pPr>
            <a:lvl8pPr marL="3077032" indent="0">
              <a:buNone/>
              <a:defRPr sz="1900"/>
            </a:lvl8pPr>
            <a:lvl9pPr marL="3516608" indent="0">
              <a:buNone/>
              <a:defRPr sz="19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43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39575" indent="0">
              <a:buNone/>
              <a:defRPr sz="1200"/>
            </a:lvl2pPr>
            <a:lvl3pPr marL="879152" indent="0">
              <a:buNone/>
              <a:defRPr sz="1000"/>
            </a:lvl3pPr>
            <a:lvl4pPr marL="1318728" indent="0">
              <a:buNone/>
              <a:defRPr sz="900"/>
            </a:lvl4pPr>
            <a:lvl5pPr marL="1758303" indent="0">
              <a:buNone/>
              <a:defRPr sz="900"/>
            </a:lvl5pPr>
            <a:lvl6pPr marL="2197880" indent="0">
              <a:buNone/>
              <a:defRPr sz="900"/>
            </a:lvl6pPr>
            <a:lvl7pPr marL="2637455" indent="0">
              <a:buNone/>
              <a:defRPr sz="900"/>
            </a:lvl7pPr>
            <a:lvl8pPr marL="3077032" indent="0">
              <a:buNone/>
              <a:defRPr sz="900"/>
            </a:lvl8pPr>
            <a:lvl9pPr marL="3516608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F8764D88-0B24-4B7B-9A82-EEC37383CC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3CF130-228C-4FCC-B505-4CF9B7597F29}" type="slidenum">
              <a:rPr lang="zh-CN" altLang="en-US"/>
              <a:pPr>
                <a:defRPr/>
              </a:pPr>
              <a:t>‹#›</a:t>
            </a:fld>
            <a:r>
              <a:rPr lang="en-US" altLang="zh-CN"/>
              <a:t>/12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58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Box 13">
            <a:extLst>
              <a:ext uri="{FF2B5EF4-FFF2-40B4-BE49-F238E27FC236}">
                <a16:creationId xmlns:a16="http://schemas.microsoft.com/office/drawing/2014/main" id="{C66512D2-49F7-4E05-8966-C962EDAB435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-34340"/>
            <a:ext cx="12192000" cy="338554"/>
          </a:xfrm>
          <a:prstGeom prst="rect">
            <a:avLst/>
          </a:prstGeom>
          <a:solidFill>
            <a:srgbClr val="00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en-US" altLang="zh-CN" sz="16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         </a:t>
            </a:r>
            <a:r>
              <a:rPr lang="zh-CN" altLang="en-US" sz="16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四川大学                                                                                                                                                                                                            线性代数</a:t>
            </a:r>
          </a:p>
        </p:txBody>
      </p:sp>
      <p:pic>
        <p:nvPicPr>
          <p:cNvPr id="1027" name="图片 12" descr="6d81800a19d8bc3ee5746ab8828ba61ea8d34547.jpg">
            <a:extLst>
              <a:ext uri="{FF2B5EF4-FFF2-40B4-BE49-F238E27FC236}">
                <a16:creationId xmlns:a16="http://schemas.microsoft.com/office/drawing/2014/main" id="{E43C69B9-D7AE-42DB-92C3-547F498014CE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1" t="12015" r="12672" b="12279"/>
          <a:stretch>
            <a:fillRect/>
          </a:stretch>
        </p:blipFill>
        <p:spPr bwMode="auto">
          <a:xfrm>
            <a:off x="76200" y="-17463"/>
            <a:ext cx="389467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extBox 20">
            <a:extLst>
              <a:ext uri="{FF2B5EF4-FFF2-40B4-BE49-F238E27FC236}">
                <a16:creationId xmlns:a16="http://schemas.microsoft.com/office/drawing/2014/main" id="{79378A0D-0B9C-4922-8682-B0A7561066A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18276"/>
            <a:ext cx="12192000" cy="339725"/>
          </a:xfrm>
          <a:prstGeom prst="rect">
            <a:avLst/>
          </a:prstGeom>
          <a:solidFill>
            <a:srgbClr val="00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>
              <a:defRPr/>
            </a:pPr>
            <a:r>
              <a:rPr lang="en-US" altLang="zh-CN" sz="16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       </a:t>
            </a:r>
            <a:r>
              <a:rPr lang="zh-CN" altLang="en-US" sz="160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                                                                                                                                                                                                                            蔚涛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08CA115-2E70-4293-8B11-D2DFFF0118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422901" y="6505576"/>
            <a:ext cx="1056217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pPr>
              <a:defRPr/>
            </a:pPr>
            <a:fld id="{C1F52FD2-BB7E-4D47-B577-E2AEEF15D4C4}" type="slidenum">
              <a:rPr lang="zh-CN" altLang="en-US"/>
              <a:pPr>
                <a:defRPr/>
              </a:pPr>
              <a:t>‹#›</a:t>
            </a:fld>
            <a:r>
              <a:rPr lang="en-US" altLang="zh-CN" dirty="0"/>
              <a:t>/12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1495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8" r:id="rId1"/>
    <p:sldLayoutId id="2147484329" r:id="rId2"/>
    <p:sldLayoutId id="2147484330" r:id="rId3"/>
    <p:sldLayoutId id="2147484331" r:id="rId4"/>
    <p:sldLayoutId id="2147484332" r:id="rId5"/>
    <p:sldLayoutId id="2147484333" r:id="rId6"/>
    <p:sldLayoutId id="2147484334" r:id="rId7"/>
    <p:sldLayoutId id="2147484335" r:id="rId8"/>
    <p:sldLayoutId id="2147484336" r:id="rId9"/>
    <p:sldLayoutId id="2147484337" r:id="rId10"/>
    <p:sldLayoutId id="2147484338" r:id="rId11"/>
    <p:sldLayoutId id="2147484339" r:id="rId12"/>
    <p:sldLayoutId id="2147484340" r:id="rId13"/>
    <p:sldLayoutId id="2147484341" r:id="rId14"/>
    <p:sldLayoutId id="2147484342" r:id="rId15"/>
    <p:sldLayoutId id="2147484343" r:id="rId16"/>
    <p:sldLayoutId id="2147484344" r:id="rId1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439575" algn="l" rtl="0" fontAlgn="base">
        <a:spcBef>
          <a:spcPct val="0"/>
        </a:spcBef>
        <a:spcAft>
          <a:spcPct val="0"/>
        </a:spcAft>
        <a:defRPr sz="3500" b="1" i="1">
          <a:solidFill>
            <a:schemeClr val="bg1"/>
          </a:solidFill>
          <a:latin typeface="Arial" charset="0"/>
        </a:defRPr>
      </a:lvl6pPr>
      <a:lvl7pPr marL="879152" algn="l" rtl="0" fontAlgn="base">
        <a:spcBef>
          <a:spcPct val="0"/>
        </a:spcBef>
        <a:spcAft>
          <a:spcPct val="0"/>
        </a:spcAft>
        <a:defRPr sz="3500" b="1" i="1">
          <a:solidFill>
            <a:schemeClr val="bg1"/>
          </a:solidFill>
          <a:latin typeface="Arial" charset="0"/>
        </a:defRPr>
      </a:lvl7pPr>
      <a:lvl8pPr marL="1318728" algn="l" rtl="0" fontAlgn="base">
        <a:spcBef>
          <a:spcPct val="0"/>
        </a:spcBef>
        <a:spcAft>
          <a:spcPct val="0"/>
        </a:spcAft>
        <a:defRPr sz="3500" b="1" i="1">
          <a:solidFill>
            <a:schemeClr val="bg1"/>
          </a:solidFill>
          <a:latin typeface="Arial" charset="0"/>
        </a:defRPr>
      </a:lvl8pPr>
      <a:lvl9pPr marL="1758303" algn="l" rtl="0" fontAlgn="base">
        <a:spcBef>
          <a:spcPct val="0"/>
        </a:spcBef>
        <a:spcAft>
          <a:spcPct val="0"/>
        </a:spcAft>
        <a:defRPr sz="3500" b="1" i="1">
          <a:solidFill>
            <a:schemeClr val="bg1"/>
          </a:solidFill>
          <a:latin typeface="Arial" charset="0"/>
        </a:defRPr>
      </a:lvl9pPr>
    </p:titleStyle>
    <p:bodyStyle>
      <a:lvl1pPr marL="328613" indent="-32861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2800">
          <a:solidFill>
            <a:schemeClr val="bg2"/>
          </a:solidFill>
          <a:latin typeface="+mn-lt"/>
          <a:ea typeface="+mn-ea"/>
          <a:cs typeface="+mn-cs"/>
        </a:defRPr>
      </a:lvl1pPr>
      <a:lvl2pPr marL="712788" indent="-2746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300">
          <a:solidFill>
            <a:schemeClr val="bg2"/>
          </a:solidFill>
          <a:latin typeface="+mj-lt"/>
        </a:defRPr>
      </a:lvl2pPr>
      <a:lvl3pPr marL="1098550" indent="-2190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100">
          <a:solidFill>
            <a:schemeClr val="bg2"/>
          </a:solidFill>
          <a:latin typeface="+mj-lt"/>
        </a:defRPr>
      </a:lvl3pPr>
      <a:lvl4pPr marL="1538288" indent="-219075" algn="l" rtl="0" eaLnBrk="0" fontAlgn="base" hangingPunct="0">
        <a:spcBef>
          <a:spcPct val="20000"/>
        </a:spcBef>
        <a:spcAft>
          <a:spcPct val="0"/>
        </a:spcAft>
        <a:buChar char="–"/>
        <a:defRPr sz="1900">
          <a:solidFill>
            <a:schemeClr val="bg2"/>
          </a:solidFill>
          <a:latin typeface="+mj-lt"/>
        </a:defRPr>
      </a:lvl4pPr>
      <a:lvl5pPr marL="1978025" indent="-219075" algn="l" rtl="0" eaLnBrk="0" fontAlgn="base" hangingPunct="0">
        <a:spcBef>
          <a:spcPct val="20000"/>
        </a:spcBef>
        <a:spcAft>
          <a:spcPct val="0"/>
        </a:spcAft>
        <a:buChar char="»"/>
        <a:defRPr sz="1900">
          <a:solidFill>
            <a:schemeClr val="bg2"/>
          </a:solidFill>
          <a:latin typeface="+mj-lt"/>
        </a:defRPr>
      </a:lvl5pPr>
      <a:lvl6pPr marL="2417667" indent="-219789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bg2"/>
          </a:solidFill>
          <a:latin typeface="+mj-lt"/>
        </a:defRPr>
      </a:lvl6pPr>
      <a:lvl7pPr marL="2857244" indent="-219789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bg2"/>
          </a:solidFill>
          <a:latin typeface="+mj-lt"/>
        </a:defRPr>
      </a:lvl7pPr>
      <a:lvl8pPr marL="3296819" indent="-219789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bg2"/>
          </a:solidFill>
          <a:latin typeface="+mj-lt"/>
        </a:defRPr>
      </a:lvl8pPr>
      <a:lvl9pPr marL="3736396" indent="-219789" algn="l" rtl="0" fontAlgn="base">
        <a:spcBef>
          <a:spcPct val="20000"/>
        </a:spcBef>
        <a:spcAft>
          <a:spcPct val="0"/>
        </a:spcAft>
        <a:buChar char="»"/>
        <a:defRPr sz="1900">
          <a:solidFill>
            <a:schemeClr val="bg2"/>
          </a:solidFill>
          <a:latin typeface="+mj-lt"/>
        </a:defRPr>
      </a:lvl9pPr>
    </p:bodyStyle>
    <p:otherStyle>
      <a:defPPr>
        <a:defRPr lang="zh-CN"/>
      </a:defPPr>
      <a:lvl1pPr marL="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957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7915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1872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58303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97880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37455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77032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08" algn="l" defTabSz="87915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7" Type="http://schemas.openxmlformats.org/officeDocument/2006/relationships/image" Target="../media/image45.e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50.wmf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49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4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wmf"/><Relationship Id="rId4" Type="http://schemas.openxmlformats.org/officeDocument/2006/relationships/oleObject" Target="../embeddings/oleObject4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3" Type="http://schemas.openxmlformats.org/officeDocument/2006/relationships/image" Target="../media/image53.wmf"/><Relationship Id="rId7" Type="http://schemas.openxmlformats.org/officeDocument/2006/relationships/image" Target="../media/image55.wmf"/><Relationship Id="rId2" Type="http://schemas.openxmlformats.org/officeDocument/2006/relationships/oleObject" Target="../embeddings/oleObject50.bin"/><Relationship Id="rId1" Type="http://schemas.openxmlformats.org/officeDocument/2006/relationships/slideLayout" Target="../slideLayouts/slideLayout15.xml"/><Relationship Id="rId6" Type="http://schemas.openxmlformats.org/officeDocument/2006/relationships/oleObject" Target="../embeddings/oleObject52.bin"/><Relationship Id="rId5" Type="http://schemas.openxmlformats.org/officeDocument/2006/relationships/image" Target="../media/image54.wmf"/><Relationship Id="rId4" Type="http://schemas.openxmlformats.org/officeDocument/2006/relationships/oleObject" Target="../embeddings/oleObject51.bin"/><Relationship Id="rId9" Type="http://schemas.openxmlformats.org/officeDocument/2006/relationships/image" Target="../media/image5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oleObject" Target="../embeddings/oleObject54.bin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7" Type="http://schemas.openxmlformats.org/officeDocument/2006/relationships/image" Target="../media/image60.wmf"/><Relationship Id="rId2" Type="http://schemas.openxmlformats.org/officeDocument/2006/relationships/oleObject" Target="../embeddings/oleObject5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7.bin"/><Relationship Id="rId5" Type="http://schemas.openxmlformats.org/officeDocument/2006/relationships/image" Target="../media/image59.wmf"/><Relationship Id="rId4" Type="http://schemas.openxmlformats.org/officeDocument/2006/relationships/oleObject" Target="../embeddings/oleObject56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3" Type="http://schemas.openxmlformats.org/officeDocument/2006/relationships/image" Target="../media/image61.wmf"/><Relationship Id="rId7" Type="http://schemas.openxmlformats.org/officeDocument/2006/relationships/image" Target="../media/image63.wmf"/><Relationship Id="rId2" Type="http://schemas.openxmlformats.org/officeDocument/2006/relationships/oleObject" Target="../embeddings/oleObject5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0.bin"/><Relationship Id="rId5" Type="http://schemas.openxmlformats.org/officeDocument/2006/relationships/image" Target="../media/image62.wmf"/><Relationship Id="rId4" Type="http://schemas.openxmlformats.org/officeDocument/2006/relationships/oleObject" Target="../embeddings/oleObject59.bin"/><Relationship Id="rId9" Type="http://schemas.openxmlformats.org/officeDocument/2006/relationships/image" Target="../media/image6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7" Type="http://schemas.openxmlformats.org/officeDocument/2006/relationships/image" Target="../media/image67.wmf"/><Relationship Id="rId2" Type="http://schemas.openxmlformats.org/officeDocument/2006/relationships/oleObject" Target="../embeddings/oleObject6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4.bin"/><Relationship Id="rId5" Type="http://schemas.openxmlformats.org/officeDocument/2006/relationships/image" Target="../media/image66.wmf"/><Relationship Id="rId4" Type="http://schemas.openxmlformats.org/officeDocument/2006/relationships/oleObject" Target="../embeddings/oleObject63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13" Type="http://schemas.openxmlformats.org/officeDocument/2006/relationships/image" Target="../media/image72.wmf"/><Relationship Id="rId18" Type="http://schemas.openxmlformats.org/officeDocument/2006/relationships/oleObject" Target="../embeddings/oleObject73.bin"/><Relationship Id="rId3" Type="http://schemas.openxmlformats.org/officeDocument/2006/relationships/image" Target="../media/image68.wmf"/><Relationship Id="rId21" Type="http://schemas.openxmlformats.org/officeDocument/2006/relationships/image" Target="../media/image76.wmf"/><Relationship Id="rId7" Type="http://schemas.openxmlformats.org/officeDocument/2006/relationships/image" Target="../media/image70.wmf"/><Relationship Id="rId12" Type="http://schemas.openxmlformats.org/officeDocument/2006/relationships/oleObject" Target="../embeddings/oleObject70.bin"/><Relationship Id="rId17" Type="http://schemas.openxmlformats.org/officeDocument/2006/relationships/image" Target="../media/image74.wmf"/><Relationship Id="rId2" Type="http://schemas.openxmlformats.org/officeDocument/2006/relationships/oleObject" Target="../embeddings/oleObject65.bin"/><Relationship Id="rId16" Type="http://schemas.openxmlformats.org/officeDocument/2006/relationships/oleObject" Target="../embeddings/oleObject72.bin"/><Relationship Id="rId20" Type="http://schemas.openxmlformats.org/officeDocument/2006/relationships/oleObject" Target="../embeddings/oleObject7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7.bin"/><Relationship Id="rId11" Type="http://schemas.openxmlformats.org/officeDocument/2006/relationships/image" Target="../media/image66.wmf"/><Relationship Id="rId5" Type="http://schemas.openxmlformats.org/officeDocument/2006/relationships/image" Target="../media/image69.wmf"/><Relationship Id="rId15" Type="http://schemas.openxmlformats.org/officeDocument/2006/relationships/image" Target="../media/image73.wmf"/><Relationship Id="rId10" Type="http://schemas.openxmlformats.org/officeDocument/2006/relationships/oleObject" Target="../embeddings/oleObject69.bin"/><Relationship Id="rId19" Type="http://schemas.openxmlformats.org/officeDocument/2006/relationships/image" Target="../media/image75.wmf"/><Relationship Id="rId4" Type="http://schemas.openxmlformats.org/officeDocument/2006/relationships/oleObject" Target="../embeddings/oleObject66.bin"/><Relationship Id="rId9" Type="http://schemas.openxmlformats.org/officeDocument/2006/relationships/image" Target="../media/image71.wmf"/><Relationship Id="rId14" Type="http://schemas.openxmlformats.org/officeDocument/2006/relationships/oleObject" Target="../embeddings/oleObject71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13" Type="http://schemas.openxmlformats.org/officeDocument/2006/relationships/image" Target="../media/image82.wmf"/><Relationship Id="rId18" Type="http://schemas.openxmlformats.org/officeDocument/2006/relationships/oleObject" Target="../embeddings/oleObject83.bin"/><Relationship Id="rId3" Type="http://schemas.openxmlformats.org/officeDocument/2006/relationships/image" Target="../media/image77.wmf"/><Relationship Id="rId7" Type="http://schemas.openxmlformats.org/officeDocument/2006/relationships/image" Target="../media/image79.wmf"/><Relationship Id="rId12" Type="http://schemas.openxmlformats.org/officeDocument/2006/relationships/oleObject" Target="../embeddings/oleObject80.bin"/><Relationship Id="rId17" Type="http://schemas.openxmlformats.org/officeDocument/2006/relationships/image" Target="../media/image84.wmf"/><Relationship Id="rId2" Type="http://schemas.openxmlformats.org/officeDocument/2006/relationships/oleObject" Target="../embeddings/oleObject75.bin"/><Relationship Id="rId16" Type="http://schemas.openxmlformats.org/officeDocument/2006/relationships/oleObject" Target="../embeddings/oleObject8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7.bin"/><Relationship Id="rId11" Type="http://schemas.openxmlformats.org/officeDocument/2006/relationships/image" Target="../media/image81.wmf"/><Relationship Id="rId5" Type="http://schemas.openxmlformats.org/officeDocument/2006/relationships/image" Target="../media/image78.wmf"/><Relationship Id="rId15" Type="http://schemas.openxmlformats.org/officeDocument/2006/relationships/image" Target="../media/image83.wmf"/><Relationship Id="rId10" Type="http://schemas.openxmlformats.org/officeDocument/2006/relationships/oleObject" Target="../embeddings/oleObject79.bin"/><Relationship Id="rId19" Type="http://schemas.openxmlformats.org/officeDocument/2006/relationships/image" Target="../media/image85.wmf"/><Relationship Id="rId4" Type="http://schemas.openxmlformats.org/officeDocument/2006/relationships/oleObject" Target="../embeddings/oleObject76.bin"/><Relationship Id="rId9" Type="http://schemas.openxmlformats.org/officeDocument/2006/relationships/image" Target="../media/image80.wmf"/><Relationship Id="rId14" Type="http://schemas.openxmlformats.org/officeDocument/2006/relationships/oleObject" Target="../embeddings/oleObject8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.bin"/><Relationship Id="rId13" Type="http://schemas.openxmlformats.org/officeDocument/2006/relationships/image" Target="../media/image91.wmf"/><Relationship Id="rId3" Type="http://schemas.openxmlformats.org/officeDocument/2006/relationships/image" Target="../media/image86.wmf"/><Relationship Id="rId7" Type="http://schemas.openxmlformats.org/officeDocument/2006/relationships/image" Target="../media/image88.wmf"/><Relationship Id="rId12" Type="http://schemas.openxmlformats.org/officeDocument/2006/relationships/oleObject" Target="../embeddings/oleObject89.bin"/><Relationship Id="rId2" Type="http://schemas.openxmlformats.org/officeDocument/2006/relationships/oleObject" Target="../embeddings/oleObject8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6.bin"/><Relationship Id="rId11" Type="http://schemas.openxmlformats.org/officeDocument/2006/relationships/image" Target="../media/image90.wmf"/><Relationship Id="rId5" Type="http://schemas.openxmlformats.org/officeDocument/2006/relationships/image" Target="../media/image87.wmf"/><Relationship Id="rId15" Type="http://schemas.openxmlformats.org/officeDocument/2006/relationships/image" Target="../media/image92.wmf"/><Relationship Id="rId10" Type="http://schemas.openxmlformats.org/officeDocument/2006/relationships/oleObject" Target="../embeddings/oleObject88.bin"/><Relationship Id="rId4" Type="http://schemas.openxmlformats.org/officeDocument/2006/relationships/oleObject" Target="../embeddings/oleObject85.bin"/><Relationship Id="rId9" Type="http://schemas.openxmlformats.org/officeDocument/2006/relationships/image" Target="../media/image89.wmf"/><Relationship Id="rId14" Type="http://schemas.openxmlformats.org/officeDocument/2006/relationships/oleObject" Target="../embeddings/oleObject90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4.bin"/><Relationship Id="rId13" Type="http://schemas.openxmlformats.org/officeDocument/2006/relationships/image" Target="../media/image98.wmf"/><Relationship Id="rId18" Type="http://schemas.openxmlformats.org/officeDocument/2006/relationships/oleObject" Target="../embeddings/oleObject99.bin"/><Relationship Id="rId3" Type="http://schemas.openxmlformats.org/officeDocument/2006/relationships/image" Target="../media/image93.wmf"/><Relationship Id="rId21" Type="http://schemas.openxmlformats.org/officeDocument/2006/relationships/image" Target="../media/image102.wmf"/><Relationship Id="rId7" Type="http://schemas.openxmlformats.org/officeDocument/2006/relationships/image" Target="../media/image95.wmf"/><Relationship Id="rId12" Type="http://schemas.openxmlformats.org/officeDocument/2006/relationships/oleObject" Target="../embeddings/oleObject96.bin"/><Relationship Id="rId17" Type="http://schemas.openxmlformats.org/officeDocument/2006/relationships/image" Target="../media/image100.wmf"/><Relationship Id="rId2" Type="http://schemas.openxmlformats.org/officeDocument/2006/relationships/oleObject" Target="../embeddings/oleObject91.bin"/><Relationship Id="rId16" Type="http://schemas.openxmlformats.org/officeDocument/2006/relationships/oleObject" Target="../embeddings/oleObject98.bin"/><Relationship Id="rId20" Type="http://schemas.openxmlformats.org/officeDocument/2006/relationships/oleObject" Target="../embeddings/oleObject10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3.bin"/><Relationship Id="rId11" Type="http://schemas.openxmlformats.org/officeDocument/2006/relationships/image" Target="../media/image97.wmf"/><Relationship Id="rId5" Type="http://schemas.openxmlformats.org/officeDocument/2006/relationships/image" Target="../media/image94.wmf"/><Relationship Id="rId15" Type="http://schemas.openxmlformats.org/officeDocument/2006/relationships/image" Target="../media/image99.wmf"/><Relationship Id="rId23" Type="http://schemas.openxmlformats.org/officeDocument/2006/relationships/image" Target="../media/image103.wmf"/><Relationship Id="rId10" Type="http://schemas.openxmlformats.org/officeDocument/2006/relationships/oleObject" Target="../embeddings/oleObject95.bin"/><Relationship Id="rId19" Type="http://schemas.openxmlformats.org/officeDocument/2006/relationships/image" Target="../media/image101.wmf"/><Relationship Id="rId4" Type="http://schemas.openxmlformats.org/officeDocument/2006/relationships/oleObject" Target="../embeddings/oleObject92.bin"/><Relationship Id="rId9" Type="http://schemas.openxmlformats.org/officeDocument/2006/relationships/image" Target="../media/image96.wmf"/><Relationship Id="rId14" Type="http://schemas.openxmlformats.org/officeDocument/2006/relationships/oleObject" Target="../embeddings/oleObject97.bin"/><Relationship Id="rId22" Type="http://schemas.openxmlformats.org/officeDocument/2006/relationships/oleObject" Target="../embeddings/oleObject101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13" Type="http://schemas.openxmlformats.org/officeDocument/2006/relationships/oleObject" Target="../embeddings/oleObject107.bin"/><Relationship Id="rId18" Type="http://schemas.openxmlformats.org/officeDocument/2006/relationships/image" Target="../media/image111.wmf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108.wmf"/><Relationship Id="rId17" Type="http://schemas.openxmlformats.org/officeDocument/2006/relationships/oleObject" Target="../embeddings/oleObject109.bin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0.wmf"/><Relationship Id="rId20" Type="http://schemas.openxmlformats.org/officeDocument/2006/relationships/image" Target="../media/image112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wmf"/><Relationship Id="rId11" Type="http://schemas.openxmlformats.org/officeDocument/2006/relationships/oleObject" Target="../embeddings/oleObject106.bin"/><Relationship Id="rId5" Type="http://schemas.openxmlformats.org/officeDocument/2006/relationships/oleObject" Target="../embeddings/oleObject103.bin"/><Relationship Id="rId15" Type="http://schemas.openxmlformats.org/officeDocument/2006/relationships/oleObject" Target="../embeddings/oleObject108.bin"/><Relationship Id="rId10" Type="http://schemas.openxmlformats.org/officeDocument/2006/relationships/image" Target="../media/image107.wmf"/><Relationship Id="rId19" Type="http://schemas.openxmlformats.org/officeDocument/2006/relationships/oleObject" Target="../embeddings/oleObject110.bin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109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4.bin"/><Relationship Id="rId13" Type="http://schemas.openxmlformats.org/officeDocument/2006/relationships/image" Target="../media/image118.wmf"/><Relationship Id="rId3" Type="http://schemas.openxmlformats.org/officeDocument/2006/relationships/image" Target="../media/image113.wmf"/><Relationship Id="rId7" Type="http://schemas.openxmlformats.org/officeDocument/2006/relationships/image" Target="../media/image115.wmf"/><Relationship Id="rId12" Type="http://schemas.openxmlformats.org/officeDocument/2006/relationships/oleObject" Target="../embeddings/oleObject116.bin"/><Relationship Id="rId17" Type="http://schemas.openxmlformats.org/officeDocument/2006/relationships/image" Target="../media/image120.wmf"/><Relationship Id="rId2" Type="http://schemas.openxmlformats.org/officeDocument/2006/relationships/oleObject" Target="../embeddings/oleObject111.bin"/><Relationship Id="rId16" Type="http://schemas.openxmlformats.org/officeDocument/2006/relationships/oleObject" Target="../embeddings/oleObject11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3.bin"/><Relationship Id="rId11" Type="http://schemas.openxmlformats.org/officeDocument/2006/relationships/image" Target="../media/image117.wmf"/><Relationship Id="rId5" Type="http://schemas.openxmlformats.org/officeDocument/2006/relationships/image" Target="../media/image114.wmf"/><Relationship Id="rId15" Type="http://schemas.openxmlformats.org/officeDocument/2006/relationships/image" Target="../media/image119.wmf"/><Relationship Id="rId10" Type="http://schemas.openxmlformats.org/officeDocument/2006/relationships/oleObject" Target="../embeddings/oleObject115.bin"/><Relationship Id="rId4" Type="http://schemas.openxmlformats.org/officeDocument/2006/relationships/oleObject" Target="../embeddings/oleObject112.bin"/><Relationship Id="rId9" Type="http://schemas.openxmlformats.org/officeDocument/2006/relationships/image" Target="../media/image116.wmf"/><Relationship Id="rId14" Type="http://schemas.openxmlformats.org/officeDocument/2006/relationships/oleObject" Target="../embeddings/oleObject117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2.bin"/><Relationship Id="rId3" Type="http://schemas.openxmlformats.org/officeDocument/2006/relationships/image" Target="../media/image121.wmf"/><Relationship Id="rId7" Type="http://schemas.openxmlformats.org/officeDocument/2006/relationships/image" Target="../media/image123.wmf"/><Relationship Id="rId2" Type="http://schemas.openxmlformats.org/officeDocument/2006/relationships/oleObject" Target="../embeddings/oleObject11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1.bin"/><Relationship Id="rId11" Type="http://schemas.openxmlformats.org/officeDocument/2006/relationships/image" Target="../media/image125.wmf"/><Relationship Id="rId5" Type="http://schemas.openxmlformats.org/officeDocument/2006/relationships/image" Target="../media/image122.wmf"/><Relationship Id="rId10" Type="http://schemas.openxmlformats.org/officeDocument/2006/relationships/oleObject" Target="../embeddings/oleObject123.bin"/><Relationship Id="rId4" Type="http://schemas.openxmlformats.org/officeDocument/2006/relationships/oleObject" Target="../embeddings/oleObject120.bin"/><Relationship Id="rId9" Type="http://schemas.openxmlformats.org/officeDocument/2006/relationships/image" Target="../media/image124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7" Type="http://schemas.openxmlformats.org/officeDocument/2006/relationships/image" Target="../media/image128.wmf"/><Relationship Id="rId2" Type="http://schemas.openxmlformats.org/officeDocument/2006/relationships/oleObject" Target="../embeddings/oleObject12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6.bin"/><Relationship Id="rId5" Type="http://schemas.openxmlformats.org/officeDocument/2006/relationships/image" Target="../media/image127.wmf"/><Relationship Id="rId4" Type="http://schemas.openxmlformats.org/officeDocument/2006/relationships/oleObject" Target="../embeddings/oleObject125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2" Type="http://schemas.openxmlformats.org/officeDocument/2006/relationships/oleObject" Target="../embeddings/oleObject127.bin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30.wmf"/><Relationship Id="rId4" Type="http://schemas.openxmlformats.org/officeDocument/2006/relationships/oleObject" Target="../embeddings/oleObject128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3.emf"/><Relationship Id="rId18" Type="http://schemas.openxmlformats.org/officeDocument/2006/relationships/oleObject" Target="../embeddings/oleObject11.bin"/><Relationship Id="rId3" Type="http://schemas.openxmlformats.org/officeDocument/2006/relationships/image" Target="../media/image8.emf"/><Relationship Id="rId21" Type="http://schemas.openxmlformats.org/officeDocument/2006/relationships/image" Target="../media/image17.wmf"/><Relationship Id="rId7" Type="http://schemas.openxmlformats.org/officeDocument/2006/relationships/image" Target="../media/image10.emf"/><Relationship Id="rId12" Type="http://schemas.openxmlformats.org/officeDocument/2006/relationships/oleObject" Target="../embeddings/oleObject8.bin"/><Relationship Id="rId17" Type="http://schemas.openxmlformats.org/officeDocument/2006/relationships/image" Target="../media/image15.wmf"/><Relationship Id="rId25" Type="http://schemas.openxmlformats.org/officeDocument/2006/relationships/image" Target="../media/image19.emf"/><Relationship Id="rId2" Type="http://schemas.openxmlformats.org/officeDocument/2006/relationships/oleObject" Target="../embeddings/oleObject3.bin"/><Relationship Id="rId16" Type="http://schemas.openxmlformats.org/officeDocument/2006/relationships/oleObject" Target="../embeddings/oleObject10.bin"/><Relationship Id="rId20" Type="http://schemas.openxmlformats.org/officeDocument/2006/relationships/oleObject" Target="../embeddings/oleObject1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2.emf"/><Relationship Id="rId24" Type="http://schemas.openxmlformats.org/officeDocument/2006/relationships/oleObject" Target="../embeddings/oleObject14.bin"/><Relationship Id="rId5" Type="http://schemas.openxmlformats.org/officeDocument/2006/relationships/image" Target="../media/image9.emf"/><Relationship Id="rId15" Type="http://schemas.openxmlformats.org/officeDocument/2006/relationships/image" Target="../media/image14.wmf"/><Relationship Id="rId23" Type="http://schemas.openxmlformats.org/officeDocument/2006/relationships/image" Target="../media/image18.emf"/><Relationship Id="rId10" Type="http://schemas.openxmlformats.org/officeDocument/2006/relationships/oleObject" Target="../embeddings/oleObject7.bin"/><Relationship Id="rId19" Type="http://schemas.openxmlformats.org/officeDocument/2006/relationships/image" Target="../media/image16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1.emf"/><Relationship Id="rId14" Type="http://schemas.openxmlformats.org/officeDocument/2006/relationships/oleObject" Target="../embeddings/oleObject9.bin"/><Relationship Id="rId22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25.wmf"/><Relationship Id="rId18" Type="http://schemas.openxmlformats.org/officeDocument/2006/relationships/oleObject" Target="../embeddings/oleObject23.bin"/><Relationship Id="rId26" Type="http://schemas.openxmlformats.org/officeDocument/2006/relationships/oleObject" Target="../embeddings/oleObject27.bin"/><Relationship Id="rId3" Type="http://schemas.openxmlformats.org/officeDocument/2006/relationships/image" Target="../media/image20.wmf"/><Relationship Id="rId21" Type="http://schemas.openxmlformats.org/officeDocument/2006/relationships/image" Target="../media/image29.wmf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27.wmf"/><Relationship Id="rId25" Type="http://schemas.openxmlformats.org/officeDocument/2006/relationships/image" Target="../media/image31.wmf"/><Relationship Id="rId2" Type="http://schemas.openxmlformats.org/officeDocument/2006/relationships/oleObject" Target="../embeddings/oleObject15.bin"/><Relationship Id="rId16" Type="http://schemas.openxmlformats.org/officeDocument/2006/relationships/oleObject" Target="../embeddings/oleObject22.bin"/><Relationship Id="rId20" Type="http://schemas.openxmlformats.org/officeDocument/2006/relationships/oleObject" Target="../embeddings/oleObject24.bin"/><Relationship Id="rId29" Type="http://schemas.openxmlformats.org/officeDocument/2006/relationships/image" Target="../media/image33.w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4.wmf"/><Relationship Id="rId24" Type="http://schemas.openxmlformats.org/officeDocument/2006/relationships/oleObject" Target="../embeddings/oleObject26.bin"/><Relationship Id="rId5" Type="http://schemas.openxmlformats.org/officeDocument/2006/relationships/image" Target="../media/image21.wmf"/><Relationship Id="rId15" Type="http://schemas.openxmlformats.org/officeDocument/2006/relationships/image" Target="../media/image26.wmf"/><Relationship Id="rId23" Type="http://schemas.openxmlformats.org/officeDocument/2006/relationships/image" Target="../media/image30.wmf"/><Relationship Id="rId28" Type="http://schemas.openxmlformats.org/officeDocument/2006/relationships/oleObject" Target="../embeddings/oleObject28.bin"/><Relationship Id="rId10" Type="http://schemas.openxmlformats.org/officeDocument/2006/relationships/oleObject" Target="../embeddings/oleObject19.bin"/><Relationship Id="rId19" Type="http://schemas.openxmlformats.org/officeDocument/2006/relationships/image" Target="../media/image28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21.bin"/><Relationship Id="rId22" Type="http://schemas.openxmlformats.org/officeDocument/2006/relationships/oleObject" Target="../embeddings/oleObject25.bin"/><Relationship Id="rId27" Type="http://schemas.openxmlformats.org/officeDocument/2006/relationships/image" Target="../media/image3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7" Type="http://schemas.openxmlformats.org/officeDocument/2006/relationships/image" Target="../media/image36.e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25.wmf"/><Relationship Id="rId18" Type="http://schemas.openxmlformats.org/officeDocument/2006/relationships/oleObject" Target="../embeddings/oleObject39.bin"/><Relationship Id="rId3" Type="http://schemas.openxmlformats.org/officeDocument/2006/relationships/image" Target="../media/image37.wmf"/><Relationship Id="rId21" Type="http://schemas.openxmlformats.org/officeDocument/2006/relationships/image" Target="../media/image42.wmf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36.bin"/><Relationship Id="rId17" Type="http://schemas.openxmlformats.org/officeDocument/2006/relationships/image" Target="../media/image40.wmf"/><Relationship Id="rId2" Type="http://schemas.openxmlformats.org/officeDocument/2006/relationships/oleObject" Target="../embeddings/oleObject31.bin"/><Relationship Id="rId16" Type="http://schemas.openxmlformats.org/officeDocument/2006/relationships/oleObject" Target="../embeddings/oleObject38.bin"/><Relationship Id="rId20" Type="http://schemas.openxmlformats.org/officeDocument/2006/relationships/oleObject" Target="../embeddings/oleObject40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24.wmf"/><Relationship Id="rId5" Type="http://schemas.openxmlformats.org/officeDocument/2006/relationships/image" Target="../media/image38.wmf"/><Relationship Id="rId15" Type="http://schemas.openxmlformats.org/officeDocument/2006/relationships/image" Target="../media/image39.wmf"/><Relationship Id="rId10" Type="http://schemas.openxmlformats.org/officeDocument/2006/relationships/oleObject" Target="../embeddings/oleObject35.bin"/><Relationship Id="rId19" Type="http://schemas.openxmlformats.org/officeDocument/2006/relationships/image" Target="../media/image41.w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3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hlinkClick r:id="rId2" action="ppaction://hlinksldjump"/>
            <a:extLst>
              <a:ext uri="{FF2B5EF4-FFF2-40B4-BE49-F238E27FC236}">
                <a16:creationId xmlns:a16="http://schemas.microsoft.com/office/drawing/2014/main" id="{C8BE3CF9-0BED-405B-A25A-D405AAB4C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638800"/>
            <a:ext cx="1524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6" name="文本占位符 4">
            <a:extLst>
              <a:ext uri="{FF2B5EF4-FFF2-40B4-BE49-F238E27FC236}">
                <a16:creationId xmlns:a16="http://schemas.microsoft.com/office/drawing/2014/main" id="{3BF528AB-808D-471D-B7B0-28710DAE33F9}"/>
              </a:ext>
            </a:extLst>
          </p:cNvPr>
          <p:cNvSpPr txBox="1">
            <a:spLocks/>
          </p:cNvSpPr>
          <p:nvPr/>
        </p:nvSpPr>
        <p:spPr bwMode="auto">
          <a:xfrm>
            <a:off x="2566318" y="1916113"/>
            <a:ext cx="6049962" cy="864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None/>
              <a:defRPr sz="2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None/>
              <a:defRPr sz="2300">
                <a:solidFill>
                  <a:schemeClr val="tx1">
                    <a:tint val="75000"/>
                  </a:schemeClr>
                </a:solidFill>
                <a:latin typeface="+mj-lt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None/>
              <a:defRPr sz="2100">
                <a:solidFill>
                  <a:schemeClr val="tx1">
                    <a:tint val="75000"/>
                  </a:schemeClr>
                </a:solidFill>
                <a:latin typeface="+mj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900">
                <a:solidFill>
                  <a:schemeClr val="tx1">
                    <a:tint val="75000"/>
                  </a:schemeClr>
                </a:solidFill>
                <a:latin typeface="+mj-lt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900">
                <a:solidFill>
                  <a:schemeClr val="tx1">
                    <a:tint val="75000"/>
                  </a:schemeClr>
                </a:solidFill>
                <a:latin typeface="+mj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900">
                <a:solidFill>
                  <a:schemeClr val="tx1">
                    <a:tint val="75000"/>
                  </a:schemeClr>
                </a:solidFill>
                <a:latin typeface="+mj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900">
                <a:solidFill>
                  <a:schemeClr val="tx1">
                    <a:tint val="75000"/>
                  </a:schemeClr>
                </a:solidFill>
                <a:latin typeface="+mj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900">
                <a:solidFill>
                  <a:schemeClr val="tx1">
                    <a:tint val="75000"/>
                  </a:schemeClr>
                </a:solidFill>
                <a:latin typeface="+mj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900">
                <a:solidFill>
                  <a:schemeClr val="tx1">
                    <a:tint val="75000"/>
                  </a:schemeClr>
                </a:solidFill>
                <a:latin typeface="+mj-lt"/>
              </a:defRPr>
            </a:lvl9pPr>
          </a:lstStyle>
          <a:p>
            <a:pPr>
              <a:defRPr/>
            </a:pPr>
            <a:r>
              <a:rPr lang="zh-CN" altLang="en-US" sz="4400" b="1" kern="0" dirty="0">
                <a:solidFill>
                  <a:schemeClr val="tx1"/>
                </a:solidFill>
                <a:ea typeface="宋体" pitchFamily="2" charset="-122"/>
              </a:rPr>
              <a:t>第二章 矩阵代数</a:t>
            </a:r>
            <a:endParaRPr lang="en-US" altLang="zh-CN" sz="4400" b="1" kern="0" dirty="0">
              <a:solidFill>
                <a:schemeClr val="tx1"/>
              </a:solidFill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AE74ED-1B78-467E-888D-1874BB2BC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3024" y="2780928"/>
            <a:ext cx="26765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2.5 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分块矩阵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>
            <a:extLst>
              <a:ext uri="{FF2B5EF4-FFF2-40B4-BE49-F238E27FC236}">
                <a16:creationId xmlns:a16="http://schemas.microsoft.com/office/drawing/2014/main" id="{AB855BD6-1CD1-41DA-9103-3C812E01F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628775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若</a:t>
            </a:r>
            <a:r>
              <a:rPr lang="en-US" altLang="zh-CN" sz="2400" b="1" i="1">
                <a:solidFill>
                  <a:srgbClr val="000000"/>
                </a:solidFill>
                <a:latin typeface="Symbol" panose="05050102010706020507" pitchFamily="18" charset="2"/>
                <a:ea typeface="楷体_GB2312"/>
                <a:cs typeface="楷体_GB2312"/>
              </a:rPr>
              <a:t>l </a:t>
            </a:r>
            <a:r>
              <a:rPr lang="zh-CN" altLang="en-US" sz="24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是数，且</a:t>
            </a:r>
            <a:r>
              <a:rPr lang="zh-CN" altLang="en-US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</a:p>
        </p:txBody>
      </p:sp>
      <p:graphicFrame>
        <p:nvGraphicFramePr>
          <p:cNvPr id="29699" name="Object 2">
            <a:extLst>
              <a:ext uri="{FF2B5EF4-FFF2-40B4-BE49-F238E27FC236}">
                <a16:creationId xmlns:a16="http://schemas.microsoft.com/office/drawing/2014/main" id="{DB7C3B67-13FB-47A6-BAF6-68CD57BEC2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83064" y="1095375"/>
          <a:ext cx="2847975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95400" imgH="711200" progId="Equation.DSMT4">
                  <p:embed/>
                </p:oleObj>
              </mc:Choice>
              <mc:Fallback>
                <p:oleObj name="Equation" r:id="rId3" imgW="1295400" imgH="711200" progId="Equation.DSMT4">
                  <p:embed/>
                  <p:pic>
                    <p:nvPicPr>
                      <p:cNvPr id="29699" name="Object 2">
                        <a:extLst>
                          <a:ext uri="{FF2B5EF4-FFF2-40B4-BE49-F238E27FC236}">
                            <a16:creationId xmlns:a16="http://schemas.microsoft.com/office/drawing/2014/main" id="{DB7C3B67-13FB-47A6-BAF6-68CD57BEC2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3064" y="1095375"/>
                        <a:ext cx="2847975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Text Box 4">
            <a:extLst>
              <a:ext uri="{FF2B5EF4-FFF2-40B4-BE49-F238E27FC236}">
                <a16:creationId xmlns:a16="http://schemas.microsoft.com/office/drawing/2014/main" id="{5B6773E0-5D11-4CAC-8E4C-5B3F4FFEF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8100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则有</a:t>
            </a:r>
            <a:endParaRPr lang="zh-CN" altLang="en-US" sz="2400" b="1" i="1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graphicFrame>
        <p:nvGraphicFramePr>
          <p:cNvPr id="20485" name="Object 3">
            <a:extLst>
              <a:ext uri="{FF2B5EF4-FFF2-40B4-BE49-F238E27FC236}">
                <a16:creationId xmlns:a16="http://schemas.microsoft.com/office/drawing/2014/main" id="{86288B82-C5AA-4678-89D7-396125012B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7638" y="3357563"/>
          <a:ext cx="3490912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87500" imgH="711200" progId="Equation.DSMT4">
                  <p:embed/>
                </p:oleObj>
              </mc:Choice>
              <mc:Fallback>
                <p:oleObj name="Equation" r:id="rId5" imgW="1587500" imgH="711200" progId="Equation.DSMT4">
                  <p:embed/>
                  <p:pic>
                    <p:nvPicPr>
                      <p:cNvPr id="20485" name="Object 3">
                        <a:extLst>
                          <a:ext uri="{FF2B5EF4-FFF2-40B4-BE49-F238E27FC236}">
                            <a16:creationId xmlns:a16="http://schemas.microsoft.com/office/drawing/2014/main" id="{86288B82-C5AA-4678-89D7-396125012B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7638" y="3357563"/>
                        <a:ext cx="3490912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AutoShape 6">
            <a:extLst>
              <a:ext uri="{FF2B5EF4-FFF2-40B4-BE49-F238E27FC236}">
                <a16:creationId xmlns:a16="http://schemas.microsoft.com/office/drawing/2014/main" id="{A76CCE9E-45F3-4666-A53F-62B4513FF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5864" y="5016511"/>
            <a:ext cx="2662237" cy="1827193"/>
          </a:xfrm>
          <a:prstGeom prst="cloudCallout">
            <a:avLst>
              <a:gd name="adj1" fmla="val -59778"/>
              <a:gd name="adj2" fmla="val -5944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</a:rPr>
              <a:t>形式上看成是普通的数乘运算！</a:t>
            </a:r>
          </a:p>
        </p:txBody>
      </p:sp>
      <p:pic>
        <p:nvPicPr>
          <p:cNvPr id="20487" name="Picture 7" descr="j0078625[1]">
            <a:extLst>
              <a:ext uri="{FF2B5EF4-FFF2-40B4-BE49-F238E27FC236}">
                <a16:creationId xmlns:a16="http://schemas.microsoft.com/office/drawing/2014/main" id="{03B68AA0-9ACF-4A10-8031-248D36A19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801" y="4887913"/>
            <a:ext cx="582613" cy="177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6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672F1885-3A94-49CA-8C49-CAF6BEBB0E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7245" y="338361"/>
            <a:ext cx="5110684" cy="714375"/>
          </a:xfrm>
          <a:noFill/>
          <a:ln>
            <a:solidFill>
              <a:srgbClr val="C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CN" sz="3200" b="1" dirty="0">
                <a:solidFill>
                  <a:srgbClr val="C00000"/>
                </a:solidFill>
                <a:ea typeface="楷体_GB2312"/>
              </a:rPr>
              <a:t>3.</a:t>
            </a:r>
            <a:r>
              <a:rPr lang="zh-CN" altLang="en-US" sz="3200" b="1" dirty="0">
                <a:solidFill>
                  <a:srgbClr val="C00000"/>
                </a:solidFill>
                <a:ea typeface="楷体_GB2312"/>
              </a:rPr>
              <a:t>分块矩阵的运算</a:t>
            </a:r>
            <a:r>
              <a:rPr lang="en-US" altLang="zh-CN" sz="3200" b="1" dirty="0">
                <a:solidFill>
                  <a:srgbClr val="C00000"/>
                </a:solidFill>
                <a:ea typeface="楷体_GB2312"/>
              </a:rPr>
              <a:t>——</a:t>
            </a:r>
            <a:r>
              <a:rPr lang="zh-CN" altLang="en-US" sz="3200" b="1" dirty="0">
                <a:solidFill>
                  <a:srgbClr val="C00000"/>
                </a:solidFill>
                <a:ea typeface="楷体_GB2312"/>
              </a:rPr>
              <a:t>乘法</a:t>
            </a:r>
          </a:p>
        </p:txBody>
      </p:sp>
      <p:sp>
        <p:nvSpPr>
          <p:cNvPr id="30723" name="Text Box 4">
            <a:extLst>
              <a:ext uri="{FF2B5EF4-FFF2-40B4-BE49-F238E27FC236}">
                <a16:creationId xmlns:a16="http://schemas.microsoft.com/office/drawing/2014/main" id="{51397DF1-FE47-4804-8876-DF4EAF0617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381448"/>
            <a:ext cx="8489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一般地，设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为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m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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l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矩阵，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B</a:t>
            </a:r>
            <a:r>
              <a:rPr lang="zh-CN" altLang="en-US" sz="2400" b="1" dirty="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为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l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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n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矩阵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，把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、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B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分块如下：</a:t>
            </a:r>
          </a:p>
        </p:txBody>
      </p:sp>
      <p:graphicFrame>
        <p:nvGraphicFramePr>
          <p:cNvPr id="29701" name="Object 2">
            <a:extLst>
              <a:ext uri="{FF2B5EF4-FFF2-40B4-BE49-F238E27FC236}">
                <a16:creationId xmlns:a16="http://schemas.microsoft.com/office/drawing/2014/main" id="{4FD298EE-DC13-4728-8759-E36AF4EA03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9010271"/>
              </p:ext>
            </p:extLst>
          </p:nvPr>
        </p:nvGraphicFramePr>
        <p:xfrm>
          <a:off x="1981201" y="1844998"/>
          <a:ext cx="7515225" cy="233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759200" imgH="1168400" progId="Equation.DSMT4">
                  <p:embed/>
                </p:oleObj>
              </mc:Choice>
              <mc:Fallback>
                <p:oleObj name="Equation" r:id="rId3" imgW="3759200" imgH="1168400" progId="Equation.DSMT4">
                  <p:embed/>
                  <p:pic>
                    <p:nvPicPr>
                      <p:cNvPr id="29701" name="Object 2">
                        <a:extLst>
                          <a:ext uri="{FF2B5EF4-FFF2-40B4-BE49-F238E27FC236}">
                            <a16:creationId xmlns:a16="http://schemas.microsoft.com/office/drawing/2014/main" id="{4FD298EE-DC13-4728-8759-E36AF4EA03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1" y="1844998"/>
                        <a:ext cx="7515225" cy="2335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3">
            <a:extLst>
              <a:ext uri="{FF2B5EF4-FFF2-40B4-BE49-F238E27FC236}">
                <a16:creationId xmlns:a16="http://schemas.microsoft.com/office/drawing/2014/main" id="{F2B95851-CD40-4E80-9F94-2032EA1D25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8834848"/>
              </p:ext>
            </p:extLst>
          </p:nvPr>
        </p:nvGraphicFramePr>
        <p:xfrm>
          <a:off x="1682750" y="4410038"/>
          <a:ext cx="7185025" cy="187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594100" imgH="939800" progId="Equation.DSMT4">
                  <p:embed/>
                </p:oleObj>
              </mc:Choice>
              <mc:Fallback>
                <p:oleObj name="Equation" r:id="rId5" imgW="3594100" imgH="939800" progId="Equation.DSMT4">
                  <p:embed/>
                  <p:pic>
                    <p:nvPicPr>
                      <p:cNvPr id="29702" name="Object 3">
                        <a:extLst>
                          <a:ext uri="{FF2B5EF4-FFF2-40B4-BE49-F238E27FC236}">
                            <a16:creationId xmlns:a16="http://schemas.microsoft.com/office/drawing/2014/main" id="{F2B95851-CD40-4E80-9F94-2032EA1D25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0" y="4410038"/>
                        <a:ext cx="7185025" cy="187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5" name="Rectangle 9">
            <a:extLst>
              <a:ext uri="{FF2B5EF4-FFF2-40B4-BE49-F238E27FC236}">
                <a16:creationId xmlns:a16="http://schemas.microsoft.com/office/drawing/2014/main" id="{A6E36D0A-FFD5-46DB-92BF-BCB5BE393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1340174"/>
            <a:ext cx="2952750" cy="5048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29706" name="Rectangle 10">
            <a:extLst>
              <a:ext uri="{FF2B5EF4-FFF2-40B4-BE49-F238E27FC236}">
                <a16:creationId xmlns:a16="http://schemas.microsoft.com/office/drawing/2014/main" id="{899C3303-7458-4A86-AB39-476B0ADEA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5913" y="1844999"/>
            <a:ext cx="2952750" cy="5048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29708" name="Rectangle 12">
            <a:extLst>
              <a:ext uri="{FF2B5EF4-FFF2-40B4-BE49-F238E27FC236}">
                <a16:creationId xmlns:a16="http://schemas.microsoft.com/office/drawing/2014/main" id="{BF1441BB-326A-443F-93D6-04F05111A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713" y="2348236"/>
            <a:ext cx="431800" cy="1800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29710" name="Rectangle 14">
            <a:extLst>
              <a:ext uri="{FF2B5EF4-FFF2-40B4-BE49-F238E27FC236}">
                <a16:creationId xmlns:a16="http://schemas.microsoft.com/office/drawing/2014/main" id="{F6AC18F0-6C48-4FFF-82D4-BEA2D4FAE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2088" y="1844999"/>
            <a:ext cx="2952750" cy="5048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29711" name="Rectangle 15">
            <a:extLst>
              <a:ext uri="{FF2B5EF4-FFF2-40B4-BE49-F238E27FC236}">
                <a16:creationId xmlns:a16="http://schemas.microsoft.com/office/drawing/2014/main" id="{55B08613-5212-4EDF-8577-1E531366E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0475" y="2348236"/>
            <a:ext cx="317500" cy="18002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graphicFrame>
        <p:nvGraphicFramePr>
          <p:cNvPr id="29712" name="Object 4">
            <a:extLst>
              <a:ext uri="{FF2B5EF4-FFF2-40B4-BE49-F238E27FC236}">
                <a16:creationId xmlns:a16="http://schemas.microsoft.com/office/drawing/2014/main" id="{23B1BC77-B394-4E9D-8A6D-AF86934B0F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8545944"/>
              </p:ext>
            </p:extLst>
          </p:nvPr>
        </p:nvGraphicFramePr>
        <p:xfrm>
          <a:off x="6637338" y="-26665"/>
          <a:ext cx="2843212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422400" imgH="698500" progId="Equation.DSMT4">
                  <p:embed/>
                </p:oleObj>
              </mc:Choice>
              <mc:Fallback>
                <p:oleObj name="Equation" r:id="rId7" imgW="1422400" imgH="698500" progId="Equation.DSMT4">
                  <p:embed/>
                  <p:pic>
                    <p:nvPicPr>
                      <p:cNvPr id="29712" name="Object 4">
                        <a:extLst>
                          <a:ext uri="{FF2B5EF4-FFF2-40B4-BE49-F238E27FC236}">
                            <a16:creationId xmlns:a16="http://schemas.microsoft.com/office/drawing/2014/main" id="{23B1BC77-B394-4E9D-8A6D-AF86934B0F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7338" y="-26665"/>
                        <a:ext cx="2843212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3" name="Rectangle 17">
            <a:extLst>
              <a:ext uri="{FF2B5EF4-FFF2-40B4-BE49-F238E27FC236}">
                <a16:creationId xmlns:a16="http://schemas.microsoft.com/office/drawing/2014/main" id="{53F8AD8A-BE76-44DB-A96F-59D2BDAF8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7800" y="405136"/>
            <a:ext cx="2952750" cy="5048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solidFill>
                <a:srgbClr val="000000"/>
              </a:solidFill>
            </a:endParaRPr>
          </a:p>
        </p:txBody>
      </p:sp>
      <p:sp>
        <p:nvSpPr>
          <p:cNvPr id="29714" name="Rectangle 18">
            <a:extLst>
              <a:ext uri="{FF2B5EF4-FFF2-40B4-BE49-F238E27FC236}">
                <a16:creationId xmlns:a16="http://schemas.microsoft.com/office/drawing/2014/main" id="{0253C27B-AECE-455C-96F7-437ECC042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7800" y="909961"/>
            <a:ext cx="2952750" cy="5048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solidFill>
                <a:srgbClr val="000000"/>
              </a:solidFill>
            </a:endParaRPr>
          </a:p>
        </p:txBody>
      </p:sp>
      <p:sp>
        <p:nvSpPr>
          <p:cNvPr id="29715" name="Rectangle 19">
            <a:extLst>
              <a:ext uri="{FF2B5EF4-FFF2-40B4-BE49-F238E27FC236}">
                <a16:creationId xmlns:a16="http://schemas.microsoft.com/office/drawing/2014/main" id="{96738696-CC14-4BA7-B400-9C2CEB8ED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7076" y="2060898"/>
            <a:ext cx="3744913" cy="20875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solidFill>
                <a:srgbClr val="000000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1D95923-C35D-4A7D-9E63-524095587F5F}"/>
              </a:ext>
            </a:extLst>
          </p:cNvPr>
          <p:cNvGrpSpPr>
            <a:grpSpLocks/>
          </p:cNvGrpSpPr>
          <p:nvPr/>
        </p:nvGrpSpPr>
        <p:grpSpPr bwMode="auto">
          <a:xfrm>
            <a:off x="9048328" y="4440201"/>
            <a:ext cx="4680520" cy="1817686"/>
            <a:chOff x="3619" y="1012"/>
            <a:chExt cx="3074" cy="114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B5B7473-C403-4635-82CE-79C0D0FBF3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9" y="1012"/>
              <a:ext cx="3074" cy="1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/>
                  <a:cs typeface="楷体_GB2312"/>
                </a:defRPr>
              </a:lvl9pPr>
            </a:lstStyle>
            <a:p>
              <a:pPr eaLnBrk="1" hangingPunct="1"/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其中            </a:t>
              </a:r>
              <a:endParaRPr lang="en-US" altLang="zh-CN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eaLnBrk="1" hangingPunct="1"/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的列数分别等于            </a:t>
              </a:r>
              <a:endParaRPr lang="en-US" altLang="zh-CN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eaLnBrk="1" hangingPunct="1"/>
              <a:endParaRPr lang="en-US" altLang="zh-CN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eaLnBrk="1" hangingPunct="1"/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的行数</a:t>
              </a:r>
              <a:r>
                <a:rPr lang="en-US" altLang="zh-CN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.</a:t>
              </a:r>
            </a:p>
          </p:txBody>
        </p:sp>
        <p:graphicFrame>
          <p:nvGraphicFramePr>
            <p:cNvPr id="17" name="Object 4">
              <a:extLst>
                <a:ext uri="{FF2B5EF4-FFF2-40B4-BE49-F238E27FC236}">
                  <a16:creationId xmlns:a16="http://schemas.microsoft.com/office/drawing/2014/main" id="{4385EDED-D6B8-4439-B372-D8522FD8498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94119579"/>
                </p:ext>
              </p:extLst>
            </p:nvPr>
          </p:nvGraphicFramePr>
          <p:xfrm>
            <a:off x="4114" y="1043"/>
            <a:ext cx="130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2070100" imgH="444500" progId="Equation.DSMT4">
                    <p:embed/>
                  </p:oleObj>
                </mc:Choice>
                <mc:Fallback>
                  <p:oleObj name="Equation" r:id="rId9" imgW="2070100" imgH="444500" progId="Equation.DSMT4">
                    <p:embed/>
                    <p:pic>
                      <p:nvPicPr>
                        <p:cNvPr id="6154" name="Object 4">
                          <a:extLst>
                            <a:ext uri="{FF2B5EF4-FFF2-40B4-BE49-F238E27FC236}">
                              <a16:creationId xmlns:a16="http://schemas.microsoft.com/office/drawing/2014/main" id="{FEA67053-EBC1-45A0-B0F8-2242F4BD3DC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4" y="1043"/>
                          <a:ext cx="130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5">
              <a:extLst>
                <a:ext uri="{FF2B5EF4-FFF2-40B4-BE49-F238E27FC236}">
                  <a16:creationId xmlns:a16="http://schemas.microsoft.com/office/drawing/2014/main" id="{7618143F-0AD0-41EF-B884-BBE1E297281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24188967"/>
                </p:ext>
              </p:extLst>
            </p:nvPr>
          </p:nvGraphicFramePr>
          <p:xfrm>
            <a:off x="3666" y="1584"/>
            <a:ext cx="133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2120900" imgH="495300" progId="Equation.DSMT4">
                    <p:embed/>
                  </p:oleObj>
                </mc:Choice>
                <mc:Fallback>
                  <p:oleObj name="Equation" r:id="rId11" imgW="2120900" imgH="495300" progId="Equation.DSMT4">
                    <p:embed/>
                    <p:pic>
                      <p:nvPicPr>
                        <p:cNvPr id="6155" name="Object 5">
                          <a:extLst>
                            <a:ext uri="{FF2B5EF4-FFF2-40B4-BE49-F238E27FC236}">
                              <a16:creationId xmlns:a16="http://schemas.microsoft.com/office/drawing/2014/main" id="{3D1B2396-F60A-49EF-A5D7-D5AB72CB117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6" y="1584"/>
                          <a:ext cx="1336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10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297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297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0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000"/>
                                        <p:tgtEl>
                                          <p:spTgt spid="297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5" grpId="0" animBg="1"/>
      <p:bldP spid="29706" grpId="0" animBg="1"/>
      <p:bldP spid="29708" grpId="0" animBg="1"/>
      <p:bldP spid="29710" grpId="0" animBg="1"/>
      <p:bldP spid="29711" grpId="0" animBg="1"/>
      <p:bldP spid="29713" grpId="0" animBg="1"/>
      <p:bldP spid="29714" grpId="0" animBg="1"/>
      <p:bldP spid="297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>
            <a:extLst>
              <a:ext uri="{FF2B5EF4-FFF2-40B4-BE49-F238E27FC236}">
                <a16:creationId xmlns:a16="http://schemas.microsoft.com/office/drawing/2014/main" id="{21B8E4FC-785A-4992-97C0-147BD264EB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1298477"/>
              </p:ext>
            </p:extLst>
          </p:nvPr>
        </p:nvGraphicFramePr>
        <p:xfrm>
          <a:off x="1415480" y="836712"/>
          <a:ext cx="10061576" cy="1208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204040" imgH="1054080" progId="Equation.DSMT4">
                  <p:embed/>
                </p:oleObj>
              </mc:Choice>
              <mc:Fallback>
                <p:oleObj name="Equation" r:id="rId2" imgW="8204040" imgH="1054080" progId="Equation.DSMT4">
                  <p:embed/>
                  <p:pic>
                    <p:nvPicPr>
                      <p:cNvPr id="12290" name="Object 2">
                        <a:extLst>
                          <a:ext uri="{FF2B5EF4-FFF2-40B4-BE49-F238E27FC236}">
                            <a16:creationId xmlns:a16="http://schemas.microsoft.com/office/drawing/2014/main" id="{21B8E4FC-785A-4992-97C0-147BD264EB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5480" y="836712"/>
                        <a:ext cx="10061576" cy="1208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3">
            <a:extLst>
              <a:ext uri="{FF2B5EF4-FFF2-40B4-BE49-F238E27FC236}">
                <a16:creationId xmlns:a16="http://schemas.microsoft.com/office/drawing/2014/main" id="{C2CAF54B-ECCB-4B3A-BD7F-C266736DE8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60016"/>
              </p:ext>
            </p:extLst>
          </p:nvPr>
        </p:nvGraphicFramePr>
        <p:xfrm>
          <a:off x="1919610" y="3040682"/>
          <a:ext cx="6673850" cy="146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194300" imgH="1143000" progId="Equation.DSMT4">
                  <p:embed/>
                </p:oleObj>
              </mc:Choice>
              <mc:Fallback>
                <p:oleObj name="Equation" r:id="rId4" imgW="5194300" imgH="1143000" progId="Equation.DSMT4">
                  <p:embed/>
                  <p:pic>
                    <p:nvPicPr>
                      <p:cNvPr id="8197" name="Object 3">
                        <a:extLst>
                          <a:ext uri="{FF2B5EF4-FFF2-40B4-BE49-F238E27FC236}">
                            <a16:creationId xmlns:a16="http://schemas.microsoft.com/office/drawing/2014/main" id="{C2CAF54B-ECCB-4B3A-BD7F-C266736DE8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610" y="3040682"/>
                        <a:ext cx="6673850" cy="146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>
            <a:extLst>
              <a:ext uri="{FF2B5EF4-FFF2-40B4-BE49-F238E27FC236}">
                <a16:creationId xmlns:a16="http://schemas.microsoft.com/office/drawing/2014/main" id="{B390BABD-EE79-40D8-A2BF-547A8FC2E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5026" y="926446"/>
            <a:ext cx="1871663" cy="50323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0728" name="Rectangle 8">
            <a:extLst>
              <a:ext uri="{FF2B5EF4-FFF2-40B4-BE49-F238E27FC236}">
                <a16:creationId xmlns:a16="http://schemas.microsoft.com/office/drawing/2014/main" id="{21006201-9F0D-48AB-86B3-B04C9700F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9311" y="914623"/>
            <a:ext cx="503237" cy="151288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1425E6FB-3551-4C78-853B-C574B6AD1C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7368" y="207963"/>
            <a:ext cx="3528392" cy="738188"/>
          </a:xfrm>
          <a:noFill/>
          <a:ln>
            <a:solidFill>
              <a:srgbClr val="FFC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CN" sz="3200" b="1" dirty="0">
                <a:solidFill>
                  <a:srgbClr val="C00000"/>
                </a:solidFill>
                <a:ea typeface="楷体_GB2312"/>
              </a:rPr>
              <a:t>4.</a:t>
            </a:r>
            <a:r>
              <a:rPr lang="zh-CN" altLang="en-US" sz="3200" b="1" dirty="0">
                <a:solidFill>
                  <a:srgbClr val="C00000"/>
                </a:solidFill>
                <a:ea typeface="楷体_GB2312"/>
              </a:rPr>
              <a:t>分块矩阵的转置</a:t>
            </a:r>
          </a:p>
        </p:txBody>
      </p:sp>
      <p:sp>
        <p:nvSpPr>
          <p:cNvPr id="10247" name="Rectangle 3">
            <a:extLst>
              <a:ext uri="{FF2B5EF4-FFF2-40B4-BE49-F238E27FC236}">
                <a16:creationId xmlns:a16="http://schemas.microsoft.com/office/drawing/2014/main" id="{3876144E-4D43-4DB8-A558-A8F8E7E15F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65300" y="1374998"/>
            <a:ext cx="8229600" cy="3886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若                         </a:t>
            </a:r>
            <a:r>
              <a:rPr lang="en-US" altLang="zh-CN" dirty="0"/>
              <a:t>, </a:t>
            </a:r>
            <a:r>
              <a:rPr lang="zh-CN" altLang="en-US" dirty="0"/>
              <a:t>则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例如：</a:t>
            </a:r>
          </a:p>
        </p:txBody>
      </p:sp>
      <p:graphicFrame>
        <p:nvGraphicFramePr>
          <p:cNvPr id="31750" name="Object 2">
            <a:extLst>
              <a:ext uri="{FF2B5EF4-FFF2-40B4-BE49-F238E27FC236}">
                <a16:creationId xmlns:a16="http://schemas.microsoft.com/office/drawing/2014/main" id="{C143A662-B912-4EA8-B913-ED8FFDF4E8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7733722"/>
              </p:ext>
            </p:extLst>
          </p:nvPr>
        </p:nvGraphicFramePr>
        <p:xfrm>
          <a:off x="2487420" y="889223"/>
          <a:ext cx="2847975" cy="156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95400" imgH="711200" progId="Equation.DSMT4">
                  <p:embed/>
                </p:oleObj>
              </mc:Choice>
              <mc:Fallback>
                <p:oleObj name="Equation" r:id="rId2" imgW="1295400" imgH="711200" progId="Equation.DSMT4">
                  <p:embed/>
                  <p:pic>
                    <p:nvPicPr>
                      <p:cNvPr id="31750" name="Object 2">
                        <a:extLst>
                          <a:ext uri="{FF2B5EF4-FFF2-40B4-BE49-F238E27FC236}">
                            <a16:creationId xmlns:a16="http://schemas.microsoft.com/office/drawing/2014/main" id="{C143A662-B912-4EA8-B913-ED8FFDF4E8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7420" y="889223"/>
                        <a:ext cx="2847975" cy="156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3">
            <a:extLst>
              <a:ext uri="{FF2B5EF4-FFF2-40B4-BE49-F238E27FC236}">
                <a16:creationId xmlns:a16="http://schemas.microsoft.com/office/drawing/2014/main" id="{6869C32E-E5C8-48B7-BD95-BDA9FFBEE8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9936140"/>
              </p:ext>
            </p:extLst>
          </p:nvPr>
        </p:nvGraphicFramePr>
        <p:xfrm>
          <a:off x="5905404" y="804153"/>
          <a:ext cx="3016250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71600" imgH="736600" progId="Equation.DSMT4">
                  <p:embed/>
                </p:oleObj>
              </mc:Choice>
              <mc:Fallback>
                <p:oleObj name="Equation" r:id="rId4" imgW="1371600" imgH="736600" progId="Equation.DSMT4">
                  <p:embed/>
                  <p:pic>
                    <p:nvPicPr>
                      <p:cNvPr id="30725" name="Object 3">
                        <a:extLst>
                          <a:ext uri="{FF2B5EF4-FFF2-40B4-BE49-F238E27FC236}">
                            <a16:creationId xmlns:a16="http://schemas.microsoft.com/office/drawing/2014/main" id="{6869C32E-E5C8-48B7-BD95-BDA9FFBEE8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404" y="804153"/>
                        <a:ext cx="3016250" cy="161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" name="Object 4">
            <a:extLst>
              <a:ext uri="{FF2B5EF4-FFF2-40B4-BE49-F238E27FC236}">
                <a16:creationId xmlns:a16="http://schemas.microsoft.com/office/drawing/2014/main" id="{99CB6E6E-9DFB-4BC0-98D3-468B67F0C6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4664535"/>
              </p:ext>
            </p:extLst>
          </p:nvPr>
        </p:nvGraphicFramePr>
        <p:xfrm>
          <a:off x="2886076" y="2906935"/>
          <a:ext cx="5921375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92400" imgH="711200" progId="Equation.DSMT4">
                  <p:embed/>
                </p:oleObj>
              </mc:Choice>
              <mc:Fallback>
                <p:oleObj name="Equation" r:id="rId6" imgW="2692400" imgH="711200" progId="Equation.DSMT4">
                  <p:embed/>
                  <p:pic>
                    <p:nvPicPr>
                      <p:cNvPr id="10250" name="Object 4">
                        <a:extLst>
                          <a:ext uri="{FF2B5EF4-FFF2-40B4-BE49-F238E27FC236}">
                            <a16:creationId xmlns:a16="http://schemas.microsoft.com/office/drawing/2014/main" id="{99CB6E6E-9DFB-4BC0-98D3-468B67F0C6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6076" y="2906935"/>
                        <a:ext cx="5921375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5" name="Line 11">
            <a:extLst>
              <a:ext uri="{FF2B5EF4-FFF2-40B4-BE49-F238E27FC236}">
                <a16:creationId xmlns:a16="http://schemas.microsoft.com/office/drawing/2014/main" id="{BF9EBC56-2185-43CF-8D15-AE86EE95A6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34780" y="3027413"/>
            <a:ext cx="0" cy="14398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6" name="Line 12">
            <a:extLst>
              <a:ext uri="{FF2B5EF4-FFF2-40B4-BE49-F238E27FC236}">
                <a16:creationId xmlns:a16="http://schemas.microsoft.com/office/drawing/2014/main" id="{0EB4BECB-68C0-4618-B289-35249FB837B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6813" y="2957735"/>
            <a:ext cx="0" cy="14398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7" name="Line 13">
            <a:extLst>
              <a:ext uri="{FF2B5EF4-FFF2-40B4-BE49-F238E27FC236}">
                <a16:creationId xmlns:a16="http://schemas.microsoft.com/office/drawing/2014/main" id="{F8A203B0-4B7A-4BF9-8D20-AAE5D951398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1825" y="2957735"/>
            <a:ext cx="0" cy="14398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1B79456A-3B44-4017-82A4-E2A678C8B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364" y="3460972"/>
            <a:ext cx="2447925" cy="431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graphicFrame>
        <p:nvGraphicFramePr>
          <p:cNvPr id="2" name="Object 5">
            <a:extLst>
              <a:ext uri="{FF2B5EF4-FFF2-40B4-BE49-F238E27FC236}">
                <a16:creationId xmlns:a16="http://schemas.microsoft.com/office/drawing/2014/main" id="{CA7A8FAE-1E21-4153-B3DE-1B645628D5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2106768"/>
              </p:ext>
            </p:extLst>
          </p:nvPr>
        </p:nvGraphicFramePr>
        <p:xfrm>
          <a:off x="2886075" y="4467275"/>
          <a:ext cx="4217988" cy="209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16868" imgH="952087" progId="Equation.DSMT4">
                  <p:embed/>
                </p:oleObj>
              </mc:Choice>
              <mc:Fallback>
                <p:oleObj name="Equation" r:id="rId8" imgW="1916868" imgH="952087" progId="Equation.DSMT4">
                  <p:embed/>
                  <p:pic>
                    <p:nvPicPr>
                      <p:cNvPr id="2" name="Object 5">
                        <a:extLst>
                          <a:ext uri="{FF2B5EF4-FFF2-40B4-BE49-F238E27FC236}">
                            <a16:creationId xmlns:a16="http://schemas.microsoft.com/office/drawing/2014/main" id="{CA7A8FAE-1E21-4153-B3DE-1B645628D5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6075" y="4467275"/>
                        <a:ext cx="4217988" cy="209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8" name="Line 8">
            <a:extLst>
              <a:ext uri="{FF2B5EF4-FFF2-40B4-BE49-F238E27FC236}">
                <a16:creationId xmlns:a16="http://schemas.microsoft.com/office/drawing/2014/main" id="{3BACED2E-E781-41EF-BC00-3D536F150ED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1100" y="4854847"/>
            <a:ext cx="2159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9" name="Line 9">
            <a:extLst>
              <a:ext uri="{FF2B5EF4-FFF2-40B4-BE49-F238E27FC236}">
                <a16:creationId xmlns:a16="http://schemas.microsoft.com/office/drawing/2014/main" id="{F784A2D0-51AE-4AC3-8CA0-484D7FC5A80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1100" y="5358084"/>
            <a:ext cx="2159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0" name="Line 10">
            <a:extLst>
              <a:ext uri="{FF2B5EF4-FFF2-40B4-BE49-F238E27FC236}">
                <a16:creationId xmlns:a16="http://schemas.microsoft.com/office/drawing/2014/main" id="{F4957B73-4F1A-4E17-AE37-FFA79FB37AF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1100" y="5862909"/>
            <a:ext cx="2159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9" name="Rectangle 19">
            <a:extLst>
              <a:ext uri="{FF2B5EF4-FFF2-40B4-BE49-F238E27FC236}">
                <a16:creationId xmlns:a16="http://schemas.microsoft.com/office/drawing/2014/main" id="{594F6651-11AE-401B-8851-A9E84B4ED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637" y="4437112"/>
            <a:ext cx="2447925" cy="2133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solidFill>
                <a:srgbClr val="000000"/>
              </a:solidFill>
            </a:endParaRPr>
          </a:p>
        </p:txBody>
      </p:sp>
      <p:sp>
        <p:nvSpPr>
          <p:cNvPr id="30726" name="AutoShape 6">
            <a:extLst>
              <a:ext uri="{FF2B5EF4-FFF2-40B4-BE49-F238E27FC236}">
                <a16:creationId xmlns:a16="http://schemas.microsoft.com/office/drawing/2014/main" id="{A85B7142-1BF4-4E0F-9DF1-8C5CCC2B8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9600" y="3245073"/>
            <a:ext cx="3797300" cy="2016125"/>
          </a:xfrm>
          <a:prstGeom prst="cloudCallout">
            <a:avLst>
              <a:gd name="adj1" fmla="val -37764"/>
              <a:gd name="adj2" fmla="val -7976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</a:rPr>
              <a:t>分块矩阵不仅形式上进行转置，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</a:rPr>
              <a:t>而且每一个子块也进行转置．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07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0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07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5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5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7" grpId="0" animBg="1"/>
      <p:bldP spid="30728" grpId="0" animBg="1"/>
      <p:bldP spid="10254" grpId="0" animBg="1"/>
      <p:bldP spid="10259" grpId="0" animBg="1"/>
      <p:bldP spid="30726" grpId="0" build="p" animBg="1" autoUpdateAnimBg="0"/>
      <p:bldP spid="30726" grpId="1" build="allAtOnce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9" name="Rectangle 9">
            <a:extLst>
              <a:ext uri="{FF2B5EF4-FFF2-40B4-BE49-F238E27FC236}">
                <a16:creationId xmlns:a16="http://schemas.microsoft.com/office/drawing/2014/main" id="{A0163E9F-3F90-4699-AE3C-B2862364F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6088" y="4970463"/>
            <a:ext cx="431800" cy="431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0970" name="Rectangle 10">
            <a:extLst>
              <a:ext uri="{FF2B5EF4-FFF2-40B4-BE49-F238E27FC236}">
                <a16:creationId xmlns:a16="http://schemas.microsoft.com/office/drawing/2014/main" id="{5F1F7609-2ABC-45BA-8778-707B7F0CD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9689" y="4554539"/>
            <a:ext cx="395287" cy="3952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0971" name="Rectangle 11">
            <a:extLst>
              <a:ext uri="{FF2B5EF4-FFF2-40B4-BE49-F238E27FC236}">
                <a16:creationId xmlns:a16="http://schemas.microsoft.com/office/drawing/2014/main" id="{DEE4A1EC-1A42-41BA-AE55-F11FAB513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5421314"/>
            <a:ext cx="863600" cy="9366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0B8D4A26-D00E-44B7-9E2E-93FBF19F87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9376" y="337790"/>
            <a:ext cx="3096344" cy="642938"/>
          </a:xfrm>
          <a:noFill/>
          <a:ln>
            <a:solidFill>
              <a:srgbClr val="C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sz="3200" b="1" dirty="0">
                <a:solidFill>
                  <a:srgbClr val="C00000"/>
                </a:solidFill>
                <a:ea typeface="楷体_GB2312"/>
              </a:rPr>
              <a:t>5.</a:t>
            </a:r>
            <a:r>
              <a:rPr lang="zh-CN" altLang="en-US" sz="3200" b="1" dirty="0">
                <a:solidFill>
                  <a:srgbClr val="C00000"/>
                </a:solidFill>
                <a:ea typeface="楷体_GB2312"/>
              </a:rPr>
              <a:t>分块对角矩阵</a:t>
            </a:r>
            <a:endParaRPr lang="en-US" altLang="zh-CN" sz="3200" b="1" dirty="0">
              <a:solidFill>
                <a:srgbClr val="C00000"/>
              </a:solidFill>
              <a:ea typeface="楷体_GB2312"/>
            </a:endParaRP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7EC9B1C0-80C5-46EA-9ABB-7511D2379B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35560" y="1236042"/>
            <a:ext cx="8568952" cy="4142673"/>
          </a:xfrm>
        </p:spPr>
        <p:txBody>
          <a:bodyPr wrap="square">
            <a:spAutoFit/>
          </a:bodyPr>
          <a:lstStyle/>
          <a:p>
            <a:pPr marL="457200" indent="-457200">
              <a:buNone/>
            </a:pPr>
            <a:r>
              <a:rPr lang="zh-CN" altLang="en-US" b="1" dirty="0">
                <a:solidFill>
                  <a:srgbClr val="0000FF"/>
                </a:solidFill>
              </a:rPr>
              <a:t>定义：</a:t>
            </a:r>
            <a:r>
              <a:rPr lang="zh-CN" altLang="en-US" b="1" dirty="0">
                <a:solidFill>
                  <a:schemeClr val="tx1"/>
                </a:solidFill>
              </a:rPr>
              <a:t>设 </a:t>
            </a:r>
            <a:r>
              <a:rPr lang="en-US" altLang="zh-CN" b="1" i="1" dirty="0">
                <a:solidFill>
                  <a:schemeClr val="tx1"/>
                </a:solidFill>
              </a:rPr>
              <a:t>A</a:t>
            </a:r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chemeClr val="tx1"/>
                </a:solidFill>
              </a:rPr>
              <a:t>是 </a:t>
            </a:r>
            <a:r>
              <a:rPr lang="en-US" altLang="zh-CN" b="1" i="1" dirty="0">
                <a:solidFill>
                  <a:schemeClr val="tx1"/>
                </a:solidFill>
              </a:rPr>
              <a:t>n</a:t>
            </a:r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chemeClr val="tx1"/>
                </a:solidFill>
              </a:rPr>
              <a:t>阶矩阵，若</a:t>
            </a: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AutoNum type="arabicPeriod"/>
            </a:pPr>
            <a:r>
              <a:rPr lang="en-US" altLang="zh-CN" b="1" i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en-US" altLang="zh-CN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的分块矩阵只有在对角线上有非零子块，</a:t>
            </a: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AutoNum type="arabicPeriod"/>
            </a:pP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其余子块都为零矩阵，</a:t>
            </a:r>
          </a:p>
          <a:p>
            <a:pPr marL="457200" indent="-457200">
              <a:buClr>
                <a:srgbClr val="FF0000"/>
              </a:buClr>
              <a:buFont typeface="Wingdings" panose="05000000000000000000" pitchFamily="2" charset="2"/>
              <a:buAutoNum type="arabicPeriod"/>
            </a:pPr>
            <a:r>
              <a:rPr lang="zh-CN" altLang="en-US" b="1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对角线上的子块都是方阵，</a:t>
            </a:r>
            <a:endParaRPr lang="en-US" altLang="zh-CN" b="1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457200" indent="-457200">
              <a:buClr>
                <a:srgbClr val="FF0000"/>
              </a:buClr>
              <a:buNone/>
            </a:pPr>
            <a:r>
              <a:rPr lang="zh-CN" altLang="en-US" b="1" dirty="0">
                <a:solidFill>
                  <a:schemeClr val="tx1"/>
                </a:solidFill>
              </a:rPr>
              <a:t>那么称 </a:t>
            </a:r>
            <a:r>
              <a:rPr lang="en-US" altLang="zh-CN" b="1" i="1" dirty="0">
                <a:solidFill>
                  <a:schemeClr val="tx1"/>
                </a:solidFill>
              </a:rPr>
              <a:t>A</a:t>
            </a:r>
            <a:r>
              <a:rPr lang="en-US" altLang="zh-CN" b="1" dirty="0">
                <a:solidFill>
                  <a:schemeClr val="tx1"/>
                </a:solidFill>
              </a:rPr>
              <a:t> </a:t>
            </a:r>
            <a:r>
              <a:rPr lang="zh-CN" altLang="en-US" b="1" dirty="0">
                <a:solidFill>
                  <a:schemeClr val="tx1"/>
                </a:solidFill>
              </a:rPr>
              <a:t>为</a:t>
            </a:r>
            <a:r>
              <a:rPr lang="zh-CN" altLang="en-US" b="1" dirty="0">
                <a:solidFill>
                  <a:srgbClr val="FF0000"/>
                </a:solidFill>
              </a:rPr>
              <a:t>分块对角矩阵</a:t>
            </a:r>
            <a:r>
              <a:rPr lang="zh-CN" altLang="en-US" dirty="0"/>
              <a:t>．</a:t>
            </a:r>
          </a:p>
          <a:p>
            <a:pPr marL="457200" indent="-457200">
              <a:buNone/>
            </a:pPr>
            <a:endParaRPr lang="en-US" altLang="zh-CN" dirty="0"/>
          </a:p>
          <a:p>
            <a:pPr marL="457200" indent="-457200">
              <a:buNone/>
            </a:pPr>
            <a:endParaRPr lang="zh-CN" altLang="en-US" dirty="0"/>
          </a:p>
          <a:p>
            <a:pPr marL="457200" indent="-457200">
              <a:buNone/>
            </a:pPr>
            <a:r>
              <a:rPr lang="zh-CN" altLang="en-US" b="1" dirty="0">
                <a:solidFill>
                  <a:srgbClr val="0000FF"/>
                </a:solidFill>
              </a:rPr>
              <a:t>例如：</a:t>
            </a:r>
          </a:p>
        </p:txBody>
      </p:sp>
      <p:graphicFrame>
        <p:nvGraphicFramePr>
          <p:cNvPr id="32775" name="Object 2">
            <a:extLst>
              <a:ext uri="{FF2B5EF4-FFF2-40B4-BE49-F238E27FC236}">
                <a16:creationId xmlns:a16="http://schemas.microsoft.com/office/drawing/2014/main" id="{195CE3A4-CA6E-408B-AE65-BF3CF3CB1E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496803"/>
              </p:ext>
            </p:extLst>
          </p:nvPr>
        </p:nvGraphicFramePr>
        <p:xfrm>
          <a:off x="3287688" y="4505325"/>
          <a:ext cx="6121400" cy="185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60700" imgH="927100" progId="Equation.DSMT4">
                  <p:embed/>
                </p:oleObj>
              </mc:Choice>
              <mc:Fallback>
                <p:oleObj name="Equation" r:id="rId2" imgW="3060700" imgH="927100" progId="Equation.DSMT4">
                  <p:embed/>
                  <p:pic>
                    <p:nvPicPr>
                      <p:cNvPr id="32775" name="Object 2">
                        <a:extLst>
                          <a:ext uri="{FF2B5EF4-FFF2-40B4-BE49-F238E27FC236}">
                            <a16:creationId xmlns:a16="http://schemas.microsoft.com/office/drawing/2014/main" id="{195CE3A4-CA6E-408B-AE65-BF3CF3CB1E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688" y="4505325"/>
                        <a:ext cx="6121400" cy="185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Line 5">
            <a:extLst>
              <a:ext uri="{FF2B5EF4-FFF2-40B4-BE49-F238E27FC236}">
                <a16:creationId xmlns:a16="http://schemas.microsoft.com/office/drawing/2014/main" id="{1BFEDEA6-750C-461D-97FC-D035E0F6EBF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8100" y="4957763"/>
            <a:ext cx="17287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6" name="Line 6">
            <a:extLst>
              <a:ext uri="{FF2B5EF4-FFF2-40B4-BE49-F238E27FC236}">
                <a16:creationId xmlns:a16="http://schemas.microsoft.com/office/drawing/2014/main" id="{A4ABD015-2C84-48AB-AED0-C07A0C45C2C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8100" y="5413375"/>
            <a:ext cx="17287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7" name="Line 7">
            <a:extLst>
              <a:ext uri="{FF2B5EF4-FFF2-40B4-BE49-F238E27FC236}">
                <a16:creationId xmlns:a16="http://schemas.microsoft.com/office/drawing/2014/main" id="{1CCCDE30-47B8-4454-9153-7535E63A740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5613" y="4557714"/>
            <a:ext cx="0" cy="18002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8" name="Line 8">
            <a:extLst>
              <a:ext uri="{FF2B5EF4-FFF2-40B4-BE49-F238E27FC236}">
                <a16:creationId xmlns:a16="http://schemas.microsoft.com/office/drawing/2014/main" id="{8625226F-60D1-4246-A482-D797B130B2D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7413" y="4557714"/>
            <a:ext cx="0" cy="18002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2" name="Rectangle 12">
            <a:extLst>
              <a:ext uri="{FF2B5EF4-FFF2-40B4-BE49-F238E27FC236}">
                <a16:creationId xmlns:a16="http://schemas.microsoft.com/office/drawing/2014/main" id="{6C0654D5-EAB1-4C88-A448-16CA201A8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1975" y="4675189"/>
            <a:ext cx="2160588" cy="1512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40973" name="Rectangle 13">
            <a:extLst>
              <a:ext uri="{FF2B5EF4-FFF2-40B4-BE49-F238E27FC236}">
                <a16:creationId xmlns:a16="http://schemas.microsoft.com/office/drawing/2014/main" id="{36ACBF2F-0CAF-46C7-9F8E-40A287A3C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3039" y="4675189"/>
            <a:ext cx="2160587" cy="1512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7" dur="500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1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1" presetClass="exit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8" dur="10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31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81" dur="1000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4" dur="10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31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31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409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409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/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4" dur="10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0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4" presetClass="entr" presetSubtype="32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3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7" dur="5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9" grpId="0" animBg="1"/>
      <p:bldP spid="40969" grpId="1" animBg="1"/>
      <p:bldP spid="40970" grpId="0" animBg="1"/>
      <p:bldP spid="40970" grpId="1" animBg="1"/>
      <p:bldP spid="40971" grpId="0" animBg="1"/>
      <p:bldP spid="40971" grpId="1" animBg="1"/>
      <p:bldP spid="40972" grpId="0" animBg="1"/>
      <p:bldP spid="4097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>
            <a:extLst>
              <a:ext uri="{FF2B5EF4-FFF2-40B4-BE49-F238E27FC236}">
                <a16:creationId xmlns:a16="http://schemas.microsoft.com/office/drawing/2014/main" id="{BD8A71EB-F724-4FDF-A2FF-7F91EF3A3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384" y="332656"/>
            <a:ext cx="2969083" cy="46166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</a:rPr>
              <a:t>分块对角矩阵的性质</a:t>
            </a:r>
            <a:endParaRPr lang="zh-CN" altLang="en-US" sz="24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/>
              <a:ea typeface="楷体_GB2312"/>
            </a:endParaRPr>
          </a:p>
        </p:txBody>
      </p:sp>
      <p:graphicFrame>
        <p:nvGraphicFramePr>
          <p:cNvPr id="7176" name="Object 3">
            <a:extLst>
              <a:ext uri="{FF2B5EF4-FFF2-40B4-BE49-F238E27FC236}">
                <a16:creationId xmlns:a16="http://schemas.microsoft.com/office/drawing/2014/main" id="{0BD3B89A-4FCB-496D-8632-AF590847C3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74900" y="1636713"/>
          <a:ext cx="35687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68700" imgH="2108200" progId="Equation.DSMT4">
                  <p:embed/>
                </p:oleObj>
              </mc:Choice>
              <mc:Fallback>
                <p:oleObj name="Equation" r:id="rId2" imgW="3568700" imgH="2108200" progId="Equation.DSMT4">
                  <p:embed/>
                  <p:pic>
                    <p:nvPicPr>
                      <p:cNvPr id="7176" name="Object 3">
                        <a:extLst>
                          <a:ext uri="{FF2B5EF4-FFF2-40B4-BE49-F238E27FC236}">
                            <a16:creationId xmlns:a16="http://schemas.microsoft.com/office/drawing/2014/main" id="{0BD3B89A-4FCB-496D-8632-AF590847C3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4900" y="1636713"/>
                        <a:ext cx="3568700" cy="210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17">
            <a:extLst>
              <a:ext uri="{FF2B5EF4-FFF2-40B4-BE49-F238E27FC236}">
                <a16:creationId xmlns:a16="http://schemas.microsoft.com/office/drawing/2014/main" id="{5E95BABA-9EF4-46B4-ADCA-9D05ED9ACC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636" y="939862"/>
            <a:ext cx="7839303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设 </a:t>
            </a:r>
            <a:r>
              <a:rPr lang="en-US" altLang="zh-CN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与 </a:t>
            </a:r>
            <a:r>
              <a:rPr lang="en-US" altLang="zh-CN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为同型矩阵，采用相同的分块法，有</a:t>
            </a:r>
          </a:p>
        </p:txBody>
      </p:sp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51326EA1-80EF-43A4-A60E-AD244F92EC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38875" y="1643063"/>
          <a:ext cx="35560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56000" imgH="2108200" progId="Equation.DSMT4">
                  <p:embed/>
                </p:oleObj>
              </mc:Choice>
              <mc:Fallback>
                <p:oleObj name="Equation" r:id="rId4" imgW="3556000" imgH="2108200" progId="Equation.DSMT4">
                  <p:embed/>
                  <p:pic>
                    <p:nvPicPr>
                      <p:cNvPr id="3" name="Object 3">
                        <a:extLst>
                          <a:ext uri="{FF2B5EF4-FFF2-40B4-BE49-F238E27FC236}">
                            <a16:creationId xmlns:a16="http://schemas.microsoft.com/office/drawing/2014/main" id="{51326EA1-80EF-43A4-A60E-AD244F92EC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75" y="1643063"/>
                        <a:ext cx="3556000" cy="210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6B5EF32-AB61-4D15-8CAF-1047BA2F1D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24188" y="3929063"/>
          <a:ext cx="51562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156200" imgH="2108200" progId="Equation.DSMT4">
                  <p:embed/>
                </p:oleObj>
              </mc:Choice>
              <mc:Fallback>
                <p:oleObj name="Equation" r:id="rId6" imgW="5156200" imgH="21082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B6B5EF32-AB61-4D15-8CAF-1047BA2F1D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188" y="3929063"/>
                        <a:ext cx="5156200" cy="210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7">
            <a:extLst>
              <a:ext uri="{FF2B5EF4-FFF2-40B4-BE49-F238E27FC236}">
                <a16:creationId xmlns:a16="http://schemas.microsoft.com/office/drawing/2014/main" id="{D1D84216-CC9E-44AE-A386-9BCB93B24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464" y="3287714"/>
            <a:ext cx="7020072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若 </a:t>
            </a:r>
            <a:r>
              <a:rPr lang="en-US" altLang="zh-CN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A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的每一子块都可逆，则 </a:t>
            </a:r>
            <a:r>
              <a:rPr lang="en-US" altLang="zh-CN" b="1" i="1" dirty="0"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可逆，且</a:t>
            </a:r>
          </a:p>
        </p:txBody>
      </p:sp>
      <p:graphicFrame>
        <p:nvGraphicFramePr>
          <p:cNvPr id="7176" name="Object 3">
            <a:extLst>
              <a:ext uri="{FF2B5EF4-FFF2-40B4-BE49-F238E27FC236}">
                <a16:creationId xmlns:a16="http://schemas.microsoft.com/office/drawing/2014/main" id="{686E2FE7-31D0-4948-9A13-1EB79DFBAF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3342792"/>
              </p:ext>
            </p:extLst>
          </p:nvPr>
        </p:nvGraphicFramePr>
        <p:xfrm>
          <a:off x="2077413" y="644526"/>
          <a:ext cx="35687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68700" imgH="2108200" progId="Equation.DSMT4">
                  <p:embed/>
                </p:oleObj>
              </mc:Choice>
              <mc:Fallback>
                <p:oleObj name="Equation" r:id="rId2" imgW="3568700" imgH="2108200" progId="Equation.DSMT4">
                  <p:embed/>
                  <p:pic>
                    <p:nvPicPr>
                      <p:cNvPr id="7176" name="Object 3">
                        <a:extLst>
                          <a:ext uri="{FF2B5EF4-FFF2-40B4-BE49-F238E27FC236}">
                            <a16:creationId xmlns:a16="http://schemas.microsoft.com/office/drawing/2014/main" id="{686E2FE7-31D0-4948-9A13-1EB79DFBAF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7413" y="644526"/>
                        <a:ext cx="3568700" cy="210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93DE3003-4972-4838-984B-457A769276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24563" y="571500"/>
          <a:ext cx="42926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292600" imgH="2362200" progId="Equation.DSMT4">
                  <p:embed/>
                </p:oleObj>
              </mc:Choice>
              <mc:Fallback>
                <p:oleObj name="Equation" r:id="rId4" imgW="4292600" imgH="2362200" progId="Equation.DSMT4">
                  <p:embed/>
                  <p:pic>
                    <p:nvPicPr>
                      <p:cNvPr id="3" name="Object 3">
                        <a:extLst>
                          <a:ext uri="{FF2B5EF4-FFF2-40B4-BE49-F238E27FC236}">
                            <a16:creationId xmlns:a16="http://schemas.microsoft.com/office/drawing/2014/main" id="{93DE3003-4972-4838-984B-457A769276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4563" y="571500"/>
                        <a:ext cx="429260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6EA3742A-1C21-4C30-8D0C-BA8B3A8909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95500" y="4071938"/>
          <a:ext cx="35687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68700" imgH="2108200" progId="Equation.DSMT4">
                  <p:embed/>
                </p:oleObj>
              </mc:Choice>
              <mc:Fallback>
                <p:oleObj name="Equation" r:id="rId6" imgW="3568700" imgH="2108200" progId="Equation.DSMT4">
                  <p:embed/>
                  <p:pic>
                    <p:nvPicPr>
                      <p:cNvPr id="4" name="Object 4">
                        <a:extLst>
                          <a:ext uri="{FF2B5EF4-FFF2-40B4-BE49-F238E27FC236}">
                            <a16:creationId xmlns:a16="http://schemas.microsoft.com/office/drawing/2014/main" id="{6EA3742A-1C21-4C30-8D0C-BA8B3A8909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0" y="4071938"/>
                        <a:ext cx="3568700" cy="210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2EB17769-86DE-43A5-BBD7-92B9BB90CF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10250" y="3929063"/>
          <a:ext cx="42926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292600" imgH="2362200" progId="Equation.DSMT4">
                  <p:embed/>
                </p:oleObj>
              </mc:Choice>
              <mc:Fallback>
                <p:oleObj name="Equation" r:id="rId8" imgW="4292600" imgH="2362200" progId="Equation.DSMT4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2EB17769-86DE-43A5-BBD7-92B9BB90CF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250" y="3929063"/>
                        <a:ext cx="429260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712E83C-5148-460D-8CEB-13AB461BC78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24125" y="4214814"/>
            <a:ext cx="2928938" cy="1587"/>
          </a:xfrm>
          <a:prstGeom prst="line">
            <a:avLst/>
          </a:prstGeom>
          <a:noFill/>
          <a:ln w="19050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C5A679E-ED7C-44F7-80D7-E1D911F37D02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811044" y="5214144"/>
            <a:ext cx="2571750" cy="1588"/>
          </a:xfrm>
          <a:prstGeom prst="line">
            <a:avLst/>
          </a:prstGeom>
          <a:noFill/>
          <a:ln w="19050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1F8D8C7-7CCE-4E91-842C-52D1A224A21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24126" y="4857750"/>
            <a:ext cx="3071813" cy="1588"/>
          </a:xfrm>
          <a:prstGeom prst="line">
            <a:avLst/>
          </a:prstGeom>
          <a:noFill/>
          <a:ln w="19050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7421861-4DC7-430F-802C-D253251E33E5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6632576" y="5249863"/>
            <a:ext cx="2643187" cy="1588"/>
          </a:xfrm>
          <a:prstGeom prst="line">
            <a:avLst/>
          </a:prstGeom>
          <a:noFill/>
          <a:ln w="19050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F428748-B901-4E5B-A986-DDA0E9AF4906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8061325" y="5178425"/>
            <a:ext cx="2643188" cy="1588"/>
          </a:xfrm>
          <a:prstGeom prst="line">
            <a:avLst/>
          </a:prstGeom>
          <a:noFill/>
          <a:ln w="19050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A5085DB-34EF-4A2F-9FFC-BA76AAAB84D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95563" y="5929314"/>
            <a:ext cx="3071812" cy="1587"/>
          </a:xfrm>
          <a:prstGeom prst="line">
            <a:avLst/>
          </a:prstGeom>
          <a:noFill/>
          <a:ln w="19050" algn="ctr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5" name="Object 2">
            <a:extLst>
              <a:ext uri="{FF2B5EF4-FFF2-40B4-BE49-F238E27FC236}">
                <a16:creationId xmlns:a16="http://schemas.microsoft.com/office/drawing/2014/main" id="{AC5CDE8D-3934-4A51-A9EC-44E5BB6FF7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762000"/>
          <a:ext cx="37211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721100" imgH="2044700" progId="Equation.3">
                  <p:embed/>
                </p:oleObj>
              </mc:Choice>
              <mc:Fallback>
                <p:oleObj r:id="rId2" imgW="3721100" imgH="2044700" progId="Equation.3">
                  <p:embed/>
                  <p:pic>
                    <p:nvPicPr>
                      <p:cNvPr id="33795" name="Object 2">
                        <a:extLst>
                          <a:ext uri="{FF2B5EF4-FFF2-40B4-BE49-F238E27FC236}">
                            <a16:creationId xmlns:a16="http://schemas.microsoft.com/office/drawing/2014/main" id="{AC5CDE8D-3934-4A51-A9EC-44E5BB6FF7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762000"/>
                        <a:ext cx="37211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3">
            <a:extLst>
              <a:ext uri="{FF2B5EF4-FFF2-40B4-BE49-F238E27FC236}">
                <a16:creationId xmlns:a16="http://schemas.microsoft.com/office/drawing/2014/main" id="{105B5A64-47B7-4B7E-80E4-29BF2A34C6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3124200"/>
          <a:ext cx="2946400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946400" imgH="2184400" progId="Equation.3">
                  <p:embed/>
                </p:oleObj>
              </mc:Choice>
              <mc:Fallback>
                <p:oleObj r:id="rId4" imgW="2946400" imgH="2184400" progId="Equation.3">
                  <p:embed/>
                  <p:pic>
                    <p:nvPicPr>
                      <p:cNvPr id="33796" name="Object 3">
                        <a:extLst>
                          <a:ext uri="{FF2B5EF4-FFF2-40B4-BE49-F238E27FC236}">
                            <a16:creationId xmlns:a16="http://schemas.microsoft.com/office/drawing/2014/main" id="{105B5A64-47B7-4B7E-80E4-29BF2A34C6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124200"/>
                        <a:ext cx="2946400" cy="218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4">
            <a:extLst>
              <a:ext uri="{FF2B5EF4-FFF2-40B4-BE49-F238E27FC236}">
                <a16:creationId xmlns:a16="http://schemas.microsoft.com/office/drawing/2014/main" id="{C8B94A13-4E62-47F9-9FF0-EF616D29A6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5638801"/>
          <a:ext cx="33528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021289" imgH="431613" progId="Equation.3">
                  <p:embed/>
                </p:oleObj>
              </mc:Choice>
              <mc:Fallback>
                <p:oleObj r:id="rId6" imgW="3021289" imgH="431613" progId="Equation.3">
                  <p:embed/>
                  <p:pic>
                    <p:nvPicPr>
                      <p:cNvPr id="33797" name="Object 4">
                        <a:extLst>
                          <a:ext uri="{FF2B5EF4-FFF2-40B4-BE49-F238E27FC236}">
                            <a16:creationId xmlns:a16="http://schemas.microsoft.com/office/drawing/2014/main" id="{C8B94A13-4E62-47F9-9FF0-EF616D29A6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638801"/>
                        <a:ext cx="335280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Rectangle 5">
            <a:extLst>
              <a:ext uri="{FF2B5EF4-FFF2-40B4-BE49-F238E27FC236}">
                <a16:creationId xmlns:a16="http://schemas.microsoft.com/office/drawing/2014/main" id="{B1B71FCA-80D3-4C93-8D34-FEC2B27FC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470026"/>
            <a:ext cx="7254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lang="zh-CN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9" name="Object 2">
            <a:extLst>
              <a:ext uri="{FF2B5EF4-FFF2-40B4-BE49-F238E27FC236}">
                <a16:creationId xmlns:a16="http://schemas.microsoft.com/office/drawing/2014/main" id="{225D119F-F24F-4F69-8C6F-D8E222B642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838201"/>
          <a:ext cx="3937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94213" imgH="381497" progId="Equation.3">
                  <p:embed/>
                </p:oleObj>
              </mc:Choice>
              <mc:Fallback>
                <p:oleObj r:id="rId2" imgW="394213" imgH="381497" progId="Equation.3">
                  <p:embed/>
                  <p:pic>
                    <p:nvPicPr>
                      <p:cNvPr id="34819" name="Object 2">
                        <a:extLst>
                          <a:ext uri="{FF2B5EF4-FFF2-40B4-BE49-F238E27FC236}">
                            <a16:creationId xmlns:a16="http://schemas.microsoft.com/office/drawing/2014/main" id="{225D119F-F24F-4F69-8C6F-D8E222B642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838201"/>
                        <a:ext cx="393700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3" name="Object 3">
            <a:extLst>
              <a:ext uri="{FF2B5EF4-FFF2-40B4-BE49-F238E27FC236}">
                <a16:creationId xmlns:a16="http://schemas.microsoft.com/office/drawing/2014/main" id="{6D502DDA-8F6D-460C-87FB-D2778896D6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84550" y="838200"/>
          <a:ext cx="1854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854200" imgH="431800" progId="Equation.3">
                  <p:embed/>
                </p:oleObj>
              </mc:Choice>
              <mc:Fallback>
                <p:oleObj r:id="rId4" imgW="1854200" imgH="431800" progId="Equation.3">
                  <p:embed/>
                  <p:pic>
                    <p:nvPicPr>
                      <p:cNvPr id="40963" name="Object 3">
                        <a:extLst>
                          <a:ext uri="{FF2B5EF4-FFF2-40B4-BE49-F238E27FC236}">
                            <a16:creationId xmlns:a16="http://schemas.microsoft.com/office/drawing/2014/main" id="{6D502DDA-8F6D-460C-87FB-D2778896D6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4550" y="838200"/>
                        <a:ext cx="1854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4" name="Object 4">
            <a:extLst>
              <a:ext uri="{FF2B5EF4-FFF2-40B4-BE49-F238E27FC236}">
                <a16:creationId xmlns:a16="http://schemas.microsoft.com/office/drawing/2014/main" id="{1D718A8B-A3A2-4B44-AB9E-6FACF5098D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1" y="1447800"/>
          <a:ext cx="2138363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755900" imgH="2044700" progId="Equation.3">
                  <p:embed/>
                </p:oleObj>
              </mc:Choice>
              <mc:Fallback>
                <p:oleObj r:id="rId6" imgW="2755900" imgH="2044700" progId="Equation.3">
                  <p:embed/>
                  <p:pic>
                    <p:nvPicPr>
                      <p:cNvPr id="40964" name="Object 4">
                        <a:extLst>
                          <a:ext uri="{FF2B5EF4-FFF2-40B4-BE49-F238E27FC236}">
                            <a16:creationId xmlns:a16="http://schemas.microsoft.com/office/drawing/2014/main" id="{1D718A8B-A3A2-4B44-AB9E-6FACF5098D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1" y="1447800"/>
                        <a:ext cx="2138363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5" name="Line 5">
            <a:extLst>
              <a:ext uri="{FF2B5EF4-FFF2-40B4-BE49-F238E27FC236}">
                <a16:creationId xmlns:a16="http://schemas.microsoft.com/office/drawing/2014/main" id="{C65F3CD6-B2B1-4EEB-B7C8-4296D85CEE4F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4651" y="2514600"/>
            <a:ext cx="15970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66" name="Line 6">
            <a:extLst>
              <a:ext uri="{FF2B5EF4-FFF2-40B4-BE49-F238E27FC236}">
                <a16:creationId xmlns:a16="http://schemas.microsoft.com/office/drawing/2014/main" id="{A017FEBF-046E-4124-852E-4F3F99EC443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71900" y="1524000"/>
            <a:ext cx="0" cy="2133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0967" name="Object 7">
            <a:extLst>
              <a:ext uri="{FF2B5EF4-FFF2-40B4-BE49-F238E27FC236}">
                <a16:creationId xmlns:a16="http://schemas.microsoft.com/office/drawing/2014/main" id="{BC77BD78-F991-4A7F-85B5-723107B086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1981200"/>
          <a:ext cx="1676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855005" imgH="978325" progId="Equation.3">
                  <p:embed/>
                </p:oleObj>
              </mc:Choice>
              <mc:Fallback>
                <p:oleObj r:id="rId8" imgW="1855005" imgH="978325" progId="Equation.3">
                  <p:embed/>
                  <p:pic>
                    <p:nvPicPr>
                      <p:cNvPr id="40967" name="Object 7">
                        <a:extLst>
                          <a:ext uri="{FF2B5EF4-FFF2-40B4-BE49-F238E27FC236}">
                            <a16:creationId xmlns:a16="http://schemas.microsoft.com/office/drawing/2014/main" id="{BC77BD78-F991-4A7F-85B5-723107B086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981200"/>
                        <a:ext cx="16764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8" name="Object 8">
            <a:extLst>
              <a:ext uri="{FF2B5EF4-FFF2-40B4-BE49-F238E27FC236}">
                <a16:creationId xmlns:a16="http://schemas.microsoft.com/office/drawing/2014/main" id="{C3AAEEF8-FD90-47D4-977E-2A454022ED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3810000"/>
          <a:ext cx="2438400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2946400" imgH="2184400" progId="Equation.3">
                  <p:embed/>
                </p:oleObj>
              </mc:Choice>
              <mc:Fallback>
                <p:oleObj r:id="rId10" imgW="2946400" imgH="2184400" progId="Equation.3">
                  <p:embed/>
                  <p:pic>
                    <p:nvPicPr>
                      <p:cNvPr id="40968" name="Object 8">
                        <a:extLst>
                          <a:ext uri="{FF2B5EF4-FFF2-40B4-BE49-F238E27FC236}">
                            <a16:creationId xmlns:a16="http://schemas.microsoft.com/office/drawing/2014/main" id="{C3AAEEF8-FD90-47D4-977E-2A454022ED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810000"/>
                        <a:ext cx="2438400" cy="218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9" name="Line 9">
            <a:extLst>
              <a:ext uri="{FF2B5EF4-FFF2-40B4-BE49-F238E27FC236}">
                <a16:creationId xmlns:a16="http://schemas.microsoft.com/office/drawing/2014/main" id="{352E79BD-39A3-416A-960A-CA6101E90CD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4876800"/>
            <a:ext cx="17526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970" name="Line 10">
            <a:extLst>
              <a:ext uri="{FF2B5EF4-FFF2-40B4-BE49-F238E27FC236}">
                <a16:creationId xmlns:a16="http://schemas.microsoft.com/office/drawing/2014/main" id="{BD3DF180-B5B1-4C55-9C7A-7EAF798AABB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962400"/>
            <a:ext cx="0" cy="2057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0971" name="Object 11">
            <a:extLst>
              <a:ext uri="{FF2B5EF4-FFF2-40B4-BE49-F238E27FC236}">
                <a16:creationId xmlns:a16="http://schemas.microsoft.com/office/drawing/2014/main" id="{F924BB15-3249-4DBB-9D4E-FD562E53F9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9189" y="4375150"/>
          <a:ext cx="171132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855005" imgH="978325" progId="Equation.3">
                  <p:embed/>
                </p:oleObj>
              </mc:Choice>
              <mc:Fallback>
                <p:oleObj r:id="rId12" imgW="1855005" imgH="978325" progId="Equation.3">
                  <p:embed/>
                  <p:pic>
                    <p:nvPicPr>
                      <p:cNvPr id="40971" name="Object 11">
                        <a:extLst>
                          <a:ext uri="{FF2B5EF4-FFF2-40B4-BE49-F238E27FC236}">
                            <a16:creationId xmlns:a16="http://schemas.microsoft.com/office/drawing/2014/main" id="{F924BB15-3249-4DBB-9D4E-FD562E53F9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89" y="4375150"/>
                        <a:ext cx="1711325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2" name="Text Box 12">
            <a:extLst>
              <a:ext uri="{FF2B5EF4-FFF2-40B4-BE49-F238E27FC236}">
                <a16:creationId xmlns:a16="http://schemas.microsoft.com/office/drawing/2014/main" id="{4E1FE622-0D48-4F46-8B36-C481E5187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286001"/>
            <a:ext cx="901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b="1">
                <a:latin typeface="Times New Roman" panose="02020603050405020304" pitchFamily="18" charset="0"/>
              </a:rPr>
              <a:t>其中</a:t>
            </a:r>
          </a:p>
        </p:txBody>
      </p:sp>
      <p:graphicFrame>
        <p:nvGraphicFramePr>
          <p:cNvPr id="40973" name="Object 13">
            <a:extLst>
              <a:ext uri="{FF2B5EF4-FFF2-40B4-BE49-F238E27FC236}">
                <a16:creationId xmlns:a16="http://schemas.microsoft.com/office/drawing/2014/main" id="{AF448E21-427C-4370-8C88-98B45015A6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0" y="1371600"/>
          <a:ext cx="1917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1918533" imgH="978325" progId="Equation.3">
                  <p:embed/>
                </p:oleObj>
              </mc:Choice>
              <mc:Fallback>
                <p:oleObj r:id="rId14" imgW="1918533" imgH="978325" progId="Equation.3">
                  <p:embed/>
                  <p:pic>
                    <p:nvPicPr>
                      <p:cNvPr id="40973" name="Object 13">
                        <a:extLst>
                          <a:ext uri="{FF2B5EF4-FFF2-40B4-BE49-F238E27FC236}">
                            <a16:creationId xmlns:a16="http://schemas.microsoft.com/office/drawing/2014/main" id="{AF448E21-427C-4370-8C88-98B45015A6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1371600"/>
                        <a:ext cx="19177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4" name="Object 14">
            <a:extLst>
              <a:ext uri="{FF2B5EF4-FFF2-40B4-BE49-F238E27FC236}">
                <a16:creationId xmlns:a16="http://schemas.microsoft.com/office/drawing/2014/main" id="{92DA6867-4C01-4991-989A-6AF7271CDB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0" y="2667000"/>
          <a:ext cx="1917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1918533" imgH="978325" progId="Equation.3">
                  <p:embed/>
                </p:oleObj>
              </mc:Choice>
              <mc:Fallback>
                <p:oleObj r:id="rId16" imgW="1918533" imgH="978325" progId="Equation.3">
                  <p:embed/>
                  <p:pic>
                    <p:nvPicPr>
                      <p:cNvPr id="40974" name="Object 14">
                        <a:extLst>
                          <a:ext uri="{FF2B5EF4-FFF2-40B4-BE49-F238E27FC236}">
                            <a16:creationId xmlns:a16="http://schemas.microsoft.com/office/drawing/2014/main" id="{92DA6867-4C01-4991-989A-6AF7271CDB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2667000"/>
                        <a:ext cx="19177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5" name="Object 15">
            <a:extLst>
              <a:ext uri="{FF2B5EF4-FFF2-40B4-BE49-F238E27FC236}">
                <a16:creationId xmlns:a16="http://schemas.microsoft.com/office/drawing/2014/main" id="{8E161998-C02E-4446-A307-F00FE34C8F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96200" y="3810000"/>
          <a:ext cx="1917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1918533" imgH="978325" progId="Equation.3">
                  <p:embed/>
                </p:oleObj>
              </mc:Choice>
              <mc:Fallback>
                <p:oleObj r:id="rId18" imgW="1918533" imgH="978325" progId="Equation.3">
                  <p:embed/>
                  <p:pic>
                    <p:nvPicPr>
                      <p:cNvPr id="40975" name="Object 15">
                        <a:extLst>
                          <a:ext uri="{FF2B5EF4-FFF2-40B4-BE49-F238E27FC236}">
                            <a16:creationId xmlns:a16="http://schemas.microsoft.com/office/drawing/2014/main" id="{8E161998-C02E-4446-A307-F00FE34C8F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3810000"/>
                        <a:ext cx="19177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6" name="Object 16">
            <a:extLst>
              <a:ext uri="{FF2B5EF4-FFF2-40B4-BE49-F238E27FC236}">
                <a16:creationId xmlns:a16="http://schemas.microsoft.com/office/drawing/2014/main" id="{51D1C1D8-BFBE-444A-86BA-E232C94C6B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96200" y="5029200"/>
          <a:ext cx="1917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1918533" imgH="978325" progId="Equation.3">
                  <p:embed/>
                </p:oleObj>
              </mc:Choice>
              <mc:Fallback>
                <p:oleObj r:id="rId20" imgW="1918533" imgH="978325" progId="Equation.3">
                  <p:embed/>
                  <p:pic>
                    <p:nvPicPr>
                      <p:cNvPr id="40976" name="Object 16">
                        <a:extLst>
                          <a:ext uri="{FF2B5EF4-FFF2-40B4-BE49-F238E27FC236}">
                            <a16:creationId xmlns:a16="http://schemas.microsoft.com/office/drawing/2014/main" id="{51D1C1D8-BFBE-444A-86BA-E232C94C6B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5029200"/>
                        <a:ext cx="19177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7" name="Rectangle 17">
            <a:extLst>
              <a:ext uri="{FF2B5EF4-FFF2-40B4-BE49-F238E27FC236}">
                <a16:creationId xmlns:a16="http://schemas.microsoft.com/office/drawing/2014/main" id="{A4A42F4B-E933-48DE-8AE3-0010C9F4E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572001"/>
            <a:ext cx="901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b="1">
                <a:latin typeface="Times New Roman" panose="02020603050405020304" pitchFamily="18" charset="0"/>
              </a:rPr>
              <a:t>其中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4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0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0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0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0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2" grpId="0" autoUpdateAnimBg="0"/>
      <p:bldP spid="40977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3" name="Object 2">
            <a:extLst>
              <a:ext uri="{FF2B5EF4-FFF2-40B4-BE49-F238E27FC236}">
                <a16:creationId xmlns:a16="http://schemas.microsoft.com/office/drawing/2014/main" id="{F3431648-7A2E-4D7B-B7A2-F45FCEDC81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628462"/>
              </p:ext>
            </p:extLst>
          </p:nvPr>
        </p:nvGraphicFramePr>
        <p:xfrm>
          <a:off x="1457253" y="394837"/>
          <a:ext cx="47752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773128" imgH="1040948" progId="Equation.3">
                  <p:embed/>
                </p:oleObj>
              </mc:Choice>
              <mc:Fallback>
                <p:oleObj r:id="rId2" imgW="4773128" imgH="1040948" progId="Equation.3">
                  <p:embed/>
                  <p:pic>
                    <p:nvPicPr>
                      <p:cNvPr id="35843" name="Object 2">
                        <a:extLst>
                          <a:ext uri="{FF2B5EF4-FFF2-40B4-BE49-F238E27FC236}">
                            <a16:creationId xmlns:a16="http://schemas.microsoft.com/office/drawing/2014/main" id="{F3431648-7A2E-4D7B-B7A2-F45FCEDC81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7253" y="394837"/>
                        <a:ext cx="47752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7" name="Object 3">
            <a:extLst>
              <a:ext uri="{FF2B5EF4-FFF2-40B4-BE49-F238E27FC236}">
                <a16:creationId xmlns:a16="http://schemas.microsoft.com/office/drawing/2014/main" id="{9481EA01-C72D-4180-BD99-3DF1F6C298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6052424"/>
              </p:ext>
            </p:extLst>
          </p:nvPr>
        </p:nvGraphicFramePr>
        <p:xfrm>
          <a:off x="6377000" y="394837"/>
          <a:ext cx="3263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263900" imgH="977900" progId="Equation.3">
                  <p:embed/>
                </p:oleObj>
              </mc:Choice>
              <mc:Fallback>
                <p:oleObj r:id="rId4" imgW="3263900" imgH="977900" progId="Equation.3">
                  <p:embed/>
                  <p:pic>
                    <p:nvPicPr>
                      <p:cNvPr id="41987" name="Object 3">
                        <a:extLst>
                          <a:ext uri="{FF2B5EF4-FFF2-40B4-BE49-F238E27FC236}">
                            <a16:creationId xmlns:a16="http://schemas.microsoft.com/office/drawing/2014/main" id="{9481EA01-C72D-4180-BD99-3DF1F6C298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7000" y="394837"/>
                        <a:ext cx="32639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8" name="Object 4">
            <a:extLst>
              <a:ext uri="{FF2B5EF4-FFF2-40B4-BE49-F238E27FC236}">
                <a16:creationId xmlns:a16="http://schemas.microsoft.com/office/drawing/2014/main" id="{63C81C55-F873-415E-A74C-1926C60B23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7002816"/>
              </p:ext>
            </p:extLst>
          </p:nvPr>
        </p:nvGraphicFramePr>
        <p:xfrm>
          <a:off x="1415480" y="1843336"/>
          <a:ext cx="3937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937000" imgH="977900" progId="Equation.3">
                  <p:embed/>
                </p:oleObj>
              </mc:Choice>
              <mc:Fallback>
                <p:oleObj r:id="rId6" imgW="3937000" imgH="977900" progId="Equation.3">
                  <p:embed/>
                  <p:pic>
                    <p:nvPicPr>
                      <p:cNvPr id="41988" name="Object 4">
                        <a:extLst>
                          <a:ext uri="{FF2B5EF4-FFF2-40B4-BE49-F238E27FC236}">
                            <a16:creationId xmlns:a16="http://schemas.microsoft.com/office/drawing/2014/main" id="{63C81C55-F873-415E-A74C-1926C60B23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5480" y="1843336"/>
                        <a:ext cx="39370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5">
            <a:extLst>
              <a:ext uri="{FF2B5EF4-FFF2-40B4-BE49-F238E27FC236}">
                <a16:creationId xmlns:a16="http://schemas.microsoft.com/office/drawing/2014/main" id="{A2AA66F9-1081-445B-A2A4-2AEB318251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9312727"/>
              </p:ext>
            </p:extLst>
          </p:nvPr>
        </p:nvGraphicFramePr>
        <p:xfrm>
          <a:off x="5503067" y="1843336"/>
          <a:ext cx="1854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855005" imgH="978325" progId="Equation.3">
                  <p:embed/>
                </p:oleObj>
              </mc:Choice>
              <mc:Fallback>
                <p:oleObj r:id="rId8" imgW="1855005" imgH="978325" progId="Equation.3">
                  <p:embed/>
                  <p:pic>
                    <p:nvPicPr>
                      <p:cNvPr id="41989" name="Object 5">
                        <a:extLst>
                          <a:ext uri="{FF2B5EF4-FFF2-40B4-BE49-F238E27FC236}">
                            <a16:creationId xmlns:a16="http://schemas.microsoft.com/office/drawing/2014/main" id="{A2AA66F9-1081-445B-A2A4-2AEB318251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3067" y="1843336"/>
                        <a:ext cx="18542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Object 6">
            <a:extLst>
              <a:ext uri="{FF2B5EF4-FFF2-40B4-BE49-F238E27FC236}">
                <a16:creationId xmlns:a16="http://schemas.microsoft.com/office/drawing/2014/main" id="{F6F186FE-A727-4F26-9629-5A295327CC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4009902"/>
              </p:ext>
            </p:extLst>
          </p:nvPr>
        </p:nvGraphicFramePr>
        <p:xfrm>
          <a:off x="1428180" y="3211488"/>
          <a:ext cx="3924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3924300" imgH="977900" progId="Equation.3">
                  <p:embed/>
                </p:oleObj>
              </mc:Choice>
              <mc:Fallback>
                <p:oleObj r:id="rId10" imgW="3924300" imgH="977900" progId="Equation.3">
                  <p:embed/>
                  <p:pic>
                    <p:nvPicPr>
                      <p:cNvPr id="41990" name="Object 6">
                        <a:extLst>
                          <a:ext uri="{FF2B5EF4-FFF2-40B4-BE49-F238E27FC236}">
                            <a16:creationId xmlns:a16="http://schemas.microsoft.com/office/drawing/2014/main" id="{F6F186FE-A727-4F26-9629-5A295327CC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180" y="3211488"/>
                        <a:ext cx="39243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1" name="Object 7">
            <a:extLst>
              <a:ext uri="{FF2B5EF4-FFF2-40B4-BE49-F238E27FC236}">
                <a16:creationId xmlns:a16="http://schemas.microsoft.com/office/drawing/2014/main" id="{BE9D9AC7-19F3-40A7-B967-A566B2A689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0214355"/>
              </p:ext>
            </p:extLst>
          </p:nvPr>
        </p:nvGraphicFramePr>
        <p:xfrm>
          <a:off x="5447928" y="3215150"/>
          <a:ext cx="1828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829594" imgH="978325" progId="Equation.3">
                  <p:embed/>
                </p:oleObj>
              </mc:Choice>
              <mc:Fallback>
                <p:oleObj r:id="rId12" imgW="1829594" imgH="978325" progId="Equation.3">
                  <p:embed/>
                  <p:pic>
                    <p:nvPicPr>
                      <p:cNvPr id="41991" name="Object 7">
                        <a:extLst>
                          <a:ext uri="{FF2B5EF4-FFF2-40B4-BE49-F238E27FC236}">
                            <a16:creationId xmlns:a16="http://schemas.microsoft.com/office/drawing/2014/main" id="{BE9D9AC7-19F3-40A7-B967-A566B2A689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7928" y="3215150"/>
                        <a:ext cx="18288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>
            <a:extLst>
              <a:ext uri="{FF2B5EF4-FFF2-40B4-BE49-F238E27FC236}">
                <a16:creationId xmlns:a16="http://schemas.microsoft.com/office/drawing/2014/main" id="{20DE6F1A-68D6-4853-B348-8445B81FDA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1724742"/>
              </p:ext>
            </p:extLst>
          </p:nvPr>
        </p:nvGraphicFramePr>
        <p:xfrm>
          <a:off x="8797562" y="4115025"/>
          <a:ext cx="32385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3238500" imgH="2044700" progId="Equation.3">
                  <p:embed/>
                </p:oleObj>
              </mc:Choice>
              <mc:Fallback>
                <p:oleObj r:id="rId14" imgW="3238500" imgH="2044700" progId="Equation.3">
                  <p:embed/>
                  <p:pic>
                    <p:nvPicPr>
                      <p:cNvPr id="43010" name="Object 2">
                        <a:extLst>
                          <a:ext uri="{FF2B5EF4-FFF2-40B4-BE49-F238E27FC236}">
                            <a16:creationId xmlns:a16="http://schemas.microsoft.com/office/drawing/2014/main" id="{97035DEA-99AA-4725-93D3-740B776092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7562" y="4115025"/>
                        <a:ext cx="32385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0BE2E4EF-2EE9-4AAE-9F2F-78178AF432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8313443"/>
              </p:ext>
            </p:extLst>
          </p:nvPr>
        </p:nvGraphicFramePr>
        <p:xfrm>
          <a:off x="433524" y="4648425"/>
          <a:ext cx="5016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5016500" imgH="977900" progId="Equation.3">
                  <p:embed/>
                </p:oleObj>
              </mc:Choice>
              <mc:Fallback>
                <p:oleObj r:id="rId16" imgW="5016500" imgH="977900" progId="Equation.3">
                  <p:embed/>
                  <p:pic>
                    <p:nvPicPr>
                      <p:cNvPr id="36868" name="Object 3">
                        <a:extLst>
                          <a:ext uri="{FF2B5EF4-FFF2-40B4-BE49-F238E27FC236}">
                            <a16:creationId xmlns:a16="http://schemas.microsoft.com/office/drawing/2014/main" id="{EB1F928C-DF88-47F3-AD0E-E64EB9D55F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524" y="4648425"/>
                        <a:ext cx="50165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>
            <a:extLst>
              <a:ext uri="{FF2B5EF4-FFF2-40B4-BE49-F238E27FC236}">
                <a16:creationId xmlns:a16="http://schemas.microsoft.com/office/drawing/2014/main" id="{67303EF0-7D75-46DE-81C8-EE187A5B63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490447"/>
              </p:ext>
            </p:extLst>
          </p:nvPr>
        </p:nvGraphicFramePr>
        <p:xfrm>
          <a:off x="5536293" y="4648425"/>
          <a:ext cx="3175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3175000" imgH="977900" progId="Equation.3">
                  <p:embed/>
                </p:oleObj>
              </mc:Choice>
              <mc:Fallback>
                <p:oleObj r:id="rId18" imgW="3175000" imgH="977900" progId="Equation.3">
                  <p:embed/>
                  <p:pic>
                    <p:nvPicPr>
                      <p:cNvPr id="43012" name="Object 4">
                        <a:extLst>
                          <a:ext uri="{FF2B5EF4-FFF2-40B4-BE49-F238E27FC236}">
                            <a16:creationId xmlns:a16="http://schemas.microsoft.com/office/drawing/2014/main" id="{F017DCDD-6FDB-40B1-9694-5693BD3E96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6293" y="4648425"/>
                        <a:ext cx="31750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51">
            <a:extLst>
              <a:ext uri="{FF2B5EF4-FFF2-40B4-BE49-F238E27FC236}">
                <a16:creationId xmlns:a16="http://schemas.microsoft.com/office/drawing/2014/main" id="{CEBC0D65-55E2-4C8C-ADE5-9B1BC2F1C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695" y="3544516"/>
            <a:ext cx="43576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r>
              <a:rPr kumimoji="0" lang="zh-CN" altLang="en-US" b="1" dirty="0">
                <a:solidFill>
                  <a:srgbClr val="C00000"/>
                </a:solidFill>
                <a:latin typeface="楷体" panose="02010609060101010101" pitchFamily="49" charset="-122"/>
              </a:rPr>
              <a:t>二、分块矩阵的运算</a:t>
            </a:r>
          </a:p>
        </p:txBody>
      </p:sp>
      <p:sp>
        <p:nvSpPr>
          <p:cNvPr id="14340" name="Text Box 47">
            <a:extLst>
              <a:ext uri="{FF2B5EF4-FFF2-40B4-BE49-F238E27FC236}">
                <a16:creationId xmlns:a16="http://schemas.microsoft.com/office/drawing/2014/main" id="{EA83C6D8-4D75-491F-9279-90A471ED2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752" y="2236057"/>
            <a:ext cx="36724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r>
              <a:rPr kumimoji="0" lang="zh-CN" altLang="en-US" b="1" dirty="0">
                <a:solidFill>
                  <a:srgbClr val="C00000"/>
                </a:solidFill>
                <a:latin typeface="楷体" panose="02010609060101010101" pitchFamily="49" charset="-122"/>
              </a:rPr>
              <a:t>一、分块矩阵的定义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CD6E75-066F-4607-9C0D-B4035C434818}"/>
              </a:ext>
            </a:extLst>
          </p:cNvPr>
          <p:cNvSpPr txBox="1"/>
          <p:nvPr/>
        </p:nvSpPr>
        <p:spPr>
          <a:xfrm>
            <a:off x="983432" y="908720"/>
            <a:ext cx="1620957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  <a:ea typeface="楷体_GB2312"/>
              </a:rPr>
              <a:t>主要内容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1" name="Object 2">
            <a:extLst>
              <a:ext uri="{FF2B5EF4-FFF2-40B4-BE49-F238E27FC236}">
                <a16:creationId xmlns:a16="http://schemas.microsoft.com/office/drawing/2014/main" id="{FC83FFEF-9C56-4A43-ACDB-53E2C0E589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1068181"/>
              </p:ext>
            </p:extLst>
          </p:nvPr>
        </p:nvGraphicFramePr>
        <p:xfrm>
          <a:off x="911424" y="404664"/>
          <a:ext cx="58420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839466" imgH="1040948" progId="Equation.3">
                  <p:embed/>
                </p:oleObj>
              </mc:Choice>
              <mc:Fallback>
                <p:oleObj r:id="rId2" imgW="5839466" imgH="1040948" progId="Equation.3">
                  <p:embed/>
                  <p:pic>
                    <p:nvPicPr>
                      <p:cNvPr id="37891" name="Object 2">
                        <a:extLst>
                          <a:ext uri="{FF2B5EF4-FFF2-40B4-BE49-F238E27FC236}">
                            <a16:creationId xmlns:a16="http://schemas.microsoft.com/office/drawing/2014/main" id="{FC83FFEF-9C56-4A43-ACDB-53E2C0E589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424" y="404664"/>
                        <a:ext cx="58420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5" name="Object 3">
            <a:extLst>
              <a:ext uri="{FF2B5EF4-FFF2-40B4-BE49-F238E27FC236}">
                <a16:creationId xmlns:a16="http://schemas.microsoft.com/office/drawing/2014/main" id="{F2C3C1F6-8097-4D8E-BF26-50EE8CE335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7254463"/>
              </p:ext>
            </p:extLst>
          </p:nvPr>
        </p:nvGraphicFramePr>
        <p:xfrm>
          <a:off x="7032104" y="468164"/>
          <a:ext cx="3263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263900" imgH="977900" progId="Equation.3">
                  <p:embed/>
                </p:oleObj>
              </mc:Choice>
              <mc:Fallback>
                <p:oleObj r:id="rId4" imgW="3263900" imgH="977900" progId="Equation.3">
                  <p:embed/>
                  <p:pic>
                    <p:nvPicPr>
                      <p:cNvPr id="44035" name="Object 3">
                        <a:extLst>
                          <a:ext uri="{FF2B5EF4-FFF2-40B4-BE49-F238E27FC236}">
                            <a16:creationId xmlns:a16="http://schemas.microsoft.com/office/drawing/2014/main" id="{F2C3C1F6-8097-4D8E-BF26-50EE8CE335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104" y="468164"/>
                        <a:ext cx="32639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6" name="Object 4">
            <a:extLst>
              <a:ext uri="{FF2B5EF4-FFF2-40B4-BE49-F238E27FC236}">
                <a16:creationId xmlns:a16="http://schemas.microsoft.com/office/drawing/2014/main" id="{12817E5D-D8AA-4D16-9C86-1444BAD066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0923247"/>
              </p:ext>
            </p:extLst>
          </p:nvPr>
        </p:nvGraphicFramePr>
        <p:xfrm>
          <a:off x="911424" y="1820714"/>
          <a:ext cx="365125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4102100" imgH="1028700" progId="Equation.3">
                  <p:embed/>
                </p:oleObj>
              </mc:Choice>
              <mc:Fallback>
                <p:oleObj r:id="rId6" imgW="4102100" imgH="1028700" progId="Equation.3">
                  <p:embed/>
                  <p:pic>
                    <p:nvPicPr>
                      <p:cNvPr id="44036" name="Object 4">
                        <a:extLst>
                          <a:ext uri="{FF2B5EF4-FFF2-40B4-BE49-F238E27FC236}">
                            <a16:creationId xmlns:a16="http://schemas.microsoft.com/office/drawing/2014/main" id="{12817E5D-D8AA-4D16-9C86-1444BAD066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424" y="1820714"/>
                        <a:ext cx="365125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5">
            <a:extLst>
              <a:ext uri="{FF2B5EF4-FFF2-40B4-BE49-F238E27FC236}">
                <a16:creationId xmlns:a16="http://schemas.microsoft.com/office/drawing/2014/main" id="{65D0AF2A-E5A2-45CE-B4A6-CA58D74A27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334146"/>
              </p:ext>
            </p:extLst>
          </p:nvPr>
        </p:nvGraphicFramePr>
        <p:xfrm>
          <a:off x="6129333" y="1820714"/>
          <a:ext cx="3830637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4343400" imgH="1028700" progId="Equation.3">
                  <p:embed/>
                </p:oleObj>
              </mc:Choice>
              <mc:Fallback>
                <p:oleObj r:id="rId8" imgW="4343400" imgH="1028700" progId="Equation.3">
                  <p:embed/>
                  <p:pic>
                    <p:nvPicPr>
                      <p:cNvPr id="44037" name="Object 5">
                        <a:extLst>
                          <a:ext uri="{FF2B5EF4-FFF2-40B4-BE49-F238E27FC236}">
                            <a16:creationId xmlns:a16="http://schemas.microsoft.com/office/drawing/2014/main" id="{65D0AF2A-E5A2-45CE-B4A6-CA58D74A27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9333" y="1820714"/>
                        <a:ext cx="3830637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406143FF-592A-4AD1-9C01-0E3770BB74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7289878"/>
              </p:ext>
            </p:extLst>
          </p:nvPr>
        </p:nvGraphicFramePr>
        <p:xfrm>
          <a:off x="767408" y="3255814"/>
          <a:ext cx="4992687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5765800" imgH="977900" progId="Equation.3">
                  <p:embed/>
                </p:oleObj>
              </mc:Choice>
              <mc:Fallback>
                <p:oleObj r:id="rId10" imgW="5765800" imgH="977900" progId="Equation.3">
                  <p:embed/>
                  <p:pic>
                    <p:nvPicPr>
                      <p:cNvPr id="38915" name="Object 2">
                        <a:extLst>
                          <a:ext uri="{FF2B5EF4-FFF2-40B4-BE49-F238E27FC236}">
                            <a16:creationId xmlns:a16="http://schemas.microsoft.com/office/drawing/2014/main" id="{A2AF1AB6-5DF7-494F-BF0B-7E081AF271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408" y="3255814"/>
                        <a:ext cx="4992687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FA29328E-2440-4E30-A612-F99185A916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416356"/>
              </p:ext>
            </p:extLst>
          </p:nvPr>
        </p:nvGraphicFramePr>
        <p:xfrm>
          <a:off x="5807968" y="3256999"/>
          <a:ext cx="2781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3175000" imgH="977900" progId="Equation.3">
                  <p:embed/>
                </p:oleObj>
              </mc:Choice>
              <mc:Fallback>
                <p:oleObj r:id="rId12" imgW="3175000" imgH="977900" progId="Equation.3">
                  <p:embed/>
                  <p:pic>
                    <p:nvPicPr>
                      <p:cNvPr id="45059" name="Object 3">
                        <a:extLst>
                          <a:ext uri="{FF2B5EF4-FFF2-40B4-BE49-F238E27FC236}">
                            <a16:creationId xmlns:a16="http://schemas.microsoft.com/office/drawing/2014/main" id="{B1F9F901-B185-4C49-B954-FB727F6D0B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7968" y="3256999"/>
                        <a:ext cx="27813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EEF3A70E-89D8-40EB-829F-85BB34E09E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5526832"/>
              </p:ext>
            </p:extLst>
          </p:nvPr>
        </p:nvGraphicFramePr>
        <p:xfrm>
          <a:off x="1723430" y="4357836"/>
          <a:ext cx="5678488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5676900" imgH="2095500" progId="Equation.3">
                  <p:embed/>
                </p:oleObj>
              </mc:Choice>
              <mc:Fallback>
                <p:oleObj r:id="rId14" imgW="5676900" imgH="2095500" progId="Equation.3">
                  <p:embed/>
                  <p:pic>
                    <p:nvPicPr>
                      <p:cNvPr id="45060" name="Object 4">
                        <a:extLst>
                          <a:ext uri="{FF2B5EF4-FFF2-40B4-BE49-F238E27FC236}">
                            <a16:creationId xmlns:a16="http://schemas.microsoft.com/office/drawing/2014/main" id="{EC823DE9-B7E4-41A6-9C2C-46A1D5F12A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3430" y="4357836"/>
                        <a:ext cx="5678488" cy="209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Object 7">
            <a:extLst>
              <a:ext uri="{FF2B5EF4-FFF2-40B4-BE49-F238E27FC236}">
                <a16:creationId xmlns:a16="http://schemas.microsoft.com/office/drawing/2014/main" id="{48353B75-AAA0-4977-ADD4-08AD255F8E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1996942"/>
              </p:ext>
            </p:extLst>
          </p:nvPr>
        </p:nvGraphicFramePr>
        <p:xfrm>
          <a:off x="2495248" y="333772"/>
          <a:ext cx="372110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720960" imgH="1942920" progId="Equation.DSMT4">
                  <p:embed/>
                </p:oleObj>
              </mc:Choice>
              <mc:Fallback>
                <p:oleObj name="Equation" r:id="rId2" imgW="3720960" imgH="1942920" progId="Equation.DSMT4">
                  <p:embed/>
                  <p:pic>
                    <p:nvPicPr>
                      <p:cNvPr id="16" name="Object 7">
                        <a:extLst>
                          <a:ext uri="{FF2B5EF4-FFF2-40B4-BE49-F238E27FC236}">
                            <a16:creationId xmlns:a16="http://schemas.microsoft.com/office/drawing/2014/main" id="{48353B75-AAA0-4977-ADD4-08AD255F8E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248" y="333772"/>
                        <a:ext cx="3721100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Object 8">
            <a:extLst>
              <a:ext uri="{FF2B5EF4-FFF2-40B4-BE49-F238E27FC236}">
                <a16:creationId xmlns:a16="http://schemas.microsoft.com/office/drawing/2014/main" id="{8214B5F6-9F3E-4F8B-803E-7D4D02AB63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6275691"/>
              </p:ext>
            </p:extLst>
          </p:nvPr>
        </p:nvGraphicFramePr>
        <p:xfrm>
          <a:off x="2692400" y="2369172"/>
          <a:ext cx="30988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98800" imgH="952500" progId="Equation.DSMT4">
                  <p:embed/>
                </p:oleObj>
              </mc:Choice>
              <mc:Fallback>
                <p:oleObj name="Equation" r:id="rId4" imgW="3098800" imgH="952500" progId="Equation.DSMT4">
                  <p:embed/>
                  <p:pic>
                    <p:nvPicPr>
                      <p:cNvPr id="30728" name="Object 8">
                        <a:extLst>
                          <a:ext uri="{FF2B5EF4-FFF2-40B4-BE49-F238E27FC236}">
                            <a16:creationId xmlns:a16="http://schemas.microsoft.com/office/drawing/2014/main" id="{8214B5F6-9F3E-4F8B-803E-7D4D02AB63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400" y="2369172"/>
                        <a:ext cx="30988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9" name="Object 9">
            <a:extLst>
              <a:ext uri="{FF2B5EF4-FFF2-40B4-BE49-F238E27FC236}">
                <a16:creationId xmlns:a16="http://schemas.microsoft.com/office/drawing/2014/main" id="{C35C9F5F-6036-46D9-8102-3653C5D908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0910615"/>
              </p:ext>
            </p:extLst>
          </p:nvPr>
        </p:nvGraphicFramePr>
        <p:xfrm>
          <a:off x="6251575" y="2408412"/>
          <a:ext cx="2260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60600" imgH="977900" progId="Equation.DSMT4">
                  <p:embed/>
                </p:oleObj>
              </mc:Choice>
              <mc:Fallback>
                <p:oleObj name="Equation" r:id="rId6" imgW="2260600" imgH="977900" progId="Equation.DSMT4">
                  <p:embed/>
                  <p:pic>
                    <p:nvPicPr>
                      <p:cNvPr id="30729" name="Object 9">
                        <a:extLst>
                          <a:ext uri="{FF2B5EF4-FFF2-40B4-BE49-F238E27FC236}">
                            <a16:creationId xmlns:a16="http://schemas.microsoft.com/office/drawing/2014/main" id="{C35C9F5F-6036-46D9-8102-3653C5D908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1575" y="2408412"/>
                        <a:ext cx="22606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0" name="Object 10">
            <a:extLst>
              <a:ext uri="{FF2B5EF4-FFF2-40B4-BE49-F238E27FC236}">
                <a16:creationId xmlns:a16="http://schemas.microsoft.com/office/drawing/2014/main" id="{B4A583E0-FE75-493F-894C-E6B0806655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377567"/>
              </p:ext>
            </p:extLst>
          </p:nvPr>
        </p:nvGraphicFramePr>
        <p:xfrm>
          <a:off x="2667000" y="3563938"/>
          <a:ext cx="17907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90700" imgH="1016000" progId="Equation.DSMT4">
                  <p:embed/>
                </p:oleObj>
              </mc:Choice>
              <mc:Fallback>
                <p:oleObj name="Equation" r:id="rId8" imgW="1790700" imgH="1016000" progId="Equation.DSMT4">
                  <p:embed/>
                  <p:pic>
                    <p:nvPicPr>
                      <p:cNvPr id="30730" name="Object 10">
                        <a:extLst>
                          <a:ext uri="{FF2B5EF4-FFF2-40B4-BE49-F238E27FC236}">
                            <a16:creationId xmlns:a16="http://schemas.microsoft.com/office/drawing/2014/main" id="{B4A583E0-FE75-493F-894C-E6B0806655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563938"/>
                        <a:ext cx="17907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1" name="Object 11">
            <a:extLst>
              <a:ext uri="{FF2B5EF4-FFF2-40B4-BE49-F238E27FC236}">
                <a16:creationId xmlns:a16="http://schemas.microsoft.com/office/drawing/2014/main" id="{A73A19F0-A04A-4633-87DB-21568CF04A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9542393"/>
              </p:ext>
            </p:extLst>
          </p:nvPr>
        </p:nvGraphicFramePr>
        <p:xfrm>
          <a:off x="4583832" y="3592030"/>
          <a:ext cx="28829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882900" imgH="1066800" progId="Equation.DSMT4">
                  <p:embed/>
                </p:oleObj>
              </mc:Choice>
              <mc:Fallback>
                <p:oleObj name="Equation" r:id="rId10" imgW="2882900" imgH="1066800" progId="Equation.DSMT4">
                  <p:embed/>
                  <p:pic>
                    <p:nvPicPr>
                      <p:cNvPr id="30731" name="Object 11">
                        <a:extLst>
                          <a:ext uri="{FF2B5EF4-FFF2-40B4-BE49-F238E27FC236}">
                            <a16:creationId xmlns:a16="http://schemas.microsoft.com/office/drawing/2014/main" id="{A73A19F0-A04A-4633-87DB-21568CF04A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832" y="3592030"/>
                        <a:ext cx="28829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2" name="Object 12">
            <a:extLst>
              <a:ext uri="{FF2B5EF4-FFF2-40B4-BE49-F238E27FC236}">
                <a16:creationId xmlns:a16="http://schemas.microsoft.com/office/drawing/2014/main" id="{3B7AC271-759B-44E6-9181-9FF1BEDC70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4783065"/>
              </p:ext>
            </p:extLst>
          </p:nvPr>
        </p:nvGraphicFramePr>
        <p:xfrm>
          <a:off x="7464152" y="3873172"/>
          <a:ext cx="17526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52600" imgH="546100" progId="Equation.DSMT4">
                  <p:embed/>
                </p:oleObj>
              </mc:Choice>
              <mc:Fallback>
                <p:oleObj name="Equation" r:id="rId12" imgW="1752600" imgH="546100" progId="Equation.DSMT4">
                  <p:embed/>
                  <p:pic>
                    <p:nvPicPr>
                      <p:cNvPr id="30732" name="Object 12">
                        <a:extLst>
                          <a:ext uri="{FF2B5EF4-FFF2-40B4-BE49-F238E27FC236}">
                            <a16:creationId xmlns:a16="http://schemas.microsoft.com/office/drawing/2014/main" id="{3B7AC271-759B-44E6-9181-9FF1BEDC70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4152" y="3873172"/>
                        <a:ext cx="17526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3" name="Object 13">
            <a:extLst>
              <a:ext uri="{FF2B5EF4-FFF2-40B4-BE49-F238E27FC236}">
                <a16:creationId xmlns:a16="http://schemas.microsoft.com/office/drawing/2014/main" id="{0034B977-B5DA-453C-A857-F8963A492D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3188458"/>
              </p:ext>
            </p:extLst>
          </p:nvPr>
        </p:nvGraphicFramePr>
        <p:xfrm>
          <a:off x="9552384" y="3706330"/>
          <a:ext cx="1778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777229" imgH="952087" progId="Equation.DSMT4">
                  <p:embed/>
                </p:oleObj>
              </mc:Choice>
              <mc:Fallback>
                <p:oleObj name="Equation" r:id="rId14" imgW="1777229" imgH="952087" progId="Equation.DSMT4">
                  <p:embed/>
                  <p:pic>
                    <p:nvPicPr>
                      <p:cNvPr id="30733" name="Object 13">
                        <a:extLst>
                          <a:ext uri="{FF2B5EF4-FFF2-40B4-BE49-F238E27FC236}">
                            <a16:creationId xmlns:a16="http://schemas.microsoft.com/office/drawing/2014/main" id="{0034B977-B5DA-453C-A857-F8963A492D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2384" y="3706330"/>
                        <a:ext cx="1778000" cy="952500"/>
                      </a:xfrm>
                      <a:prstGeom prst="rect">
                        <a:avLst/>
                      </a:prstGeom>
                      <a:solidFill>
                        <a:srgbClr val="C6D9F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4" name="Object 14">
            <a:extLst>
              <a:ext uri="{FF2B5EF4-FFF2-40B4-BE49-F238E27FC236}">
                <a16:creationId xmlns:a16="http://schemas.microsoft.com/office/drawing/2014/main" id="{C7F4F851-C9A6-4606-A753-B42220B74E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8641909"/>
              </p:ext>
            </p:extLst>
          </p:nvPr>
        </p:nvGraphicFramePr>
        <p:xfrm>
          <a:off x="6252860" y="4939972"/>
          <a:ext cx="1663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63700" imgH="342900" progId="Equation.DSMT4">
                  <p:embed/>
                </p:oleObj>
              </mc:Choice>
              <mc:Fallback>
                <p:oleObj name="Equation" r:id="rId16" imgW="1663700" imgH="342900" progId="Equation.DSMT4">
                  <p:embed/>
                  <p:pic>
                    <p:nvPicPr>
                      <p:cNvPr id="30734" name="Object 14">
                        <a:extLst>
                          <a:ext uri="{FF2B5EF4-FFF2-40B4-BE49-F238E27FC236}">
                            <a16:creationId xmlns:a16="http://schemas.microsoft.com/office/drawing/2014/main" id="{C7F4F851-C9A6-4606-A753-B42220B74E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2860" y="4939972"/>
                        <a:ext cx="1663700" cy="342900"/>
                      </a:xfrm>
                      <a:prstGeom prst="rect">
                        <a:avLst/>
                      </a:prstGeom>
                      <a:solidFill>
                        <a:srgbClr val="C6D9F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5" name="Object 15">
            <a:extLst>
              <a:ext uri="{FF2B5EF4-FFF2-40B4-BE49-F238E27FC236}">
                <a16:creationId xmlns:a16="http://schemas.microsoft.com/office/drawing/2014/main" id="{C3D67958-14E6-4F13-BF62-7A22A0A271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6298359"/>
              </p:ext>
            </p:extLst>
          </p:nvPr>
        </p:nvGraphicFramePr>
        <p:xfrm>
          <a:off x="2692400" y="4825991"/>
          <a:ext cx="3149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149600" imgH="431800" progId="Equation.DSMT4">
                  <p:embed/>
                </p:oleObj>
              </mc:Choice>
              <mc:Fallback>
                <p:oleObj name="Equation" r:id="rId18" imgW="3149600" imgH="431800" progId="Equation.DSMT4">
                  <p:embed/>
                  <p:pic>
                    <p:nvPicPr>
                      <p:cNvPr id="30735" name="Object 15">
                        <a:extLst>
                          <a:ext uri="{FF2B5EF4-FFF2-40B4-BE49-F238E27FC236}">
                            <a16:creationId xmlns:a16="http://schemas.microsoft.com/office/drawing/2014/main" id="{C3D67958-14E6-4F13-BF62-7A22A0A271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400" y="4825991"/>
                        <a:ext cx="3149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6" name="Object 16">
            <a:extLst>
              <a:ext uri="{FF2B5EF4-FFF2-40B4-BE49-F238E27FC236}">
                <a16:creationId xmlns:a16="http://schemas.microsoft.com/office/drawing/2014/main" id="{9023FA0B-2B60-4080-B037-6E820B03B2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7379888"/>
              </p:ext>
            </p:extLst>
          </p:nvPr>
        </p:nvGraphicFramePr>
        <p:xfrm>
          <a:off x="2667000" y="5373216"/>
          <a:ext cx="3759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759200" imgH="977900" progId="Equation.DSMT4">
                  <p:embed/>
                </p:oleObj>
              </mc:Choice>
              <mc:Fallback>
                <p:oleObj name="Equation" r:id="rId20" imgW="3759200" imgH="977900" progId="Equation.DSMT4">
                  <p:embed/>
                  <p:pic>
                    <p:nvPicPr>
                      <p:cNvPr id="30736" name="Object 16">
                        <a:extLst>
                          <a:ext uri="{FF2B5EF4-FFF2-40B4-BE49-F238E27FC236}">
                            <a16:creationId xmlns:a16="http://schemas.microsoft.com/office/drawing/2014/main" id="{9023FA0B-2B60-4080-B037-6E820B03B2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373216"/>
                        <a:ext cx="37592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7" name="Object 17">
            <a:extLst>
              <a:ext uri="{FF2B5EF4-FFF2-40B4-BE49-F238E27FC236}">
                <a16:creationId xmlns:a16="http://schemas.microsoft.com/office/drawing/2014/main" id="{021CDB18-4271-44A7-85D1-9D2F7BD24F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080069"/>
              </p:ext>
            </p:extLst>
          </p:nvPr>
        </p:nvGraphicFramePr>
        <p:xfrm>
          <a:off x="6738052" y="5378896"/>
          <a:ext cx="1803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803400" imgH="977900" progId="Equation.DSMT4">
                  <p:embed/>
                </p:oleObj>
              </mc:Choice>
              <mc:Fallback>
                <p:oleObj name="Equation" r:id="rId22" imgW="1803400" imgH="977900" progId="Equation.DSMT4">
                  <p:embed/>
                  <p:pic>
                    <p:nvPicPr>
                      <p:cNvPr id="30737" name="Object 17">
                        <a:extLst>
                          <a:ext uri="{FF2B5EF4-FFF2-40B4-BE49-F238E27FC236}">
                            <a16:creationId xmlns:a16="http://schemas.microsoft.com/office/drawing/2014/main" id="{021CDB18-4271-44A7-85D1-9D2F7BD24F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8052" y="5378896"/>
                        <a:ext cx="18034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0C2BB924-8FF5-4818-A312-1EBE28794D3C}"/>
              </a:ext>
            </a:extLst>
          </p:cNvPr>
          <p:cNvSpPr txBox="1"/>
          <p:nvPr/>
        </p:nvSpPr>
        <p:spPr>
          <a:xfrm>
            <a:off x="839416" y="1013877"/>
            <a:ext cx="766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楷体_GB231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楷体_GB2312"/>
              </a:rPr>
              <a:t>3</a:t>
            </a:r>
            <a:endParaRPr lang="zh-CN" altLang="en-US" sz="2800" b="1" dirty="0">
              <a:solidFill>
                <a:srgbClr val="0000FF"/>
              </a:solidFill>
              <a:latin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">
            <a:extLst>
              <a:ext uri="{FF2B5EF4-FFF2-40B4-BE49-F238E27FC236}">
                <a16:creationId xmlns:a16="http://schemas.microsoft.com/office/drawing/2014/main" id="{369A58F2-2C87-4251-9E89-68EC28FCC3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701133"/>
              </p:ext>
            </p:extLst>
          </p:nvPr>
        </p:nvGraphicFramePr>
        <p:xfrm>
          <a:off x="2063552" y="332085"/>
          <a:ext cx="1524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24000" imgH="952500" progId="Equation.DSMT4">
                  <p:embed/>
                </p:oleObj>
              </mc:Choice>
              <mc:Fallback>
                <p:oleObj name="Equation" r:id="rId3" imgW="1524000" imgH="952500" progId="Equation.DSMT4">
                  <p:embed/>
                  <p:pic>
                    <p:nvPicPr>
                      <p:cNvPr id="31746" name="Object 2">
                        <a:extLst>
                          <a:ext uri="{FF2B5EF4-FFF2-40B4-BE49-F238E27FC236}">
                            <a16:creationId xmlns:a16="http://schemas.microsoft.com/office/drawing/2014/main" id="{369A58F2-2C87-4251-9E89-68EC28FCC3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552" y="332085"/>
                        <a:ext cx="15240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3">
            <a:extLst>
              <a:ext uri="{FF2B5EF4-FFF2-40B4-BE49-F238E27FC236}">
                <a16:creationId xmlns:a16="http://schemas.microsoft.com/office/drawing/2014/main" id="{D6E968FB-A314-49F9-A08F-0EC820E846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850539"/>
              </p:ext>
            </p:extLst>
          </p:nvPr>
        </p:nvGraphicFramePr>
        <p:xfrm>
          <a:off x="3587552" y="368598"/>
          <a:ext cx="1549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48728" imgH="952087" progId="Equation.DSMT4">
                  <p:embed/>
                </p:oleObj>
              </mc:Choice>
              <mc:Fallback>
                <p:oleObj name="Equation" r:id="rId5" imgW="1548728" imgH="952087" progId="Equation.DSMT4">
                  <p:embed/>
                  <p:pic>
                    <p:nvPicPr>
                      <p:cNvPr id="31747" name="Object 3">
                        <a:extLst>
                          <a:ext uri="{FF2B5EF4-FFF2-40B4-BE49-F238E27FC236}">
                            <a16:creationId xmlns:a16="http://schemas.microsoft.com/office/drawing/2014/main" id="{D6E968FB-A314-49F9-A08F-0EC820E846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552" y="368598"/>
                        <a:ext cx="15494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4">
            <a:extLst>
              <a:ext uri="{FF2B5EF4-FFF2-40B4-BE49-F238E27FC236}">
                <a16:creationId xmlns:a16="http://schemas.microsoft.com/office/drawing/2014/main" id="{44AB454D-29E4-4AFA-8483-88DFDF0C9F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4901622"/>
              </p:ext>
            </p:extLst>
          </p:nvPr>
        </p:nvGraphicFramePr>
        <p:xfrm>
          <a:off x="5492552" y="260648"/>
          <a:ext cx="4191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191000" imgH="1066800" progId="Equation.DSMT4">
                  <p:embed/>
                </p:oleObj>
              </mc:Choice>
              <mc:Fallback>
                <p:oleObj name="Equation" r:id="rId7" imgW="4191000" imgH="1066800" progId="Equation.DSMT4">
                  <p:embed/>
                  <p:pic>
                    <p:nvPicPr>
                      <p:cNvPr id="31748" name="Object 4">
                        <a:extLst>
                          <a:ext uri="{FF2B5EF4-FFF2-40B4-BE49-F238E27FC236}">
                            <a16:creationId xmlns:a16="http://schemas.microsoft.com/office/drawing/2014/main" id="{44AB454D-29E4-4AFA-8483-88DFDF0C9F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2552" y="260648"/>
                        <a:ext cx="41910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5">
            <a:extLst>
              <a:ext uri="{FF2B5EF4-FFF2-40B4-BE49-F238E27FC236}">
                <a16:creationId xmlns:a16="http://schemas.microsoft.com/office/drawing/2014/main" id="{73368E91-BC0B-428C-9900-E3F9740D30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6163716"/>
              </p:ext>
            </p:extLst>
          </p:nvPr>
        </p:nvGraphicFramePr>
        <p:xfrm>
          <a:off x="2069806" y="1756614"/>
          <a:ext cx="39624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962400" imgH="1066800" progId="Equation.DSMT4">
                  <p:embed/>
                </p:oleObj>
              </mc:Choice>
              <mc:Fallback>
                <p:oleObj name="Equation" r:id="rId9" imgW="3962400" imgH="1066800" progId="Equation.DSMT4">
                  <p:embed/>
                  <p:pic>
                    <p:nvPicPr>
                      <p:cNvPr id="31749" name="Object 5">
                        <a:extLst>
                          <a:ext uri="{FF2B5EF4-FFF2-40B4-BE49-F238E27FC236}">
                            <a16:creationId xmlns:a16="http://schemas.microsoft.com/office/drawing/2014/main" id="{73368E91-BC0B-428C-9900-E3F9740D30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9806" y="1756614"/>
                        <a:ext cx="39624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7">
            <a:extLst>
              <a:ext uri="{FF2B5EF4-FFF2-40B4-BE49-F238E27FC236}">
                <a16:creationId xmlns:a16="http://schemas.microsoft.com/office/drawing/2014/main" id="{4C26AC55-20C2-404D-9C41-00C9653E65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6218576"/>
              </p:ext>
            </p:extLst>
          </p:nvPr>
        </p:nvGraphicFramePr>
        <p:xfrm>
          <a:off x="6240016" y="1879434"/>
          <a:ext cx="23368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336800" imgH="952500" progId="Equation.DSMT4">
                  <p:embed/>
                </p:oleObj>
              </mc:Choice>
              <mc:Fallback>
                <p:oleObj name="Equation" r:id="rId11" imgW="2336800" imgH="952500" progId="Equation.DSMT4">
                  <p:embed/>
                  <p:pic>
                    <p:nvPicPr>
                      <p:cNvPr id="31751" name="Object 7">
                        <a:extLst>
                          <a:ext uri="{FF2B5EF4-FFF2-40B4-BE49-F238E27FC236}">
                            <a16:creationId xmlns:a16="http://schemas.microsoft.com/office/drawing/2014/main" id="{4C26AC55-20C2-404D-9C41-00C9653E65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016" y="1879434"/>
                        <a:ext cx="23368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Object 8">
            <a:extLst>
              <a:ext uri="{FF2B5EF4-FFF2-40B4-BE49-F238E27FC236}">
                <a16:creationId xmlns:a16="http://schemas.microsoft.com/office/drawing/2014/main" id="{83E199FD-7ED7-4C62-AFF7-5F608681E8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651476"/>
              </p:ext>
            </p:extLst>
          </p:nvPr>
        </p:nvGraphicFramePr>
        <p:xfrm>
          <a:off x="2063552" y="3168103"/>
          <a:ext cx="2540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540000" imgH="952500" progId="Equation.DSMT4">
                  <p:embed/>
                </p:oleObj>
              </mc:Choice>
              <mc:Fallback>
                <p:oleObj name="Equation" r:id="rId13" imgW="2540000" imgH="952500" progId="Equation.DSMT4">
                  <p:embed/>
                  <p:pic>
                    <p:nvPicPr>
                      <p:cNvPr id="31752" name="Object 8">
                        <a:extLst>
                          <a:ext uri="{FF2B5EF4-FFF2-40B4-BE49-F238E27FC236}">
                            <a16:creationId xmlns:a16="http://schemas.microsoft.com/office/drawing/2014/main" id="{83E199FD-7ED7-4C62-AFF7-5F608681E8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552" y="3168103"/>
                        <a:ext cx="25400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3" name="Object 9">
            <a:extLst>
              <a:ext uri="{FF2B5EF4-FFF2-40B4-BE49-F238E27FC236}">
                <a16:creationId xmlns:a16="http://schemas.microsoft.com/office/drawing/2014/main" id="{1B60BAA2-6696-4061-B9C1-D21086DAB3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568319"/>
              </p:ext>
            </p:extLst>
          </p:nvPr>
        </p:nvGraphicFramePr>
        <p:xfrm>
          <a:off x="4799856" y="3196954"/>
          <a:ext cx="1739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739900" imgH="952500" progId="Equation.DSMT4">
                  <p:embed/>
                </p:oleObj>
              </mc:Choice>
              <mc:Fallback>
                <p:oleObj name="Equation" r:id="rId15" imgW="1739900" imgH="952500" progId="Equation.DSMT4">
                  <p:embed/>
                  <p:pic>
                    <p:nvPicPr>
                      <p:cNvPr id="31753" name="Object 9">
                        <a:extLst>
                          <a:ext uri="{FF2B5EF4-FFF2-40B4-BE49-F238E27FC236}">
                            <a16:creationId xmlns:a16="http://schemas.microsoft.com/office/drawing/2014/main" id="{1B60BAA2-6696-4061-B9C1-D21086DAB3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9856" y="3196954"/>
                        <a:ext cx="17399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4" name="Object 10">
            <a:extLst>
              <a:ext uri="{FF2B5EF4-FFF2-40B4-BE49-F238E27FC236}">
                <a16:creationId xmlns:a16="http://schemas.microsoft.com/office/drawing/2014/main" id="{FEC6737E-BC4E-47FC-BAC3-D1F36E67A1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2525219"/>
              </p:ext>
            </p:extLst>
          </p:nvPr>
        </p:nvGraphicFramePr>
        <p:xfrm>
          <a:off x="6816080" y="3205998"/>
          <a:ext cx="2413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413000" imgH="977900" progId="Equation.DSMT4">
                  <p:embed/>
                </p:oleObj>
              </mc:Choice>
              <mc:Fallback>
                <p:oleObj name="Equation" r:id="rId17" imgW="2413000" imgH="977900" progId="Equation.DSMT4">
                  <p:embed/>
                  <p:pic>
                    <p:nvPicPr>
                      <p:cNvPr id="31754" name="Object 10">
                        <a:extLst>
                          <a:ext uri="{FF2B5EF4-FFF2-40B4-BE49-F238E27FC236}">
                            <a16:creationId xmlns:a16="http://schemas.microsoft.com/office/drawing/2014/main" id="{FEC6737E-BC4E-47FC-BAC3-D1F36E67A1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6080" y="3205998"/>
                        <a:ext cx="24130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5" name="Object 11">
            <a:extLst>
              <a:ext uri="{FF2B5EF4-FFF2-40B4-BE49-F238E27FC236}">
                <a16:creationId xmlns:a16="http://schemas.microsoft.com/office/drawing/2014/main" id="{4A53FED1-941B-4D24-84FC-033C8E5927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1709277"/>
              </p:ext>
            </p:extLst>
          </p:nvPr>
        </p:nvGraphicFramePr>
        <p:xfrm>
          <a:off x="2052666" y="4293096"/>
          <a:ext cx="4559300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4559300" imgH="1968500" progId="Equation.DSMT4">
                  <p:embed/>
                </p:oleObj>
              </mc:Choice>
              <mc:Fallback>
                <p:oleObj name="Equation" r:id="rId19" imgW="4559300" imgH="1968500" progId="Equation.DSMT4">
                  <p:embed/>
                  <p:pic>
                    <p:nvPicPr>
                      <p:cNvPr id="31755" name="Object 11">
                        <a:extLst>
                          <a:ext uri="{FF2B5EF4-FFF2-40B4-BE49-F238E27FC236}">
                            <a16:creationId xmlns:a16="http://schemas.microsoft.com/office/drawing/2014/main" id="{4A53FED1-941B-4D24-84FC-033C8E5927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666" y="4293096"/>
                        <a:ext cx="4559300" cy="196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8" name="Object 4">
            <a:extLst>
              <a:ext uri="{FF2B5EF4-FFF2-40B4-BE49-F238E27FC236}">
                <a16:creationId xmlns:a16="http://schemas.microsoft.com/office/drawing/2014/main" id="{70593F2B-A327-44CA-AF02-7C1612A90F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4994952"/>
              </p:ext>
            </p:extLst>
          </p:nvPr>
        </p:nvGraphicFramePr>
        <p:xfrm>
          <a:off x="773113" y="404664"/>
          <a:ext cx="757555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752800" imgH="317160" progId="Equation.DSMT4">
                  <p:embed/>
                </p:oleObj>
              </mc:Choice>
              <mc:Fallback>
                <p:oleObj name="Equation" r:id="rId2" imgW="5752800" imgH="317160" progId="Equation.DSMT4">
                  <p:embed/>
                  <p:pic>
                    <p:nvPicPr>
                      <p:cNvPr id="8198" name="Object 4">
                        <a:extLst>
                          <a:ext uri="{FF2B5EF4-FFF2-40B4-BE49-F238E27FC236}">
                            <a16:creationId xmlns:a16="http://schemas.microsoft.com/office/drawing/2014/main" id="{70593F2B-A327-44CA-AF02-7C1612A90F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3" y="404664"/>
                        <a:ext cx="757555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5">
            <a:extLst>
              <a:ext uri="{FF2B5EF4-FFF2-40B4-BE49-F238E27FC236}">
                <a16:creationId xmlns:a16="http://schemas.microsoft.com/office/drawing/2014/main" id="{1B19CE5A-F4B5-4047-94EE-EB208D422B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8925331"/>
              </p:ext>
            </p:extLst>
          </p:nvPr>
        </p:nvGraphicFramePr>
        <p:xfrm>
          <a:off x="839417" y="1099018"/>
          <a:ext cx="3528392" cy="361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44800" imgH="292100" progId="Equation.DSMT4">
                  <p:embed/>
                </p:oleObj>
              </mc:Choice>
              <mc:Fallback>
                <p:oleObj name="Equation" r:id="rId4" imgW="2844800" imgH="292100" progId="Equation.DSMT4">
                  <p:embed/>
                  <p:pic>
                    <p:nvPicPr>
                      <p:cNvPr id="8199" name="Object 5">
                        <a:extLst>
                          <a:ext uri="{FF2B5EF4-FFF2-40B4-BE49-F238E27FC236}">
                            <a16:creationId xmlns:a16="http://schemas.microsoft.com/office/drawing/2014/main" id="{1B19CE5A-F4B5-4047-94EE-EB208D422B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417" y="1099018"/>
                        <a:ext cx="3528392" cy="3617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6">
            <a:extLst>
              <a:ext uri="{FF2B5EF4-FFF2-40B4-BE49-F238E27FC236}">
                <a16:creationId xmlns:a16="http://schemas.microsoft.com/office/drawing/2014/main" id="{0AB3A493-CD4E-4839-896F-CCEB2E8660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5369951"/>
              </p:ext>
            </p:extLst>
          </p:nvPr>
        </p:nvGraphicFramePr>
        <p:xfrm>
          <a:off x="4573786" y="1071114"/>
          <a:ext cx="6500813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673600" imgH="317500" progId="Equation.DSMT4">
                  <p:embed/>
                </p:oleObj>
              </mc:Choice>
              <mc:Fallback>
                <p:oleObj name="Equation" r:id="rId6" imgW="4673600" imgH="317500" progId="Equation.DSMT4">
                  <p:embed/>
                  <p:pic>
                    <p:nvPicPr>
                      <p:cNvPr id="8200" name="Object 6">
                        <a:extLst>
                          <a:ext uri="{FF2B5EF4-FFF2-40B4-BE49-F238E27FC236}">
                            <a16:creationId xmlns:a16="http://schemas.microsoft.com/office/drawing/2014/main" id="{0AB3A493-CD4E-4839-896F-CCEB2E8660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3786" y="1071114"/>
                        <a:ext cx="6500813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7">
            <a:extLst>
              <a:ext uri="{FF2B5EF4-FFF2-40B4-BE49-F238E27FC236}">
                <a16:creationId xmlns:a16="http://schemas.microsoft.com/office/drawing/2014/main" id="{3183D264-80C2-4905-A570-6BCFE4FA31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8243042"/>
              </p:ext>
            </p:extLst>
          </p:nvPr>
        </p:nvGraphicFramePr>
        <p:xfrm>
          <a:off x="1775520" y="1628800"/>
          <a:ext cx="972108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416720" imgH="711000" progId="Equation.DSMT4">
                  <p:embed/>
                </p:oleObj>
              </mc:Choice>
              <mc:Fallback>
                <p:oleObj name="Equation" r:id="rId8" imgW="7416720" imgH="711000" progId="Equation.DSMT4">
                  <p:embed/>
                  <p:pic>
                    <p:nvPicPr>
                      <p:cNvPr id="8201" name="Object 7">
                        <a:extLst>
                          <a:ext uri="{FF2B5EF4-FFF2-40B4-BE49-F238E27FC236}">
                            <a16:creationId xmlns:a16="http://schemas.microsoft.com/office/drawing/2014/main" id="{3183D264-80C2-4905-A570-6BCFE4FA31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5520" y="1628800"/>
                        <a:ext cx="972108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1FED47B-19F1-419E-91E4-92D30BDD45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7865387"/>
              </p:ext>
            </p:extLst>
          </p:nvPr>
        </p:nvGraphicFramePr>
        <p:xfrm>
          <a:off x="3863752" y="2487673"/>
          <a:ext cx="4930055" cy="980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098800" imgH="762000" progId="Equation.DSMT4">
                  <p:embed/>
                </p:oleObj>
              </mc:Choice>
              <mc:Fallback>
                <p:oleObj name="Equation" r:id="rId10" imgW="3098800" imgH="762000" progId="Equation.DSMT4">
                  <p:embed/>
                  <p:pic>
                    <p:nvPicPr>
                      <p:cNvPr id="13314" name="Object 2">
                        <a:extLst>
                          <a:ext uri="{FF2B5EF4-FFF2-40B4-BE49-F238E27FC236}">
                            <a16:creationId xmlns:a16="http://schemas.microsoft.com/office/drawing/2014/main" id="{7E86EE5E-D179-4B0F-BF61-2A5375AEC8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752" y="2487673"/>
                        <a:ext cx="4930055" cy="9800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>
            <a:extLst>
              <a:ext uri="{FF2B5EF4-FFF2-40B4-BE49-F238E27FC236}">
                <a16:creationId xmlns:a16="http://schemas.microsoft.com/office/drawing/2014/main" id="{4FDA1D2D-D649-4722-B1E0-A33059385A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981422"/>
              </p:ext>
            </p:extLst>
          </p:nvPr>
        </p:nvGraphicFramePr>
        <p:xfrm>
          <a:off x="1775520" y="3572006"/>
          <a:ext cx="10105596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8013600" imgH="698400" progId="Equation.DSMT4">
                  <p:embed/>
                </p:oleObj>
              </mc:Choice>
              <mc:Fallback>
                <p:oleObj name="Equation" r:id="rId12" imgW="8013600" imgH="698400" progId="Equation.DSMT4">
                  <p:embed/>
                  <p:pic>
                    <p:nvPicPr>
                      <p:cNvPr id="9221" name="Object 3">
                        <a:extLst>
                          <a:ext uri="{FF2B5EF4-FFF2-40B4-BE49-F238E27FC236}">
                            <a16:creationId xmlns:a16="http://schemas.microsoft.com/office/drawing/2014/main" id="{EAE38181-CAD8-48E8-BADF-1689A815CE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5520" y="3572006"/>
                        <a:ext cx="10105596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A0067B59-068F-45DF-9C10-A5E6F5EC46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1717273"/>
              </p:ext>
            </p:extLst>
          </p:nvPr>
        </p:nvGraphicFramePr>
        <p:xfrm>
          <a:off x="3935760" y="4293096"/>
          <a:ext cx="448627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971800" imgH="762000" progId="Equation.DSMT4">
                  <p:embed/>
                </p:oleObj>
              </mc:Choice>
              <mc:Fallback>
                <p:oleObj name="Equation" r:id="rId14" imgW="2971800" imgH="762000" progId="Equation.DSMT4">
                  <p:embed/>
                  <p:pic>
                    <p:nvPicPr>
                      <p:cNvPr id="9222" name="Object 4">
                        <a:extLst>
                          <a:ext uri="{FF2B5EF4-FFF2-40B4-BE49-F238E27FC236}">
                            <a16:creationId xmlns:a16="http://schemas.microsoft.com/office/drawing/2014/main" id="{640FB280-3932-4F6B-85DD-30F61E2A92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760" y="4293096"/>
                        <a:ext cx="4486275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EF63E8A8-656D-442A-B7D0-20D3562445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3117153"/>
              </p:ext>
            </p:extLst>
          </p:nvPr>
        </p:nvGraphicFramePr>
        <p:xfrm>
          <a:off x="1791916" y="5661248"/>
          <a:ext cx="73691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5473700" imgH="317500" progId="Equation.DSMT4">
                  <p:embed/>
                </p:oleObj>
              </mc:Choice>
              <mc:Fallback>
                <p:oleObj name="Equation" r:id="rId16" imgW="5473700" imgH="317500" progId="Equation.DSMT4">
                  <p:embed/>
                  <p:pic>
                    <p:nvPicPr>
                      <p:cNvPr id="9223" name="Object 5">
                        <a:extLst>
                          <a:ext uri="{FF2B5EF4-FFF2-40B4-BE49-F238E27FC236}">
                            <a16:creationId xmlns:a16="http://schemas.microsoft.com/office/drawing/2014/main" id="{0F321C3C-29BF-404D-B0BE-A010F85213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1916" y="5661248"/>
                        <a:ext cx="7369175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>
            <a:extLst>
              <a:ext uri="{FF2B5EF4-FFF2-40B4-BE49-F238E27FC236}">
                <a16:creationId xmlns:a16="http://schemas.microsoft.com/office/drawing/2014/main" id="{E3D74869-D077-498B-8AFE-EE759513AA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2889435"/>
              </p:ext>
            </p:extLst>
          </p:nvPr>
        </p:nvGraphicFramePr>
        <p:xfrm>
          <a:off x="2279651" y="1988840"/>
          <a:ext cx="7063629" cy="1120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67100" imgH="685800" progId="Equation.DSMT4">
                  <p:embed/>
                </p:oleObj>
              </mc:Choice>
              <mc:Fallback>
                <p:oleObj name="Equation" r:id="rId2" imgW="3467100" imgH="685800" progId="Equation.DSMT4">
                  <p:embed/>
                  <p:pic>
                    <p:nvPicPr>
                      <p:cNvPr id="14338" name="Object 2">
                        <a:extLst>
                          <a:ext uri="{FF2B5EF4-FFF2-40B4-BE49-F238E27FC236}">
                            <a16:creationId xmlns:a16="http://schemas.microsoft.com/office/drawing/2014/main" id="{E3D74869-D077-498B-8AFE-EE759513AA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1" y="1988840"/>
                        <a:ext cx="7063629" cy="11203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3">
            <a:extLst>
              <a:ext uri="{FF2B5EF4-FFF2-40B4-BE49-F238E27FC236}">
                <a16:creationId xmlns:a16="http://schemas.microsoft.com/office/drawing/2014/main" id="{08177AF4-A4F7-47DE-BABC-B0C5B22DC4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8325426"/>
              </p:ext>
            </p:extLst>
          </p:nvPr>
        </p:nvGraphicFramePr>
        <p:xfrm>
          <a:off x="2900364" y="3364712"/>
          <a:ext cx="4643437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43200" imgH="685800" progId="Equation.DSMT4">
                  <p:embed/>
                </p:oleObj>
              </mc:Choice>
              <mc:Fallback>
                <p:oleObj name="Equation" r:id="rId4" imgW="2743200" imgH="685800" progId="Equation.DSMT4">
                  <p:embed/>
                  <p:pic>
                    <p:nvPicPr>
                      <p:cNvPr id="10245" name="Object 3">
                        <a:extLst>
                          <a:ext uri="{FF2B5EF4-FFF2-40B4-BE49-F238E27FC236}">
                            <a16:creationId xmlns:a16="http://schemas.microsoft.com/office/drawing/2014/main" id="{08177AF4-A4F7-47DE-BABC-B0C5B22DC4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0364" y="3364712"/>
                        <a:ext cx="4643437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4">
            <a:extLst>
              <a:ext uri="{FF2B5EF4-FFF2-40B4-BE49-F238E27FC236}">
                <a16:creationId xmlns:a16="http://schemas.microsoft.com/office/drawing/2014/main" id="{D3F3AA22-8C6C-45D1-B0BB-E3572141B5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5553368"/>
              </p:ext>
            </p:extLst>
          </p:nvPr>
        </p:nvGraphicFramePr>
        <p:xfrm>
          <a:off x="2495600" y="4941168"/>
          <a:ext cx="44481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81896" imgH="317362" progId="Equation.DSMT4">
                  <p:embed/>
                </p:oleObj>
              </mc:Choice>
              <mc:Fallback>
                <p:oleObj name="Equation" r:id="rId6" imgW="2081896" imgH="317362" progId="Equation.DSMT4">
                  <p:embed/>
                  <p:pic>
                    <p:nvPicPr>
                      <p:cNvPr id="10246" name="Object 4">
                        <a:extLst>
                          <a:ext uri="{FF2B5EF4-FFF2-40B4-BE49-F238E27FC236}">
                            <a16:creationId xmlns:a16="http://schemas.microsoft.com/office/drawing/2014/main" id="{D3F3AA22-8C6C-45D1-B0BB-E3572141B5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600" y="4941168"/>
                        <a:ext cx="4448175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>
            <a:extLst>
              <a:ext uri="{FF2B5EF4-FFF2-40B4-BE49-F238E27FC236}">
                <a16:creationId xmlns:a16="http://schemas.microsoft.com/office/drawing/2014/main" id="{9583FC92-2282-45DF-A6BD-344BDF1A30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627087"/>
              </p:ext>
            </p:extLst>
          </p:nvPr>
        </p:nvGraphicFramePr>
        <p:xfrm>
          <a:off x="767408" y="753784"/>
          <a:ext cx="93091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527520" imgH="368280" progId="Equation.DSMT4">
                  <p:embed/>
                </p:oleObj>
              </mc:Choice>
              <mc:Fallback>
                <p:oleObj name="Equation" r:id="rId8" imgW="6527520" imgH="368280" progId="Equation.DSMT4">
                  <p:embed/>
                  <p:pic>
                    <p:nvPicPr>
                      <p:cNvPr id="9224" name="Object 6">
                        <a:extLst>
                          <a:ext uri="{FF2B5EF4-FFF2-40B4-BE49-F238E27FC236}">
                            <a16:creationId xmlns:a16="http://schemas.microsoft.com/office/drawing/2014/main" id="{C27D88FF-4118-4C29-9406-3C64828172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408" y="753784"/>
                        <a:ext cx="9309100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>
            <a:extLst>
              <a:ext uri="{FF2B5EF4-FFF2-40B4-BE49-F238E27FC236}">
                <a16:creationId xmlns:a16="http://schemas.microsoft.com/office/drawing/2014/main" id="{18324374-DFFE-4816-A238-3E13877226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928556"/>
              </p:ext>
            </p:extLst>
          </p:nvPr>
        </p:nvGraphicFramePr>
        <p:xfrm>
          <a:off x="2207568" y="1412776"/>
          <a:ext cx="7135712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127500" imgH="368300" progId="Equation.DSMT4">
                  <p:embed/>
                </p:oleObj>
              </mc:Choice>
              <mc:Fallback>
                <p:oleObj name="Equation" r:id="rId10" imgW="4127500" imgH="368300" progId="Equation.DSMT4">
                  <p:embed/>
                  <p:pic>
                    <p:nvPicPr>
                      <p:cNvPr id="9225" name="Object 7">
                        <a:extLst>
                          <a:ext uri="{FF2B5EF4-FFF2-40B4-BE49-F238E27FC236}">
                            <a16:creationId xmlns:a16="http://schemas.microsoft.com/office/drawing/2014/main" id="{C3612648-72F1-4E6C-BEB8-9EAB1AED00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568" y="1412776"/>
                        <a:ext cx="7135712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9F3544-02DA-4EB6-BADC-99463CFF7F0B}"/>
              </a:ext>
            </a:extLst>
          </p:cNvPr>
          <p:cNvSpPr txBox="1"/>
          <p:nvPr/>
        </p:nvSpPr>
        <p:spPr>
          <a:xfrm>
            <a:off x="479376" y="404664"/>
            <a:ext cx="5197257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6.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对分块矩阵的广义的初等变换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A3B944-3801-49B7-B10A-5A04617641B5}"/>
              </a:ext>
            </a:extLst>
          </p:cNvPr>
          <p:cNvSpPr txBox="1"/>
          <p:nvPr/>
        </p:nvSpPr>
        <p:spPr>
          <a:xfrm>
            <a:off x="1162207" y="1217659"/>
            <a:ext cx="2353529" cy="461665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dirty="0">
                <a:latin typeface="+mn-ea"/>
              </a:rPr>
              <a:t>1.</a:t>
            </a:r>
            <a:r>
              <a:rPr lang="zh-CN" altLang="en-US" sz="2400" b="1" dirty="0">
                <a:latin typeface="+mn-ea"/>
                <a:ea typeface="+mn-ea"/>
              </a:rPr>
              <a:t>交换两行</a:t>
            </a:r>
            <a:r>
              <a:rPr lang="en-US" altLang="zh-CN" sz="2400" b="1" dirty="0">
                <a:latin typeface="+mn-ea"/>
                <a:ea typeface="+mn-ea"/>
              </a:rPr>
              <a:t>(</a:t>
            </a:r>
            <a:r>
              <a:rPr lang="zh-CN" altLang="en-US" sz="2400" b="1" dirty="0">
                <a:latin typeface="+mn-ea"/>
                <a:ea typeface="+mn-ea"/>
              </a:rPr>
              <a:t>列</a:t>
            </a:r>
            <a:r>
              <a:rPr lang="en-US" altLang="zh-CN" sz="2400" b="1" dirty="0">
                <a:latin typeface="+mn-ea"/>
                <a:ea typeface="+mn-ea"/>
              </a:rPr>
              <a:t>)</a:t>
            </a:r>
            <a:endParaRPr lang="zh-CN" altLang="en-US" sz="2400" b="1" dirty="0"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F31C70-23C9-42F8-B840-8294814C376B}"/>
              </a:ext>
            </a:extLst>
          </p:cNvPr>
          <p:cNvSpPr txBox="1"/>
          <p:nvPr/>
        </p:nvSpPr>
        <p:spPr>
          <a:xfrm>
            <a:off x="1161836" y="1969099"/>
            <a:ext cx="5756704" cy="461665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dirty="0">
                <a:latin typeface="+mn-ea"/>
              </a:rPr>
              <a:t>2.</a:t>
            </a:r>
            <a:r>
              <a:rPr lang="zh-CN" altLang="en-US" sz="2400" b="1" dirty="0">
                <a:latin typeface="+mn-ea"/>
                <a:ea typeface="+mn-ea"/>
              </a:rPr>
              <a:t>用一个可逆阵左乘以某行</a:t>
            </a:r>
            <a:r>
              <a:rPr lang="en-US" altLang="zh-CN" sz="2400" b="1" dirty="0">
                <a:latin typeface="+mn-ea"/>
                <a:ea typeface="+mn-ea"/>
              </a:rPr>
              <a:t>(</a:t>
            </a:r>
            <a:r>
              <a:rPr lang="zh-CN" altLang="en-US" sz="2400" b="1" dirty="0">
                <a:latin typeface="+mn-ea"/>
                <a:ea typeface="+mn-ea"/>
              </a:rPr>
              <a:t>右乘以某列</a:t>
            </a:r>
            <a:r>
              <a:rPr lang="en-US" altLang="zh-CN" sz="2400" b="1" dirty="0">
                <a:latin typeface="+mn-ea"/>
                <a:ea typeface="+mn-ea"/>
              </a:rPr>
              <a:t>)</a:t>
            </a:r>
            <a:endParaRPr lang="zh-CN" altLang="en-US" sz="2400" b="1" dirty="0"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E3499C-7DEA-4AA1-86AE-E638093B1FEF}"/>
              </a:ext>
            </a:extLst>
          </p:cNvPr>
          <p:cNvSpPr txBox="1"/>
          <p:nvPr/>
        </p:nvSpPr>
        <p:spPr>
          <a:xfrm>
            <a:off x="1134723" y="2720539"/>
            <a:ext cx="6219972" cy="830997"/>
          </a:xfrm>
          <a:prstGeom prst="rect">
            <a:avLst/>
          </a:prstGeom>
          <a:solidFill>
            <a:schemeClr val="bg2"/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dirty="0">
                <a:latin typeface="+mn-ea"/>
              </a:rPr>
              <a:t>3.</a:t>
            </a:r>
            <a:r>
              <a:rPr lang="zh-CN" altLang="en-US" sz="2400" b="1" dirty="0">
                <a:latin typeface="+mn-ea"/>
                <a:ea typeface="+mn-ea"/>
              </a:rPr>
              <a:t>用一个矩阵左乘以某一行后加到另一行上</a:t>
            </a:r>
            <a:endParaRPr lang="en-US" altLang="zh-CN" sz="2400" b="1" dirty="0">
              <a:latin typeface="+mn-ea"/>
              <a:ea typeface="+mn-ea"/>
            </a:endParaRPr>
          </a:p>
          <a:p>
            <a:pPr>
              <a:defRPr/>
            </a:pPr>
            <a:r>
              <a:rPr lang="en-US" altLang="zh-CN" sz="2400" b="1" dirty="0">
                <a:latin typeface="+mn-ea"/>
                <a:ea typeface="+mn-ea"/>
              </a:rPr>
              <a:t> (</a:t>
            </a:r>
            <a:r>
              <a:rPr lang="zh-CN" altLang="en-US" sz="2400" b="1" dirty="0">
                <a:latin typeface="+mn-ea"/>
                <a:ea typeface="+mn-ea"/>
              </a:rPr>
              <a:t>用一个矩阵右乘以某一列后加到另一列上</a:t>
            </a:r>
            <a:r>
              <a:rPr lang="en-US" altLang="zh-CN" sz="2400" b="1" dirty="0">
                <a:latin typeface="+mn-ea"/>
                <a:ea typeface="+mn-ea"/>
              </a:rPr>
              <a:t>)</a:t>
            </a:r>
            <a:endParaRPr lang="zh-CN" altLang="en-US" sz="2400" b="1" dirty="0">
              <a:latin typeface="+mn-ea"/>
              <a:ea typeface="+mn-ea"/>
            </a:endParaRPr>
          </a:p>
        </p:txBody>
      </p: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88EDEACB-5593-41F1-8BD2-9C5585C0E4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3889384"/>
              </p:ext>
            </p:extLst>
          </p:nvPr>
        </p:nvGraphicFramePr>
        <p:xfrm>
          <a:off x="1451124" y="4458228"/>
          <a:ext cx="15875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87500" imgH="939800" progId="Equation.DSMT4">
                  <p:embed/>
                </p:oleObj>
              </mc:Choice>
              <mc:Fallback>
                <p:oleObj name="Equation" r:id="rId2" imgW="1587500" imgH="939800" progId="Equation.DSMT4">
                  <p:embed/>
                  <p:pic>
                    <p:nvPicPr>
                      <p:cNvPr id="6" name="Object 3">
                        <a:extLst>
                          <a:ext uri="{FF2B5EF4-FFF2-40B4-BE49-F238E27FC236}">
                            <a16:creationId xmlns:a16="http://schemas.microsoft.com/office/drawing/2014/main" id="{88EDEACB-5593-41F1-8BD2-9C5585C0E4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1124" y="4458228"/>
                        <a:ext cx="15875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>
            <a:extLst>
              <a:ext uri="{FF2B5EF4-FFF2-40B4-BE49-F238E27FC236}">
                <a16:creationId xmlns:a16="http://schemas.microsoft.com/office/drawing/2014/main" id="{9412E0D5-10E4-45ED-8F05-8169ED91AC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3862789"/>
              </p:ext>
            </p:extLst>
          </p:nvPr>
        </p:nvGraphicFramePr>
        <p:xfrm>
          <a:off x="3094186" y="4458228"/>
          <a:ext cx="28702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70200" imgH="939800" progId="Equation.DSMT4">
                  <p:embed/>
                </p:oleObj>
              </mc:Choice>
              <mc:Fallback>
                <p:oleObj name="Equation" r:id="rId4" imgW="2870200" imgH="939800" progId="Equation.DSMT4">
                  <p:embed/>
                  <p:pic>
                    <p:nvPicPr>
                      <p:cNvPr id="20484" name="Object 4">
                        <a:extLst>
                          <a:ext uri="{FF2B5EF4-FFF2-40B4-BE49-F238E27FC236}">
                            <a16:creationId xmlns:a16="http://schemas.microsoft.com/office/drawing/2014/main" id="{9412E0D5-10E4-45ED-8F05-8169ED91AC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4186" y="4458228"/>
                        <a:ext cx="28702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5">
            <a:extLst>
              <a:ext uri="{FF2B5EF4-FFF2-40B4-BE49-F238E27FC236}">
                <a16:creationId xmlns:a16="http://schemas.microsoft.com/office/drawing/2014/main" id="{6E726A18-09D0-4A7E-88DA-E6D7326FB1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0276867"/>
              </p:ext>
            </p:extLst>
          </p:nvPr>
        </p:nvGraphicFramePr>
        <p:xfrm>
          <a:off x="6203652" y="4377397"/>
          <a:ext cx="30607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60700" imgH="1054100" progId="Equation.DSMT4">
                  <p:embed/>
                </p:oleObj>
              </mc:Choice>
              <mc:Fallback>
                <p:oleObj name="Equation" r:id="rId6" imgW="3060700" imgH="1054100" progId="Equation.DSMT4">
                  <p:embed/>
                  <p:pic>
                    <p:nvPicPr>
                      <p:cNvPr id="20485" name="Object 5">
                        <a:extLst>
                          <a:ext uri="{FF2B5EF4-FFF2-40B4-BE49-F238E27FC236}">
                            <a16:creationId xmlns:a16="http://schemas.microsoft.com/office/drawing/2014/main" id="{6E726A18-09D0-4A7E-88DA-E6D7326FB1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3652" y="4377397"/>
                        <a:ext cx="30607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ACBD944D-FCA0-43A8-8A98-3F7C728D2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13668"/>
            <a:ext cx="10972800" cy="1143000"/>
          </a:xfrm>
        </p:spPr>
        <p:txBody>
          <a:bodyPr/>
          <a:lstStyle/>
          <a:p>
            <a:r>
              <a:rPr lang="zh-CN" altLang="en-US" dirty="0"/>
              <a:t>练习</a:t>
            </a:r>
          </a:p>
        </p:txBody>
      </p:sp>
      <p:graphicFrame>
        <p:nvGraphicFramePr>
          <p:cNvPr id="26627" name="Object 2">
            <a:extLst>
              <a:ext uri="{FF2B5EF4-FFF2-40B4-BE49-F238E27FC236}">
                <a16:creationId xmlns:a16="http://schemas.microsoft.com/office/drawing/2014/main" id="{B1F87ED6-EFA5-4696-B356-49BB1D3BB1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5670392"/>
              </p:ext>
            </p:extLst>
          </p:nvPr>
        </p:nvGraphicFramePr>
        <p:xfrm>
          <a:off x="2166938" y="1839218"/>
          <a:ext cx="6362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362700" imgH="444500" progId="Equation.DSMT4">
                  <p:embed/>
                </p:oleObj>
              </mc:Choice>
              <mc:Fallback>
                <p:oleObj name="Equation" r:id="rId2" imgW="6362700" imgH="444500" progId="Equation.DSMT4">
                  <p:embed/>
                  <p:pic>
                    <p:nvPicPr>
                      <p:cNvPr id="26627" name="Object 2">
                        <a:extLst>
                          <a:ext uri="{FF2B5EF4-FFF2-40B4-BE49-F238E27FC236}">
                            <a16:creationId xmlns:a16="http://schemas.microsoft.com/office/drawing/2014/main" id="{B1F87ED6-EFA5-4696-B356-49BB1D3BB1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38" y="1839218"/>
                        <a:ext cx="6362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3">
            <a:extLst>
              <a:ext uri="{FF2B5EF4-FFF2-40B4-BE49-F238E27FC236}">
                <a16:creationId xmlns:a16="http://schemas.microsoft.com/office/drawing/2014/main" id="{53E03769-32D9-4A01-BE19-4A83A2A075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954421"/>
              </p:ext>
            </p:extLst>
          </p:nvPr>
        </p:nvGraphicFramePr>
        <p:xfrm>
          <a:off x="2238375" y="2696468"/>
          <a:ext cx="7848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848600" imgH="444500" progId="Equation.DSMT4">
                  <p:embed/>
                </p:oleObj>
              </mc:Choice>
              <mc:Fallback>
                <p:oleObj name="Equation" r:id="rId4" imgW="7848600" imgH="444500" progId="Equation.DSMT4">
                  <p:embed/>
                  <p:pic>
                    <p:nvPicPr>
                      <p:cNvPr id="26628" name="Object 3">
                        <a:extLst>
                          <a:ext uri="{FF2B5EF4-FFF2-40B4-BE49-F238E27FC236}">
                            <a16:creationId xmlns:a16="http://schemas.microsoft.com/office/drawing/2014/main" id="{53E03769-32D9-4A01-BE19-4A83A2A075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375" y="2696468"/>
                        <a:ext cx="7848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>
            <a:extLst>
              <a:ext uri="{FF2B5EF4-FFF2-40B4-BE49-F238E27FC236}">
                <a16:creationId xmlns:a16="http://schemas.microsoft.com/office/drawing/2014/main" id="{15C44195-F087-43B1-8794-A8BDE6B4A0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700808"/>
            <a:ext cx="8229600" cy="4752528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defRPr/>
            </a:pPr>
            <a:r>
              <a:rPr lang="zh-CN" altLang="en-US" b="1" dirty="0">
                <a:solidFill>
                  <a:srgbClr val="0000FF"/>
                </a:solidFill>
              </a:rPr>
              <a:t>由于某些条件的限制，我们经常会遇到大型文件无法上传的情况，如何解决这个问题呢</a:t>
            </a:r>
            <a:r>
              <a:rPr lang="en-US" altLang="zh-CN" b="1" dirty="0">
                <a:solidFill>
                  <a:srgbClr val="0000FF"/>
                </a:solidFill>
              </a:rPr>
              <a:t>?</a:t>
            </a: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endParaRPr lang="en-US" altLang="zh-CN" b="1" dirty="0">
              <a:solidFill>
                <a:srgbClr val="0000FF"/>
              </a:solidFill>
            </a:endParaRPr>
          </a:p>
          <a:p>
            <a:pPr eaLnBrk="1" hangingPunct="1">
              <a:buClr>
                <a:srgbClr val="FF0000"/>
              </a:buClr>
              <a:defRPr/>
            </a:pPr>
            <a:r>
              <a:rPr lang="zh-CN" altLang="en-US" b="1" dirty="0">
                <a:solidFill>
                  <a:srgbClr val="0000FF"/>
                </a:solidFill>
              </a:rPr>
              <a:t>这时我们可以借助</a:t>
            </a:r>
            <a:r>
              <a:rPr lang="en-US" altLang="zh-CN" b="1" dirty="0">
                <a:solidFill>
                  <a:srgbClr val="FF0000"/>
                </a:solidFill>
              </a:rPr>
              <a:t>WINRAR</a:t>
            </a:r>
            <a:r>
              <a:rPr lang="zh-CN" altLang="en-US" b="1" dirty="0">
                <a:solidFill>
                  <a:srgbClr val="0000FF"/>
                </a:solidFill>
              </a:rPr>
              <a:t>把文件分块，依次上传</a:t>
            </a:r>
            <a:r>
              <a:rPr lang="en-US" altLang="zh-CN" b="1" dirty="0">
                <a:solidFill>
                  <a:srgbClr val="0000FF"/>
                </a:solidFill>
                <a:latin typeface="+mn-ea"/>
              </a:rPr>
              <a:t>.</a:t>
            </a:r>
          </a:p>
          <a:p>
            <a:pPr eaLnBrk="1" hangingPunct="1">
              <a:buClr>
                <a:srgbClr val="FF0000"/>
              </a:buClr>
              <a:defRPr/>
            </a:pPr>
            <a:endParaRPr lang="en-US" altLang="zh-CN" b="1" dirty="0">
              <a:solidFill>
                <a:srgbClr val="0000FF"/>
              </a:solidFill>
              <a:latin typeface="+mn-ea"/>
            </a:endParaRPr>
          </a:p>
          <a:p>
            <a:pPr eaLnBrk="1" hangingPunct="1">
              <a:buClr>
                <a:srgbClr val="FF0000"/>
              </a:buClr>
              <a:defRPr/>
            </a:pPr>
            <a:r>
              <a:rPr lang="zh-CN" altLang="en-US" b="1" dirty="0">
                <a:solidFill>
                  <a:srgbClr val="0000FF"/>
                </a:solidFill>
                <a:latin typeface="+mn-ea"/>
              </a:rPr>
              <a:t>家具的拆卸与装配</a:t>
            </a:r>
            <a:endParaRPr lang="en-US" altLang="zh-CN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C01C9B8-FA31-4204-BAC2-1B41BDD84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60" y="529516"/>
            <a:ext cx="3430747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C00000"/>
                </a:solidFill>
                <a:latin typeface="楷体" pitchFamily="49" charset="-122"/>
                <a:ea typeface="楷体_GB2312"/>
              </a:rPr>
              <a:t>一、分块矩阵的定义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FE597137-3E02-449A-9AA8-231730A151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7408" y="381796"/>
            <a:ext cx="5500688" cy="714375"/>
          </a:xfrm>
          <a:noFill/>
          <a:ln>
            <a:solidFill>
              <a:srgbClr val="C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3200" b="1" dirty="0">
                <a:solidFill>
                  <a:srgbClr val="0000FF"/>
                </a:solidFill>
              </a:rPr>
              <a:t>问题一：</a:t>
            </a:r>
            <a:r>
              <a:rPr lang="zh-CN" altLang="en-US" sz="3200" b="1" dirty="0">
                <a:solidFill>
                  <a:srgbClr val="C00000"/>
                </a:solidFill>
              </a:rPr>
              <a:t>什么是矩阵分块法？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72052308-374C-4983-B518-EDB528DB8A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561235"/>
            <a:ext cx="8229600" cy="492918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定义：</a:t>
            </a:r>
            <a:r>
              <a:rPr lang="zh-CN" altLang="en-US" sz="2400" b="1" dirty="0"/>
              <a:t>用一些横线和竖线将矩阵分成若干个小块，这种操作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dirty="0"/>
              <a:t>称为</a:t>
            </a:r>
            <a:r>
              <a:rPr lang="zh-CN" altLang="en-US" sz="2400" b="1" dirty="0">
                <a:solidFill>
                  <a:srgbClr val="FF0000"/>
                </a:solidFill>
              </a:rPr>
              <a:t>对矩阵进行分块</a:t>
            </a:r>
            <a:r>
              <a:rPr lang="zh-CN" altLang="en-US" sz="2400" b="1" dirty="0"/>
              <a:t>；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dirty="0"/>
              <a:t>每一个小块称为</a:t>
            </a:r>
            <a:r>
              <a:rPr lang="zh-CN" altLang="en-US" sz="2400" b="1" dirty="0">
                <a:solidFill>
                  <a:srgbClr val="FF0000"/>
                </a:solidFill>
              </a:rPr>
              <a:t>矩阵的子块</a:t>
            </a:r>
            <a:r>
              <a:rPr lang="zh-CN" altLang="en-US" sz="2400" b="1" dirty="0"/>
              <a:t>；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b="1" dirty="0"/>
              <a:t>矩阵分块后，以子块为元素的形式上的矩阵称为</a:t>
            </a:r>
            <a:r>
              <a:rPr lang="zh-CN" altLang="en-US" sz="2400" b="1" dirty="0">
                <a:solidFill>
                  <a:srgbClr val="FF0000"/>
                </a:solidFill>
              </a:rPr>
              <a:t>分块矩阵</a:t>
            </a:r>
            <a:r>
              <a:rPr lang="en-US" altLang="zh-CN" sz="2400" b="1" dirty="0">
                <a:latin typeface="楷体_GB2312"/>
              </a:rPr>
              <a:t>.</a:t>
            </a:r>
          </a:p>
        </p:txBody>
      </p:sp>
      <p:graphicFrame>
        <p:nvGraphicFramePr>
          <p:cNvPr id="27652" name="Object 2">
            <a:extLst>
              <a:ext uri="{FF2B5EF4-FFF2-40B4-BE49-F238E27FC236}">
                <a16:creationId xmlns:a16="http://schemas.microsoft.com/office/drawing/2014/main" id="{EE55E20A-BDDB-4C46-B584-0757E4C674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90775" y="3621089"/>
          <a:ext cx="3576638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25600" imgH="711200" progId="Equation.DSMT4">
                  <p:embed/>
                </p:oleObj>
              </mc:Choice>
              <mc:Fallback>
                <p:oleObj name="Equation" r:id="rId2" imgW="1625600" imgH="711200" progId="Equation.DSMT4">
                  <p:embed/>
                  <p:pic>
                    <p:nvPicPr>
                      <p:cNvPr id="27652" name="Object 2">
                        <a:extLst>
                          <a:ext uri="{FF2B5EF4-FFF2-40B4-BE49-F238E27FC236}">
                            <a16:creationId xmlns:a16="http://schemas.microsoft.com/office/drawing/2014/main" id="{EE55E20A-BDDB-4C46-B584-0757E4C674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0775" y="3621089"/>
                        <a:ext cx="3576638" cy="156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3">
            <a:extLst>
              <a:ext uri="{FF2B5EF4-FFF2-40B4-BE49-F238E27FC236}">
                <a16:creationId xmlns:a16="http://schemas.microsoft.com/office/drawing/2014/main" id="{FC52B629-AEDF-4543-8D14-10E59C6495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81701" y="3883025"/>
          <a:ext cx="1954213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88614" imgH="482391" progId="Equation.DSMT4">
                  <p:embed/>
                </p:oleObj>
              </mc:Choice>
              <mc:Fallback>
                <p:oleObj name="Equation" r:id="rId4" imgW="888614" imgH="482391" progId="Equation.DSMT4">
                  <p:embed/>
                  <p:pic>
                    <p:nvPicPr>
                      <p:cNvPr id="27653" name="Object 3">
                        <a:extLst>
                          <a:ext uri="{FF2B5EF4-FFF2-40B4-BE49-F238E27FC236}">
                            <a16:creationId xmlns:a16="http://schemas.microsoft.com/office/drawing/2014/main" id="{FC52B629-AEDF-4543-8D14-10E59C6495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1701" y="3883025"/>
                        <a:ext cx="1954213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>
            <a:extLst>
              <a:ext uri="{FF2B5EF4-FFF2-40B4-BE49-F238E27FC236}">
                <a16:creationId xmlns:a16="http://schemas.microsoft.com/office/drawing/2014/main" id="{04D8CD69-C950-47DB-821E-D9CC90C785F5}"/>
              </a:ext>
            </a:extLst>
          </p:cNvPr>
          <p:cNvGrpSpPr>
            <a:grpSpLocks/>
          </p:cNvGrpSpPr>
          <p:nvPr/>
        </p:nvGrpSpPr>
        <p:grpSpPr bwMode="auto">
          <a:xfrm>
            <a:off x="3168650" y="3770314"/>
            <a:ext cx="2592388" cy="1362075"/>
            <a:chOff x="1066" y="2567"/>
            <a:chExt cx="1995" cy="1043"/>
          </a:xfrm>
        </p:grpSpPr>
        <p:sp>
          <p:nvSpPr>
            <p:cNvPr id="24586" name="Rectangle 7">
              <a:extLst>
                <a:ext uri="{FF2B5EF4-FFF2-40B4-BE49-F238E27FC236}">
                  <a16:creationId xmlns:a16="http://schemas.microsoft.com/office/drawing/2014/main" id="{D414194A-E23A-437E-B49B-02DD3E077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2567"/>
              <a:ext cx="952" cy="6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4587" name="Rectangle 8">
              <a:extLst>
                <a:ext uri="{FF2B5EF4-FFF2-40B4-BE49-F238E27FC236}">
                  <a16:creationId xmlns:a16="http://schemas.microsoft.com/office/drawing/2014/main" id="{5DD63341-7BF8-4D9C-B7B5-A2B06DC7CD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" y="2567"/>
              <a:ext cx="952" cy="681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4588" name="Rectangle 9">
              <a:extLst>
                <a:ext uri="{FF2B5EF4-FFF2-40B4-BE49-F238E27FC236}">
                  <a16:creationId xmlns:a16="http://schemas.microsoft.com/office/drawing/2014/main" id="{045C0B0A-C33E-48DC-99EF-01EA5E626A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3338"/>
              <a:ext cx="952" cy="272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24589" name="Rectangle 10">
              <a:extLst>
                <a:ext uri="{FF2B5EF4-FFF2-40B4-BE49-F238E27FC236}">
                  <a16:creationId xmlns:a16="http://schemas.microsoft.com/office/drawing/2014/main" id="{63C5B4D9-ED86-4094-AF38-9BFE8DDD4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" y="3338"/>
              <a:ext cx="952" cy="27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27659" name="AutoShape 11">
            <a:extLst>
              <a:ext uri="{FF2B5EF4-FFF2-40B4-BE49-F238E27FC236}">
                <a16:creationId xmlns:a16="http://schemas.microsoft.com/office/drawing/2014/main" id="{754E009F-4FF1-4B9E-ADB1-85A58A60A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0225" y="5048251"/>
            <a:ext cx="2160588" cy="1381125"/>
          </a:xfrm>
          <a:prstGeom prst="cloudCallout">
            <a:avLst>
              <a:gd name="adj1" fmla="val -63153"/>
              <a:gd name="adj2" fmla="val -5769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</a:rPr>
              <a:t>这是</a:t>
            </a:r>
            <a:r>
              <a:rPr lang="en-US" altLang="zh-CN" sz="2400" b="1">
                <a:solidFill>
                  <a:srgbClr val="000000"/>
                </a:solidFill>
              </a:rPr>
              <a:t>2</a:t>
            </a:r>
            <a:r>
              <a:rPr lang="zh-CN" altLang="en-US" sz="2400" b="1">
                <a:solidFill>
                  <a:srgbClr val="000000"/>
                </a:solidFill>
              </a:rPr>
              <a:t>阶方阵吗？</a:t>
            </a:r>
          </a:p>
        </p:txBody>
      </p:sp>
      <p:sp>
        <p:nvSpPr>
          <p:cNvPr id="27660" name="Line 12">
            <a:extLst>
              <a:ext uri="{FF2B5EF4-FFF2-40B4-BE49-F238E27FC236}">
                <a16:creationId xmlns:a16="http://schemas.microsoft.com/office/drawing/2014/main" id="{0E81A7B3-1A84-4399-942E-D980781E28E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8651" y="4714875"/>
            <a:ext cx="2606675" cy="0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1" name="Line 13">
            <a:extLst>
              <a:ext uri="{FF2B5EF4-FFF2-40B4-BE49-F238E27FC236}">
                <a16:creationId xmlns:a16="http://schemas.microsoft.com/office/drawing/2014/main" id="{B6033369-DBD2-4E59-8B19-8D2A148EF5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64050" y="3763963"/>
            <a:ext cx="0" cy="1439862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9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7CA517FD-6E46-4F38-8A0C-18FF271CAF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3392" y="404664"/>
            <a:ext cx="6389688" cy="785813"/>
          </a:xfrm>
          <a:noFill/>
          <a:ln>
            <a:solidFill>
              <a:srgbClr val="C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sz="3200" b="1" dirty="0">
                <a:solidFill>
                  <a:srgbClr val="0000FF"/>
                </a:solidFill>
              </a:rPr>
              <a:t>问题二：</a:t>
            </a:r>
            <a:r>
              <a:rPr lang="zh-CN" altLang="en-US" sz="3200" b="1" dirty="0">
                <a:solidFill>
                  <a:srgbClr val="C00000"/>
                </a:solidFill>
              </a:rPr>
              <a:t>为什么提出矩阵分块法？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B5A81CDC-58CB-4417-AA97-B97F5D864E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51584" y="2060848"/>
            <a:ext cx="7349988" cy="2448272"/>
          </a:xfrm>
        </p:spPr>
        <p:txBody>
          <a:bodyPr/>
          <a:lstStyle/>
          <a:p>
            <a:pPr marL="0" indent="0" eaLnBrk="1" hangingPunct="1">
              <a:lnSpc>
                <a:spcPct val="200000"/>
              </a:lnSpc>
              <a:buFont typeface="Wingdings" panose="05000000000000000000" pitchFamily="2" charset="2"/>
              <a:buNone/>
            </a:pPr>
            <a:r>
              <a:rPr lang="zh-CN" altLang="en-US" sz="2400" b="1" dirty="0"/>
              <a:t>答：对于行数和列数较高的矩阵 </a:t>
            </a:r>
            <a:r>
              <a:rPr lang="en-US" altLang="zh-CN" sz="2400" b="1" i="1" dirty="0"/>
              <a:t>A</a:t>
            </a:r>
            <a:r>
              <a:rPr lang="zh-CN" altLang="en-US" sz="2400" b="1" dirty="0"/>
              <a:t>，运算时采用分块法，可以使大矩阵的运算化成小矩阵的运算，体现了</a:t>
            </a:r>
            <a:r>
              <a:rPr lang="zh-CN" altLang="en-US" sz="2400" b="1" dirty="0">
                <a:solidFill>
                  <a:srgbClr val="FF0000"/>
                </a:solidFill>
              </a:rPr>
              <a:t>化整为零</a:t>
            </a:r>
            <a:r>
              <a:rPr lang="zh-CN" altLang="en-US" sz="2400" b="1" dirty="0"/>
              <a:t>的思想</a:t>
            </a:r>
            <a:r>
              <a:rPr lang="en-US" altLang="zh-CN" sz="2400" b="1" dirty="0">
                <a:latin typeface="楷体_GB231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90" name="Object 11">
            <a:extLst>
              <a:ext uri="{FF2B5EF4-FFF2-40B4-BE49-F238E27FC236}">
                <a16:creationId xmlns:a16="http://schemas.microsoft.com/office/drawing/2014/main" id="{E0A7D988-22E9-458D-8CD5-18DC5380C8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39188" y="2422525"/>
          <a:ext cx="13335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24060" imgH="2076329" progId="Equation.DSMT4">
                  <p:embed/>
                </p:oleObj>
              </mc:Choice>
              <mc:Fallback>
                <p:oleObj name="Equation" r:id="rId2" imgW="1324060" imgH="2076329" progId="Equation.DSMT4">
                  <p:embed/>
                  <p:pic>
                    <p:nvPicPr>
                      <p:cNvPr id="3090" name="Object 11">
                        <a:extLst>
                          <a:ext uri="{FF2B5EF4-FFF2-40B4-BE49-F238E27FC236}">
                            <a16:creationId xmlns:a16="http://schemas.microsoft.com/office/drawing/2014/main" id="{E0A7D988-22E9-458D-8CD5-18DC5380C8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9188" y="2422525"/>
                        <a:ext cx="1333500" cy="208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1" name="Object 12">
            <a:extLst>
              <a:ext uri="{FF2B5EF4-FFF2-40B4-BE49-F238E27FC236}">
                <a16:creationId xmlns:a16="http://schemas.microsoft.com/office/drawing/2014/main" id="{8AECBF17-431B-4F54-BC36-C6B3635154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32838" y="2422525"/>
          <a:ext cx="13335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24060" imgH="2076329" progId="Equation.DSMT4">
                  <p:embed/>
                </p:oleObj>
              </mc:Choice>
              <mc:Fallback>
                <p:oleObj name="Equation" r:id="rId4" imgW="1324060" imgH="2076329" progId="Equation.DSMT4">
                  <p:embed/>
                  <p:pic>
                    <p:nvPicPr>
                      <p:cNvPr id="3091" name="Object 12">
                        <a:extLst>
                          <a:ext uri="{FF2B5EF4-FFF2-40B4-BE49-F238E27FC236}">
                            <a16:creationId xmlns:a16="http://schemas.microsoft.com/office/drawing/2014/main" id="{8AECBF17-431B-4F54-BC36-C6B3635154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2838" y="2422525"/>
                        <a:ext cx="1333500" cy="208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" name="Object 13">
            <a:extLst>
              <a:ext uri="{FF2B5EF4-FFF2-40B4-BE49-F238E27FC236}">
                <a16:creationId xmlns:a16="http://schemas.microsoft.com/office/drawing/2014/main" id="{A9549E1F-AD1E-4AE2-886C-C30F1A9B73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39188" y="2422525"/>
          <a:ext cx="13208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14342" imgH="2076329" progId="Equation.DSMT4">
                  <p:embed/>
                </p:oleObj>
              </mc:Choice>
              <mc:Fallback>
                <p:oleObj name="Equation" r:id="rId6" imgW="1314342" imgH="2076329" progId="Equation.DSMT4">
                  <p:embed/>
                  <p:pic>
                    <p:nvPicPr>
                      <p:cNvPr id="3092" name="Object 13">
                        <a:extLst>
                          <a:ext uri="{FF2B5EF4-FFF2-40B4-BE49-F238E27FC236}">
                            <a16:creationId xmlns:a16="http://schemas.microsoft.com/office/drawing/2014/main" id="{A9549E1F-AD1E-4AE2-886C-C30F1A9B73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9188" y="2422525"/>
                        <a:ext cx="1320800" cy="208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6" name="Object 7">
            <a:extLst>
              <a:ext uri="{FF2B5EF4-FFF2-40B4-BE49-F238E27FC236}">
                <a16:creationId xmlns:a16="http://schemas.microsoft.com/office/drawing/2014/main" id="{12CEFB4F-095D-4954-8FD7-C24284AF92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67688" y="922338"/>
          <a:ext cx="17145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04947" imgH="1009552" progId="Equation.DSMT4">
                  <p:embed/>
                </p:oleObj>
              </mc:Choice>
              <mc:Fallback>
                <p:oleObj name="Equation" r:id="rId8" imgW="1704947" imgH="1009552" progId="Equation.DSMT4">
                  <p:embed/>
                  <p:pic>
                    <p:nvPicPr>
                      <p:cNvPr id="3086" name="Object 7">
                        <a:extLst>
                          <a:ext uri="{FF2B5EF4-FFF2-40B4-BE49-F238E27FC236}">
                            <a16:creationId xmlns:a16="http://schemas.microsoft.com/office/drawing/2014/main" id="{12CEFB4F-095D-4954-8FD7-C24284AF92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7688" y="922338"/>
                        <a:ext cx="17145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7" name="Object 8">
            <a:extLst>
              <a:ext uri="{FF2B5EF4-FFF2-40B4-BE49-F238E27FC236}">
                <a16:creationId xmlns:a16="http://schemas.microsoft.com/office/drawing/2014/main" id="{33B715F0-4810-4CA0-BAA3-CB1660D878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67688" y="993775"/>
          <a:ext cx="17272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14394" imgH="1009552" progId="Equation.DSMT4">
                  <p:embed/>
                </p:oleObj>
              </mc:Choice>
              <mc:Fallback>
                <p:oleObj name="Equation" r:id="rId10" imgW="1714394" imgH="1009552" progId="Equation.DSMT4">
                  <p:embed/>
                  <p:pic>
                    <p:nvPicPr>
                      <p:cNvPr id="3087" name="Object 8">
                        <a:extLst>
                          <a:ext uri="{FF2B5EF4-FFF2-40B4-BE49-F238E27FC236}">
                            <a16:creationId xmlns:a16="http://schemas.microsoft.com/office/drawing/2014/main" id="{33B715F0-4810-4CA0-BAA3-CB1660D878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7688" y="993775"/>
                        <a:ext cx="17272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8" name="Object 9">
            <a:extLst>
              <a:ext uri="{FF2B5EF4-FFF2-40B4-BE49-F238E27FC236}">
                <a16:creationId xmlns:a16="http://schemas.microsoft.com/office/drawing/2014/main" id="{CFFB9BA3-ADCD-4EC7-A77D-C77EE60CB9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67688" y="993775"/>
          <a:ext cx="1701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95499" imgH="1009552" progId="Equation.DSMT4">
                  <p:embed/>
                </p:oleObj>
              </mc:Choice>
              <mc:Fallback>
                <p:oleObj name="Equation" r:id="rId12" imgW="1695499" imgH="1009552" progId="Equation.DSMT4">
                  <p:embed/>
                  <p:pic>
                    <p:nvPicPr>
                      <p:cNvPr id="3088" name="Object 9">
                        <a:extLst>
                          <a:ext uri="{FF2B5EF4-FFF2-40B4-BE49-F238E27FC236}">
                            <a16:creationId xmlns:a16="http://schemas.microsoft.com/office/drawing/2014/main" id="{CFFB9BA3-ADCD-4EC7-A77D-C77EE60CB9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7688" y="993775"/>
                        <a:ext cx="17018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Line 4">
            <a:extLst>
              <a:ext uri="{FF2B5EF4-FFF2-40B4-BE49-F238E27FC236}">
                <a16:creationId xmlns:a16="http://schemas.microsoft.com/office/drawing/2014/main" id="{D242900E-F633-4BE6-89F0-505EB0580AD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3738" y="1412875"/>
            <a:ext cx="2070100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7" name="Line 5">
            <a:extLst>
              <a:ext uri="{FF2B5EF4-FFF2-40B4-BE49-F238E27FC236}">
                <a16:creationId xmlns:a16="http://schemas.microsoft.com/office/drawing/2014/main" id="{B4E82900-3803-41C8-B7A4-90BACE1DFE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95776" y="422276"/>
            <a:ext cx="23813" cy="1927225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78" name="Object 2">
            <a:extLst>
              <a:ext uri="{FF2B5EF4-FFF2-40B4-BE49-F238E27FC236}">
                <a16:creationId xmlns:a16="http://schemas.microsoft.com/office/drawing/2014/main" id="{5E5948B3-310E-4D26-B3D5-B2AD0BCA4C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19738" y="936626"/>
          <a:ext cx="175895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89100" imgH="1016000" progId="Equation.DSMT4">
                  <p:embed/>
                </p:oleObj>
              </mc:Choice>
              <mc:Fallback>
                <p:oleObj name="Equation" r:id="rId14" imgW="1689100" imgH="1016000" progId="Equation.DSMT4">
                  <p:embed/>
                  <p:pic>
                    <p:nvPicPr>
                      <p:cNvPr id="3078" name="Object 2">
                        <a:extLst>
                          <a:ext uri="{FF2B5EF4-FFF2-40B4-BE49-F238E27FC236}">
                            <a16:creationId xmlns:a16="http://schemas.microsoft.com/office/drawing/2014/main" id="{5E5948B3-310E-4D26-B3D5-B2AD0BCA4C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9738" y="936626"/>
                        <a:ext cx="1758950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Line 7">
            <a:extLst>
              <a:ext uri="{FF2B5EF4-FFF2-40B4-BE49-F238E27FC236}">
                <a16:creationId xmlns:a16="http://schemas.microsoft.com/office/drawing/2014/main" id="{1610F2A5-33A7-4C93-9D21-999A305794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40138" y="2627313"/>
            <a:ext cx="0" cy="187325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0" name="Line 8">
            <a:extLst>
              <a:ext uri="{FF2B5EF4-FFF2-40B4-BE49-F238E27FC236}">
                <a16:creationId xmlns:a16="http://schemas.microsoft.com/office/drawing/2014/main" id="{16AEC5A4-0751-480A-83A1-735981B112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16400" y="2555875"/>
            <a:ext cx="0" cy="1944688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1" name="Line 9">
            <a:extLst>
              <a:ext uri="{FF2B5EF4-FFF2-40B4-BE49-F238E27FC236}">
                <a16:creationId xmlns:a16="http://schemas.microsoft.com/office/drawing/2014/main" id="{5294953D-D6A0-4DC4-94EF-E2F0EB153BE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636838"/>
            <a:ext cx="0" cy="1871662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82" name="Object 3">
            <a:extLst>
              <a:ext uri="{FF2B5EF4-FFF2-40B4-BE49-F238E27FC236}">
                <a16:creationId xmlns:a16="http://schemas.microsoft.com/office/drawing/2014/main" id="{CC0FC5D2-96C4-4195-8582-6C5C706298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27651" y="3213101"/>
          <a:ext cx="29876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263900" imgH="508000" progId="Equation.DSMT4">
                  <p:embed/>
                </p:oleObj>
              </mc:Choice>
              <mc:Fallback>
                <p:oleObj name="Equation" r:id="rId16" imgW="3263900" imgH="508000" progId="Equation.DSMT4">
                  <p:embed/>
                  <p:pic>
                    <p:nvPicPr>
                      <p:cNvPr id="3082" name="Object 3">
                        <a:extLst>
                          <a:ext uri="{FF2B5EF4-FFF2-40B4-BE49-F238E27FC236}">
                            <a16:creationId xmlns:a16="http://schemas.microsoft.com/office/drawing/2014/main" id="{CC0FC5D2-96C4-4195-8582-6C5C706298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7651" y="3213101"/>
                        <a:ext cx="298767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3" name="Object 4">
            <a:extLst>
              <a:ext uri="{FF2B5EF4-FFF2-40B4-BE49-F238E27FC236}">
                <a16:creationId xmlns:a16="http://schemas.microsoft.com/office/drawing/2014/main" id="{C691E541-4072-4CDC-9E40-07E4C172D5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3963" y="2473325"/>
          <a:ext cx="27559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755900" imgH="2082800" progId="Equation.DSMT4">
                  <p:embed/>
                </p:oleObj>
              </mc:Choice>
              <mc:Fallback>
                <p:oleObj name="Equation" r:id="rId18" imgW="2755900" imgH="2082800" progId="Equation.DSMT4">
                  <p:embed/>
                  <p:pic>
                    <p:nvPicPr>
                      <p:cNvPr id="3083" name="Object 4">
                        <a:extLst>
                          <a:ext uri="{FF2B5EF4-FFF2-40B4-BE49-F238E27FC236}">
                            <a16:creationId xmlns:a16="http://schemas.microsoft.com/office/drawing/2014/main" id="{C691E541-4072-4CDC-9E40-07E4C172D5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3963" y="2473325"/>
                        <a:ext cx="2755900" cy="208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4" name="Object 5">
            <a:extLst>
              <a:ext uri="{FF2B5EF4-FFF2-40B4-BE49-F238E27FC236}">
                <a16:creationId xmlns:a16="http://schemas.microsoft.com/office/drawing/2014/main" id="{6BA7ABD2-0AA2-42BE-8587-85D036C562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66988" y="403225"/>
          <a:ext cx="27559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755900" imgH="2082800" progId="Equation.DSMT4">
                  <p:embed/>
                </p:oleObj>
              </mc:Choice>
              <mc:Fallback>
                <p:oleObj name="Equation" r:id="rId20" imgW="2755900" imgH="2082800" progId="Equation.DSMT4">
                  <p:embed/>
                  <p:pic>
                    <p:nvPicPr>
                      <p:cNvPr id="3084" name="Object 5">
                        <a:extLst>
                          <a:ext uri="{FF2B5EF4-FFF2-40B4-BE49-F238E27FC236}">
                            <a16:creationId xmlns:a16="http://schemas.microsoft.com/office/drawing/2014/main" id="{6BA7ABD2-0AA2-42BE-8587-85D036C562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403225"/>
                        <a:ext cx="2755900" cy="208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5" name="Object 6">
            <a:extLst>
              <a:ext uri="{FF2B5EF4-FFF2-40B4-BE49-F238E27FC236}">
                <a16:creationId xmlns:a16="http://schemas.microsoft.com/office/drawing/2014/main" id="{BD32699B-6683-4EA5-BA32-5CE6835AEA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80388" y="901700"/>
          <a:ext cx="17272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714394" imgH="1009552" progId="Equation.DSMT4">
                  <p:embed/>
                </p:oleObj>
              </mc:Choice>
              <mc:Fallback>
                <p:oleObj name="Equation" r:id="rId22" imgW="1714394" imgH="1009552" progId="Equation.DSMT4">
                  <p:embed/>
                  <p:pic>
                    <p:nvPicPr>
                      <p:cNvPr id="3085" name="Object 6">
                        <a:extLst>
                          <a:ext uri="{FF2B5EF4-FFF2-40B4-BE49-F238E27FC236}">
                            <a16:creationId xmlns:a16="http://schemas.microsoft.com/office/drawing/2014/main" id="{BD32699B-6683-4EA5-BA32-5CE6835AEA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0388" y="901700"/>
                        <a:ext cx="17272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9" name="Object 10">
            <a:extLst>
              <a:ext uri="{FF2B5EF4-FFF2-40B4-BE49-F238E27FC236}">
                <a16:creationId xmlns:a16="http://schemas.microsoft.com/office/drawing/2014/main" id="{C661FF68-C1D2-4C42-9A72-214EA587CC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66175" y="2414588"/>
          <a:ext cx="1308100" cy="208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295446" imgH="2076329" progId="Equation.DSMT4">
                  <p:embed/>
                </p:oleObj>
              </mc:Choice>
              <mc:Fallback>
                <p:oleObj name="Equation" r:id="rId24" imgW="1295446" imgH="2076329" progId="Equation.DSMT4">
                  <p:embed/>
                  <p:pic>
                    <p:nvPicPr>
                      <p:cNvPr id="3089" name="Object 10">
                        <a:extLst>
                          <a:ext uri="{FF2B5EF4-FFF2-40B4-BE49-F238E27FC236}">
                            <a16:creationId xmlns:a16="http://schemas.microsoft.com/office/drawing/2014/main" id="{C661FF68-C1D2-4C42-9A72-214EA587CC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6175" y="2414588"/>
                        <a:ext cx="1308100" cy="208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3" name="Text Box 21">
            <a:extLst>
              <a:ext uri="{FF2B5EF4-FFF2-40B4-BE49-F238E27FC236}">
                <a16:creationId xmlns:a16="http://schemas.microsoft.com/office/drawing/2014/main" id="{90EF2C07-5D4F-4E47-8701-A03DE04BB6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432" y="4727517"/>
            <a:ext cx="899903" cy="525401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C00000"/>
                </a:solidFill>
                <a:latin typeface="楷体_GB2312"/>
              </a:rPr>
              <a:t>注：</a:t>
            </a:r>
          </a:p>
        </p:txBody>
      </p:sp>
      <p:sp>
        <p:nvSpPr>
          <p:cNvPr id="4119" name="Text Box 23">
            <a:extLst>
              <a:ext uri="{FF2B5EF4-FFF2-40B4-BE49-F238E27FC236}">
                <a16:creationId xmlns:a16="http://schemas.microsoft.com/office/drawing/2014/main" id="{5E9C11CA-3C45-4E1A-84F2-755B6A41C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560" y="4744629"/>
            <a:ext cx="8424936" cy="9562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b="1" dirty="0">
                <a:solidFill>
                  <a:schemeClr val="tx2"/>
                </a:solidFill>
                <a:latin typeface="楷体" panose="02010609060101010101" pitchFamily="49" charset="-122"/>
              </a:rPr>
              <a:t>分块时首先满足</a:t>
            </a:r>
            <a:r>
              <a:rPr lang="en-US" altLang="zh-CN" b="1" i="1" dirty="0">
                <a:solidFill>
                  <a:schemeClr val="tx2"/>
                </a:solidFill>
                <a:cs typeface="Times New Roman" panose="02020603050405020304" pitchFamily="18" charset="0"/>
              </a:rPr>
              <a:t>0</a:t>
            </a:r>
            <a:r>
              <a:rPr lang="zh-CN" altLang="en-US" b="1" dirty="0">
                <a:solidFill>
                  <a:schemeClr val="tx2"/>
                </a:solidFill>
                <a:latin typeface="楷体" panose="02010609060101010101" pitchFamily="49" charset="-122"/>
              </a:rPr>
              <a:t>，再考虑对角或三角矩阵，然后考虑</a:t>
            </a:r>
            <a:r>
              <a:rPr lang="en-US" altLang="zh-CN" b="1" i="1" dirty="0">
                <a:solidFill>
                  <a:schemeClr val="tx2"/>
                </a:solidFill>
                <a:cs typeface="Times New Roman" panose="02020603050405020304" pitchFamily="18" charset="0"/>
              </a:rPr>
              <a:t>E</a:t>
            </a:r>
            <a:r>
              <a:rPr lang="zh-CN" altLang="en-US" b="1" dirty="0">
                <a:solidFill>
                  <a:schemeClr val="tx2"/>
                </a:solidFill>
                <a:latin typeface="楷体" panose="02010609060101010101" pitchFamily="49" charset="-122"/>
              </a:rPr>
              <a:t>以及其它的特殊矩阵</a:t>
            </a:r>
            <a:r>
              <a:rPr lang="en-US" altLang="zh-CN" b="1" dirty="0">
                <a:solidFill>
                  <a:schemeClr val="tx2"/>
                </a:solidFill>
                <a:latin typeface="楷体" panose="02010609060101010101" pitchFamily="49" charset="-122"/>
              </a:rPr>
              <a:t>.</a:t>
            </a:r>
          </a:p>
        </p:txBody>
      </p:sp>
      <p:sp>
        <p:nvSpPr>
          <p:cNvPr id="3100" name="Rectangle 28">
            <a:extLst>
              <a:ext uri="{FF2B5EF4-FFF2-40B4-BE49-F238E27FC236}">
                <a16:creationId xmlns:a16="http://schemas.microsoft.com/office/drawing/2014/main" id="{09ADF79C-B7D5-4D99-AC73-77E550AC8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858" y="5833830"/>
            <a:ext cx="710673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pPr eaLnBrk="1" hangingPunct="1"/>
            <a:r>
              <a:rPr lang="zh-CN" altLang="en-US" b="1" dirty="0">
                <a:latin typeface="楷体_GB2312"/>
              </a:rPr>
              <a:t>按行分块或按列分块是两种特殊的分块形式</a:t>
            </a:r>
            <a:r>
              <a:rPr lang="en-US" altLang="zh-CN" b="1" dirty="0">
                <a:latin typeface="楷体_GB231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3" grpId="0" animBg="1"/>
      <p:bldP spid="4119" grpId="0" animBg="1"/>
      <p:bldP spid="310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>
            <a:extLst>
              <a:ext uri="{FF2B5EF4-FFF2-40B4-BE49-F238E27FC236}">
                <a16:creationId xmlns:a16="http://schemas.microsoft.com/office/drawing/2014/main" id="{13456772-2856-4C6A-B0C8-665BECA3F0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5551" y="1890713"/>
          <a:ext cx="7205663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76600" imgH="711200" progId="Equation.DSMT4">
                  <p:embed/>
                </p:oleObj>
              </mc:Choice>
              <mc:Fallback>
                <p:oleObj name="Equation" r:id="rId2" imgW="3276600" imgH="711200" progId="Equation.DSMT4">
                  <p:embed/>
                  <p:pic>
                    <p:nvPicPr>
                      <p:cNvPr id="26626" name="Object 2">
                        <a:extLst>
                          <a:ext uri="{FF2B5EF4-FFF2-40B4-BE49-F238E27FC236}">
                            <a16:creationId xmlns:a16="http://schemas.microsoft.com/office/drawing/2014/main" id="{13456772-2856-4C6A-B0C8-665BECA3F0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1" y="1890713"/>
                        <a:ext cx="7205663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3">
            <a:extLst>
              <a:ext uri="{FF2B5EF4-FFF2-40B4-BE49-F238E27FC236}">
                <a16:creationId xmlns:a16="http://schemas.microsoft.com/office/drawing/2014/main" id="{1CA02FF8-AA13-43D5-B3DE-E6F75653A1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5550" y="3938588"/>
          <a:ext cx="68707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24200" imgH="711200" progId="Equation.DSMT4">
                  <p:embed/>
                </p:oleObj>
              </mc:Choice>
              <mc:Fallback>
                <p:oleObj name="Equation" r:id="rId4" imgW="3124200" imgH="711200" progId="Equation.DSMT4">
                  <p:embed/>
                  <p:pic>
                    <p:nvPicPr>
                      <p:cNvPr id="26627" name="Object 3">
                        <a:extLst>
                          <a:ext uri="{FF2B5EF4-FFF2-40B4-BE49-F238E27FC236}">
                            <a16:creationId xmlns:a16="http://schemas.microsoft.com/office/drawing/2014/main" id="{1CA02FF8-AA13-43D5-B3DE-E6F75653A1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3938588"/>
                        <a:ext cx="68707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9" name="Rectangle 23">
            <a:extLst>
              <a:ext uri="{FF2B5EF4-FFF2-40B4-BE49-F238E27FC236}">
                <a16:creationId xmlns:a16="http://schemas.microsoft.com/office/drawing/2014/main" id="{A293B7BB-5C1A-47DC-BC80-DAC9E9570E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73426" y="1966914"/>
            <a:ext cx="1281113" cy="917575"/>
          </a:xfrm>
          <a:prstGeom prst="rect">
            <a:avLst/>
          </a:prstGeom>
          <a:solidFill>
            <a:srgbClr val="99CCFF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9240" name="Rectangle 24">
            <a:extLst>
              <a:ext uri="{FF2B5EF4-FFF2-40B4-BE49-F238E27FC236}">
                <a16:creationId xmlns:a16="http://schemas.microsoft.com/office/drawing/2014/main" id="{AC54E9D6-0B67-4059-B781-A807EADBEB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98988" y="1966914"/>
            <a:ext cx="1281112" cy="917575"/>
          </a:xfrm>
          <a:prstGeom prst="rect">
            <a:avLst/>
          </a:prstGeom>
          <a:solidFill>
            <a:srgbClr val="99CCFF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9241" name="Rectangle 25">
            <a:extLst>
              <a:ext uri="{FF2B5EF4-FFF2-40B4-BE49-F238E27FC236}">
                <a16:creationId xmlns:a16="http://schemas.microsoft.com/office/drawing/2014/main" id="{45E54B7B-C468-4412-B08B-5E2967B253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80238" y="1966913"/>
            <a:ext cx="1262062" cy="895350"/>
          </a:xfrm>
          <a:prstGeom prst="rect">
            <a:avLst/>
          </a:prstGeom>
          <a:solidFill>
            <a:srgbClr val="99CCFF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9242" name="Rectangle 26">
            <a:extLst>
              <a:ext uri="{FF2B5EF4-FFF2-40B4-BE49-F238E27FC236}">
                <a16:creationId xmlns:a16="http://schemas.microsoft.com/office/drawing/2014/main" id="{5034223C-1229-4274-9B54-066A31EE3B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75638" y="1966913"/>
            <a:ext cx="1262062" cy="895350"/>
          </a:xfrm>
          <a:prstGeom prst="rect">
            <a:avLst/>
          </a:prstGeom>
          <a:solidFill>
            <a:srgbClr val="99CCFF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9243" name="Rectangle 27">
            <a:extLst>
              <a:ext uri="{FF2B5EF4-FFF2-40B4-BE49-F238E27FC236}">
                <a16:creationId xmlns:a16="http://schemas.microsoft.com/office/drawing/2014/main" id="{B51A7DC8-443D-44A6-8295-39EB015800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75013" y="2897189"/>
            <a:ext cx="1281112" cy="522287"/>
          </a:xfrm>
          <a:prstGeom prst="rect">
            <a:avLst/>
          </a:prstGeom>
          <a:solidFill>
            <a:srgbClr val="99CCFF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9244" name="Rectangle 28">
            <a:extLst>
              <a:ext uri="{FF2B5EF4-FFF2-40B4-BE49-F238E27FC236}">
                <a16:creationId xmlns:a16="http://schemas.microsoft.com/office/drawing/2014/main" id="{A2483454-D5D8-4022-A81F-CA2660F441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98988" y="2897189"/>
            <a:ext cx="1281112" cy="522287"/>
          </a:xfrm>
          <a:prstGeom prst="rect">
            <a:avLst/>
          </a:prstGeom>
          <a:solidFill>
            <a:srgbClr val="99CCFF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9245" name="Rectangle 29">
            <a:extLst>
              <a:ext uri="{FF2B5EF4-FFF2-40B4-BE49-F238E27FC236}">
                <a16:creationId xmlns:a16="http://schemas.microsoft.com/office/drawing/2014/main" id="{BFBC3045-7E51-438E-8ABE-20F822C3C5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80238" y="2901950"/>
            <a:ext cx="1262062" cy="509588"/>
          </a:xfrm>
          <a:prstGeom prst="rect">
            <a:avLst/>
          </a:prstGeom>
          <a:solidFill>
            <a:srgbClr val="99CCFF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9246" name="Rectangle 30">
            <a:extLst>
              <a:ext uri="{FF2B5EF4-FFF2-40B4-BE49-F238E27FC236}">
                <a16:creationId xmlns:a16="http://schemas.microsoft.com/office/drawing/2014/main" id="{5CF8740C-B5F0-4783-9786-3F1485639D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75638" y="2901950"/>
            <a:ext cx="1262062" cy="509588"/>
          </a:xfrm>
          <a:prstGeom prst="rect">
            <a:avLst/>
          </a:prstGeom>
          <a:solidFill>
            <a:srgbClr val="99CCFF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9247" name="Rectangle 31">
            <a:extLst>
              <a:ext uri="{FF2B5EF4-FFF2-40B4-BE49-F238E27FC236}">
                <a16:creationId xmlns:a16="http://schemas.microsoft.com/office/drawing/2014/main" id="{56F13BB9-E8B1-41EA-A1D4-435E6BFA7F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63976" y="4011614"/>
            <a:ext cx="2519363" cy="885825"/>
          </a:xfrm>
          <a:prstGeom prst="rect">
            <a:avLst/>
          </a:prstGeom>
          <a:solidFill>
            <a:srgbClr val="99CCFF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9248" name="Rectangle 32">
            <a:extLst>
              <a:ext uri="{FF2B5EF4-FFF2-40B4-BE49-F238E27FC236}">
                <a16:creationId xmlns:a16="http://schemas.microsoft.com/office/drawing/2014/main" id="{7BC56E12-5CD1-47A1-8BC2-638065781B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63976" y="4970464"/>
            <a:ext cx="2519363" cy="503237"/>
          </a:xfrm>
          <a:prstGeom prst="rect">
            <a:avLst/>
          </a:prstGeom>
          <a:solidFill>
            <a:srgbClr val="99CCFF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9249" name="Rectangle 33">
            <a:extLst>
              <a:ext uri="{FF2B5EF4-FFF2-40B4-BE49-F238E27FC236}">
                <a16:creationId xmlns:a16="http://schemas.microsoft.com/office/drawing/2014/main" id="{4982A324-8A1F-4DC1-9057-1CB93E7506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00826" y="4011614"/>
            <a:ext cx="2519363" cy="885825"/>
          </a:xfrm>
          <a:prstGeom prst="rect">
            <a:avLst/>
          </a:prstGeom>
          <a:solidFill>
            <a:srgbClr val="99CCFF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9250" name="Rectangle 34">
            <a:extLst>
              <a:ext uri="{FF2B5EF4-FFF2-40B4-BE49-F238E27FC236}">
                <a16:creationId xmlns:a16="http://schemas.microsoft.com/office/drawing/2014/main" id="{9D0C9B13-A0E1-458F-B721-2D54105D21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00826" y="4970464"/>
            <a:ext cx="2519363" cy="503237"/>
          </a:xfrm>
          <a:prstGeom prst="rect">
            <a:avLst/>
          </a:prstGeom>
          <a:solidFill>
            <a:srgbClr val="99CCFF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9220" name="Line 4">
            <a:extLst>
              <a:ext uri="{FF2B5EF4-FFF2-40B4-BE49-F238E27FC236}">
                <a16:creationId xmlns:a16="http://schemas.microsoft.com/office/drawing/2014/main" id="{E49BFD34-49BE-412C-95D6-7B7D7B453B3C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7714" y="2881313"/>
            <a:ext cx="2592387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1" name="Line 5">
            <a:extLst>
              <a:ext uri="{FF2B5EF4-FFF2-40B4-BE49-F238E27FC236}">
                <a16:creationId xmlns:a16="http://schemas.microsoft.com/office/drawing/2014/main" id="{0E293E82-08F7-4F03-8D1C-EA37702170D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04051" y="2881313"/>
            <a:ext cx="251936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2" name="Line 6">
            <a:extLst>
              <a:ext uri="{FF2B5EF4-FFF2-40B4-BE49-F238E27FC236}">
                <a16:creationId xmlns:a16="http://schemas.microsoft.com/office/drawing/2014/main" id="{EF01F137-F0F8-4F45-BA43-3EB88505A888}"/>
              </a:ext>
            </a:extLst>
          </p:cNvPr>
          <p:cNvSpPr>
            <a:spLocks noChangeShapeType="1"/>
          </p:cNvSpPr>
          <p:nvPr/>
        </p:nvSpPr>
        <p:spPr bwMode="auto">
          <a:xfrm>
            <a:off x="8251825" y="1962151"/>
            <a:ext cx="0" cy="143986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5" name="Line 9">
            <a:extLst>
              <a:ext uri="{FF2B5EF4-FFF2-40B4-BE49-F238E27FC236}">
                <a16:creationId xmlns:a16="http://schemas.microsoft.com/office/drawing/2014/main" id="{D8C39F37-454B-472A-A1CD-E0E1B70C76B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8825" y="1962151"/>
            <a:ext cx="0" cy="143986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2" name="Line 16">
            <a:extLst>
              <a:ext uri="{FF2B5EF4-FFF2-40B4-BE49-F238E27FC236}">
                <a16:creationId xmlns:a16="http://schemas.microsoft.com/office/drawing/2014/main" id="{7D9403F4-9B68-4443-9062-88B1B561416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91288" y="4019551"/>
            <a:ext cx="0" cy="143986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3" name="Line 17">
            <a:extLst>
              <a:ext uri="{FF2B5EF4-FFF2-40B4-BE49-F238E27FC236}">
                <a16:creationId xmlns:a16="http://schemas.microsoft.com/office/drawing/2014/main" id="{2BC9D598-23FF-4746-B8A7-49B135A62C5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8100" y="4922838"/>
            <a:ext cx="5289550" cy="635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251" name="Object 4">
            <a:extLst>
              <a:ext uri="{FF2B5EF4-FFF2-40B4-BE49-F238E27FC236}">
                <a16:creationId xmlns:a16="http://schemas.microsoft.com/office/drawing/2014/main" id="{99786B8D-E008-4778-818C-F3734D69E9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62364" y="2173289"/>
          <a:ext cx="5032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8600" imgH="228600" progId="Equation.DSMT4">
                  <p:embed/>
                </p:oleObj>
              </mc:Choice>
              <mc:Fallback>
                <p:oleObj name="Equation" r:id="rId6" imgW="228600" imgH="228600" progId="Equation.DSMT4">
                  <p:embed/>
                  <p:pic>
                    <p:nvPicPr>
                      <p:cNvPr id="9251" name="Object 4">
                        <a:extLst>
                          <a:ext uri="{FF2B5EF4-FFF2-40B4-BE49-F238E27FC236}">
                            <a16:creationId xmlns:a16="http://schemas.microsoft.com/office/drawing/2014/main" id="{99786B8D-E008-4778-818C-F3734D69E9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2364" y="2173289"/>
                        <a:ext cx="50323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2" name="Object 5">
            <a:extLst>
              <a:ext uri="{FF2B5EF4-FFF2-40B4-BE49-F238E27FC236}">
                <a16:creationId xmlns:a16="http://schemas.microsoft.com/office/drawing/2014/main" id="{FE95B25D-1548-4311-8153-93CFAFEB3F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73639" y="2173289"/>
          <a:ext cx="5302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41300" imgH="228600" progId="Equation.DSMT4">
                  <p:embed/>
                </p:oleObj>
              </mc:Choice>
              <mc:Fallback>
                <p:oleObj name="Equation" r:id="rId8" imgW="241300" imgH="228600" progId="Equation.DSMT4">
                  <p:embed/>
                  <p:pic>
                    <p:nvPicPr>
                      <p:cNvPr id="9252" name="Object 5">
                        <a:extLst>
                          <a:ext uri="{FF2B5EF4-FFF2-40B4-BE49-F238E27FC236}">
                            <a16:creationId xmlns:a16="http://schemas.microsoft.com/office/drawing/2014/main" id="{FE95B25D-1548-4311-8153-93CFAFEB3F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3639" y="2173289"/>
                        <a:ext cx="5302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3" name="Object 6">
            <a:extLst>
              <a:ext uri="{FF2B5EF4-FFF2-40B4-BE49-F238E27FC236}">
                <a16:creationId xmlns:a16="http://schemas.microsoft.com/office/drawing/2014/main" id="{5B6B7155-8918-4EBA-8CF2-E1908A143F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49664" y="2906714"/>
          <a:ext cx="5302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41300" imgH="228600" progId="Equation.DSMT4">
                  <p:embed/>
                </p:oleObj>
              </mc:Choice>
              <mc:Fallback>
                <p:oleObj name="Equation" r:id="rId10" imgW="241300" imgH="228600" progId="Equation.DSMT4">
                  <p:embed/>
                  <p:pic>
                    <p:nvPicPr>
                      <p:cNvPr id="9253" name="Object 6">
                        <a:extLst>
                          <a:ext uri="{FF2B5EF4-FFF2-40B4-BE49-F238E27FC236}">
                            <a16:creationId xmlns:a16="http://schemas.microsoft.com/office/drawing/2014/main" id="{5B6B7155-8918-4EBA-8CF2-E1908A143F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9664" y="2906714"/>
                        <a:ext cx="5302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4" name="Object 7">
            <a:extLst>
              <a:ext uri="{FF2B5EF4-FFF2-40B4-BE49-F238E27FC236}">
                <a16:creationId xmlns:a16="http://schemas.microsoft.com/office/drawing/2014/main" id="{41595CB4-6AAC-443E-8352-378FB9CCB5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73639" y="2906714"/>
          <a:ext cx="5302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41300" imgH="228600" progId="Equation.DSMT4">
                  <p:embed/>
                </p:oleObj>
              </mc:Choice>
              <mc:Fallback>
                <p:oleObj name="Equation" r:id="rId12" imgW="241300" imgH="228600" progId="Equation.DSMT4">
                  <p:embed/>
                  <p:pic>
                    <p:nvPicPr>
                      <p:cNvPr id="9254" name="Object 7">
                        <a:extLst>
                          <a:ext uri="{FF2B5EF4-FFF2-40B4-BE49-F238E27FC236}">
                            <a16:creationId xmlns:a16="http://schemas.microsoft.com/office/drawing/2014/main" id="{41595CB4-6AAC-443E-8352-378FB9CCB5F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3639" y="2906714"/>
                        <a:ext cx="5302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5" name="Object 8">
            <a:extLst>
              <a:ext uri="{FF2B5EF4-FFF2-40B4-BE49-F238E27FC236}">
                <a16:creationId xmlns:a16="http://schemas.microsoft.com/office/drawing/2014/main" id="{78864685-017E-4BF6-94FD-30672A7CAC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59650" y="2163764"/>
          <a:ext cx="50323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28600" imgH="228600" progId="Equation.DSMT4">
                  <p:embed/>
                </p:oleObj>
              </mc:Choice>
              <mc:Fallback>
                <p:oleObj name="Equation" r:id="rId14" imgW="228600" imgH="228600" progId="Equation.DSMT4">
                  <p:embed/>
                  <p:pic>
                    <p:nvPicPr>
                      <p:cNvPr id="9255" name="Object 8">
                        <a:extLst>
                          <a:ext uri="{FF2B5EF4-FFF2-40B4-BE49-F238E27FC236}">
                            <a16:creationId xmlns:a16="http://schemas.microsoft.com/office/drawing/2014/main" id="{78864685-017E-4BF6-94FD-30672A7CAC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9650" y="2163764"/>
                        <a:ext cx="503238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6" name="Object 9">
            <a:extLst>
              <a:ext uri="{FF2B5EF4-FFF2-40B4-BE49-F238E27FC236}">
                <a16:creationId xmlns:a16="http://schemas.microsoft.com/office/drawing/2014/main" id="{1CEF540D-BDD4-48C5-8048-75EDF25760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40764" y="2163764"/>
          <a:ext cx="5302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41300" imgH="228600" progId="Equation.DSMT4">
                  <p:embed/>
                </p:oleObj>
              </mc:Choice>
              <mc:Fallback>
                <p:oleObj name="Equation" r:id="rId16" imgW="241300" imgH="228600" progId="Equation.DSMT4">
                  <p:embed/>
                  <p:pic>
                    <p:nvPicPr>
                      <p:cNvPr id="9256" name="Object 9">
                        <a:extLst>
                          <a:ext uri="{FF2B5EF4-FFF2-40B4-BE49-F238E27FC236}">
                            <a16:creationId xmlns:a16="http://schemas.microsoft.com/office/drawing/2014/main" id="{1CEF540D-BDD4-48C5-8048-75EDF25760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40764" y="2163764"/>
                        <a:ext cx="5302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7" name="Object 10">
            <a:extLst>
              <a:ext uri="{FF2B5EF4-FFF2-40B4-BE49-F238E27FC236}">
                <a16:creationId xmlns:a16="http://schemas.microsoft.com/office/drawing/2014/main" id="{B506D9E8-AD1F-4C3A-A926-20DBF79C6D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45364" y="2905125"/>
          <a:ext cx="5302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41300" imgH="228600" progId="Equation.DSMT4">
                  <p:embed/>
                </p:oleObj>
              </mc:Choice>
              <mc:Fallback>
                <p:oleObj name="Equation" r:id="rId18" imgW="241300" imgH="228600" progId="Equation.DSMT4">
                  <p:embed/>
                  <p:pic>
                    <p:nvPicPr>
                      <p:cNvPr id="9257" name="Object 10">
                        <a:extLst>
                          <a:ext uri="{FF2B5EF4-FFF2-40B4-BE49-F238E27FC236}">
                            <a16:creationId xmlns:a16="http://schemas.microsoft.com/office/drawing/2014/main" id="{B506D9E8-AD1F-4C3A-A926-20DBF79C6D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5364" y="2905125"/>
                        <a:ext cx="53022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8" name="Object 11">
            <a:extLst>
              <a:ext uri="{FF2B5EF4-FFF2-40B4-BE49-F238E27FC236}">
                <a16:creationId xmlns:a16="http://schemas.microsoft.com/office/drawing/2014/main" id="{55A2BBBB-9963-4D7F-9C97-8FCB8F8132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40764" y="2905125"/>
          <a:ext cx="5302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41300" imgH="228600" progId="Equation.DSMT4">
                  <p:embed/>
                </p:oleObj>
              </mc:Choice>
              <mc:Fallback>
                <p:oleObj name="Equation" r:id="rId20" imgW="241300" imgH="228600" progId="Equation.DSMT4">
                  <p:embed/>
                  <p:pic>
                    <p:nvPicPr>
                      <p:cNvPr id="9258" name="Object 11">
                        <a:extLst>
                          <a:ext uri="{FF2B5EF4-FFF2-40B4-BE49-F238E27FC236}">
                            <a16:creationId xmlns:a16="http://schemas.microsoft.com/office/drawing/2014/main" id="{55A2BBBB-9963-4D7F-9C97-8FCB8F8132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40764" y="2905125"/>
                        <a:ext cx="53022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59" name="Object 12">
            <a:extLst>
              <a:ext uri="{FF2B5EF4-FFF2-40B4-BE49-F238E27FC236}">
                <a16:creationId xmlns:a16="http://schemas.microsoft.com/office/drawing/2014/main" id="{55837121-21C2-4A75-8ECE-85C3857A04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4202114"/>
          <a:ext cx="12573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571252" imgH="228501" progId="Equation.DSMT4">
                  <p:embed/>
                </p:oleObj>
              </mc:Choice>
              <mc:Fallback>
                <p:oleObj name="Equation" r:id="rId22" imgW="571252" imgH="228501" progId="Equation.DSMT4">
                  <p:embed/>
                  <p:pic>
                    <p:nvPicPr>
                      <p:cNvPr id="9259" name="Object 12">
                        <a:extLst>
                          <a:ext uri="{FF2B5EF4-FFF2-40B4-BE49-F238E27FC236}">
                            <a16:creationId xmlns:a16="http://schemas.microsoft.com/office/drawing/2014/main" id="{55837121-21C2-4A75-8ECE-85C3857A046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202114"/>
                        <a:ext cx="125730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60" name="Object 13">
            <a:extLst>
              <a:ext uri="{FF2B5EF4-FFF2-40B4-BE49-F238E27FC236}">
                <a16:creationId xmlns:a16="http://schemas.microsoft.com/office/drawing/2014/main" id="{A0ADB9B8-632D-45FA-85A1-CB0899FDF3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18364" y="4202114"/>
          <a:ext cx="128428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583947" imgH="228501" progId="Equation.DSMT4">
                  <p:embed/>
                </p:oleObj>
              </mc:Choice>
              <mc:Fallback>
                <p:oleObj name="Equation" r:id="rId24" imgW="583947" imgH="228501" progId="Equation.DSMT4">
                  <p:embed/>
                  <p:pic>
                    <p:nvPicPr>
                      <p:cNvPr id="9260" name="Object 13">
                        <a:extLst>
                          <a:ext uri="{FF2B5EF4-FFF2-40B4-BE49-F238E27FC236}">
                            <a16:creationId xmlns:a16="http://schemas.microsoft.com/office/drawing/2014/main" id="{A0ADB9B8-632D-45FA-85A1-CB0899FDF3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8364" y="4202114"/>
                        <a:ext cx="128428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61" name="Object 14">
            <a:extLst>
              <a:ext uri="{FF2B5EF4-FFF2-40B4-BE49-F238E27FC236}">
                <a16:creationId xmlns:a16="http://schemas.microsoft.com/office/drawing/2014/main" id="{F518E2DF-EC1B-4ECF-8E1E-68C23E1E05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81514" y="4972050"/>
          <a:ext cx="1284287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583947" imgH="228501" progId="Equation.DSMT4">
                  <p:embed/>
                </p:oleObj>
              </mc:Choice>
              <mc:Fallback>
                <p:oleObj name="Equation" r:id="rId26" imgW="583947" imgH="228501" progId="Equation.DSMT4">
                  <p:embed/>
                  <p:pic>
                    <p:nvPicPr>
                      <p:cNvPr id="9261" name="Object 14">
                        <a:extLst>
                          <a:ext uri="{FF2B5EF4-FFF2-40B4-BE49-F238E27FC236}">
                            <a16:creationId xmlns:a16="http://schemas.microsoft.com/office/drawing/2014/main" id="{F518E2DF-EC1B-4ECF-8E1E-68C23E1E05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1514" y="4972050"/>
                        <a:ext cx="1284287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62" name="Object 15">
            <a:extLst>
              <a:ext uri="{FF2B5EF4-FFF2-40B4-BE49-F238E27FC236}">
                <a16:creationId xmlns:a16="http://schemas.microsoft.com/office/drawing/2014/main" id="{6D9B9FBA-D528-46DE-B84D-DF6D0D521D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04076" y="4972050"/>
          <a:ext cx="1312863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596900" imgH="228600" progId="Equation.DSMT4">
                  <p:embed/>
                </p:oleObj>
              </mc:Choice>
              <mc:Fallback>
                <p:oleObj name="Equation" r:id="rId28" imgW="596900" imgH="228600" progId="Equation.DSMT4">
                  <p:embed/>
                  <p:pic>
                    <p:nvPicPr>
                      <p:cNvPr id="9262" name="Object 15">
                        <a:extLst>
                          <a:ext uri="{FF2B5EF4-FFF2-40B4-BE49-F238E27FC236}">
                            <a16:creationId xmlns:a16="http://schemas.microsoft.com/office/drawing/2014/main" id="{6D9B9FBA-D528-46DE-B84D-DF6D0D521D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4076" y="4972050"/>
                        <a:ext cx="1312863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8" name="Rectangle 47">
            <a:extLst>
              <a:ext uri="{FF2B5EF4-FFF2-40B4-BE49-F238E27FC236}">
                <a16:creationId xmlns:a16="http://schemas.microsoft.com/office/drawing/2014/main" id="{8BE7916A-1E29-4CF8-A4DD-ECECFE4804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9114" y="332656"/>
            <a:ext cx="3560662" cy="666750"/>
          </a:xfrm>
          <a:noFill/>
          <a:ln>
            <a:solidFill>
              <a:srgbClr val="C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1.</a:t>
            </a: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分块矩阵的加法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2" dur="500"/>
                                        <p:tgtEl>
                                          <p:spTgt spid="9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5" dur="5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8" dur="500"/>
                                        <p:tgtEl>
                                          <p:spTgt spid="9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1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4" dur="500"/>
                                        <p:tgtEl>
                                          <p:spTgt spid="9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0" dur="500"/>
                                        <p:tgtEl>
                                          <p:spTgt spid="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4" presetClass="entr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3" dur="5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6" dur="500"/>
                                        <p:tgtEl>
                                          <p:spTgt spid="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" presetClass="entr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9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2" dur="500"/>
                                        <p:tgtEl>
                                          <p:spTgt spid="9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4" presetClass="entr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5" dur="500"/>
                                        <p:tgtEl>
                                          <p:spTgt spid="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9" dur="500"/>
                                        <p:tgtEl>
                                          <p:spTgt spid="9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2" dur="5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5" dur="500"/>
                                        <p:tgtEl>
                                          <p:spTgt spid="9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8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1" dur="500"/>
                                        <p:tgtEl>
                                          <p:spTgt spid="9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7" dur="500"/>
                                        <p:tgtEl>
                                          <p:spTgt spid="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4" presetClass="entr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0" dur="5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3" dur="500"/>
                                        <p:tgtEl>
                                          <p:spTgt spid="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4" presetClass="entr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6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9" dur="500"/>
                                        <p:tgtEl>
                                          <p:spTgt spid="9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4" presetClass="entr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2" dur="500"/>
                                        <p:tgtEl>
                                          <p:spTgt spid="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9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9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9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9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9" grpId="0" animBg="1"/>
      <p:bldP spid="9239" grpId="1" animBg="1"/>
      <p:bldP spid="9239" grpId="2" animBg="1"/>
      <p:bldP spid="9240" grpId="0" animBg="1"/>
      <p:bldP spid="9240" grpId="1" animBg="1"/>
      <p:bldP spid="9240" grpId="2" animBg="1"/>
      <p:bldP spid="9241" grpId="0" animBg="1"/>
      <p:bldP spid="9241" grpId="1" animBg="1"/>
      <p:bldP spid="9241" grpId="2" animBg="1"/>
      <p:bldP spid="9242" grpId="0" animBg="1"/>
      <p:bldP spid="9242" grpId="1" animBg="1"/>
      <p:bldP spid="9242" grpId="2" animBg="1"/>
      <p:bldP spid="9243" grpId="0" animBg="1"/>
      <p:bldP spid="9244" grpId="0" animBg="1"/>
      <p:bldP spid="9245" grpId="0" animBg="1"/>
      <p:bldP spid="9246" grpId="0" animBg="1"/>
      <p:bldP spid="9247" grpId="0" animBg="1"/>
      <p:bldP spid="9247" grpId="1" animBg="1"/>
      <p:bldP spid="9247" grpId="2" animBg="1"/>
      <p:bldP spid="9248" grpId="0" animBg="1"/>
      <p:bldP spid="9249" grpId="0" animBg="1"/>
      <p:bldP spid="9249" grpId="1" animBg="1"/>
      <p:bldP spid="9249" grpId="2" animBg="1"/>
      <p:bldP spid="925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4">
            <a:extLst>
              <a:ext uri="{FF2B5EF4-FFF2-40B4-BE49-F238E27FC236}">
                <a16:creationId xmlns:a16="http://schemas.microsoft.com/office/drawing/2014/main" id="{AF7CA731-66FF-4B38-B489-16B2A43573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6858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若矩阵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A</a:t>
            </a:r>
            <a:r>
              <a:rPr lang="zh-CN" altLang="en-US" sz="24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、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B</a:t>
            </a: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是同型矩阵，且采用相同的分块法，即</a:t>
            </a:r>
          </a:p>
        </p:txBody>
      </p:sp>
      <p:graphicFrame>
        <p:nvGraphicFramePr>
          <p:cNvPr id="27651" name="Object 2">
            <a:extLst>
              <a:ext uri="{FF2B5EF4-FFF2-40B4-BE49-F238E27FC236}">
                <a16:creationId xmlns:a16="http://schemas.microsoft.com/office/drawing/2014/main" id="{FEB9026F-B705-4599-8123-D685BE1049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97225" y="1468438"/>
          <a:ext cx="5837238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54300" imgH="711200" progId="Equation.DSMT4">
                  <p:embed/>
                </p:oleObj>
              </mc:Choice>
              <mc:Fallback>
                <p:oleObj name="Equation" r:id="rId3" imgW="2654300" imgH="711200" progId="Equation.DSMT4">
                  <p:embed/>
                  <p:pic>
                    <p:nvPicPr>
                      <p:cNvPr id="27651" name="Object 2">
                        <a:extLst>
                          <a:ext uri="{FF2B5EF4-FFF2-40B4-BE49-F238E27FC236}">
                            <a16:creationId xmlns:a16="http://schemas.microsoft.com/office/drawing/2014/main" id="{FEB9026F-B705-4599-8123-D685BE1049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7225" y="1468438"/>
                        <a:ext cx="5837238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Text Box 6">
            <a:extLst>
              <a:ext uri="{FF2B5EF4-FFF2-40B4-BE49-F238E27FC236}">
                <a16:creationId xmlns:a16="http://schemas.microsoft.com/office/drawing/2014/main" id="{53283B90-109C-46D8-8135-97B292073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8100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则有</a:t>
            </a:r>
            <a:endParaRPr lang="zh-CN" altLang="en-US" sz="2400" b="1" i="1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楷体_GB2312"/>
            </a:endParaRPr>
          </a:p>
        </p:txBody>
      </p:sp>
      <p:graphicFrame>
        <p:nvGraphicFramePr>
          <p:cNvPr id="10247" name="Object 3">
            <a:extLst>
              <a:ext uri="{FF2B5EF4-FFF2-40B4-BE49-F238E27FC236}">
                <a16:creationId xmlns:a16="http://schemas.microsoft.com/office/drawing/2014/main" id="{79B9A4B0-14CF-431E-B146-4B8A394D66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97225" y="3357563"/>
          <a:ext cx="49149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235200" imgH="711200" progId="Equation.DSMT4">
                  <p:embed/>
                </p:oleObj>
              </mc:Choice>
              <mc:Fallback>
                <p:oleObj name="Equation" r:id="rId5" imgW="2235200" imgH="711200" progId="Equation.DSMT4">
                  <p:embed/>
                  <p:pic>
                    <p:nvPicPr>
                      <p:cNvPr id="10247" name="Object 3">
                        <a:extLst>
                          <a:ext uri="{FF2B5EF4-FFF2-40B4-BE49-F238E27FC236}">
                            <a16:creationId xmlns:a16="http://schemas.microsoft.com/office/drawing/2014/main" id="{79B9A4B0-14CF-431E-B146-4B8A394D66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7225" y="3357563"/>
                        <a:ext cx="49149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AutoShape 8">
            <a:extLst>
              <a:ext uri="{FF2B5EF4-FFF2-40B4-BE49-F238E27FC236}">
                <a16:creationId xmlns:a16="http://schemas.microsoft.com/office/drawing/2014/main" id="{0C5B7F1F-C1F2-492E-A10D-713348BC2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5864" y="5016511"/>
            <a:ext cx="2662237" cy="1827193"/>
          </a:xfrm>
          <a:prstGeom prst="cloudCallout">
            <a:avLst>
              <a:gd name="adj1" fmla="val -59778"/>
              <a:gd name="adj2" fmla="val -5944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</a:rPr>
              <a:t>形式上看成是普通矩阵的加法！</a:t>
            </a:r>
          </a:p>
        </p:txBody>
      </p:sp>
      <p:pic>
        <p:nvPicPr>
          <p:cNvPr id="10249" name="Picture 9" descr="j0078625[1]">
            <a:extLst>
              <a:ext uri="{FF2B5EF4-FFF2-40B4-BE49-F238E27FC236}">
                <a16:creationId xmlns:a16="http://schemas.microsoft.com/office/drawing/2014/main" id="{67B60D96-4511-4651-8128-3DAEE08CF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801" y="4887913"/>
            <a:ext cx="582613" cy="177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8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>
            <a:extLst>
              <a:ext uri="{FF2B5EF4-FFF2-40B4-BE49-F238E27FC236}">
                <a16:creationId xmlns:a16="http://schemas.microsoft.com/office/drawing/2014/main" id="{1875B9EF-47DD-4524-B048-576C9E5200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1788" y="1557339"/>
          <a:ext cx="3575050" cy="156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25600" imgH="711200" progId="Equation.DSMT4">
                  <p:embed/>
                </p:oleObj>
              </mc:Choice>
              <mc:Fallback>
                <p:oleObj name="Equation" r:id="rId2" imgW="1625600" imgH="711200" progId="Equation.DSMT4">
                  <p:embed/>
                  <p:pic>
                    <p:nvPicPr>
                      <p:cNvPr id="28674" name="Object 2">
                        <a:extLst>
                          <a:ext uri="{FF2B5EF4-FFF2-40B4-BE49-F238E27FC236}">
                            <a16:creationId xmlns:a16="http://schemas.microsoft.com/office/drawing/2014/main" id="{1875B9EF-47DD-4524-B048-576C9E5200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1788" y="1557339"/>
                        <a:ext cx="3575050" cy="156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3">
            <a:extLst>
              <a:ext uri="{FF2B5EF4-FFF2-40B4-BE49-F238E27FC236}">
                <a16:creationId xmlns:a16="http://schemas.microsoft.com/office/drawing/2014/main" id="{D3F57D3F-3B89-4BB3-B273-E067C23BAC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7164" y="3605214"/>
          <a:ext cx="4637087" cy="156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08200" imgH="711200" progId="Equation.DSMT4">
                  <p:embed/>
                </p:oleObj>
              </mc:Choice>
              <mc:Fallback>
                <p:oleObj name="Equation" r:id="rId4" imgW="2108200" imgH="711200" progId="Equation.DSMT4">
                  <p:embed/>
                  <p:pic>
                    <p:nvPicPr>
                      <p:cNvPr id="28675" name="Object 3">
                        <a:extLst>
                          <a:ext uri="{FF2B5EF4-FFF2-40B4-BE49-F238E27FC236}">
                            <a16:creationId xmlns:a16="http://schemas.microsoft.com/office/drawing/2014/main" id="{D3F57D3F-3B89-4BB3-B273-E067C23BAC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7164" y="3605214"/>
                        <a:ext cx="4637087" cy="156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Rectangle 4">
            <a:extLst>
              <a:ext uri="{FF2B5EF4-FFF2-40B4-BE49-F238E27FC236}">
                <a16:creationId xmlns:a16="http://schemas.microsoft.com/office/drawing/2014/main" id="{FC6694E8-BADE-4C7E-B874-1246B3D263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29188" y="1633539"/>
            <a:ext cx="1223962" cy="877887"/>
          </a:xfrm>
          <a:prstGeom prst="rect">
            <a:avLst/>
          </a:prstGeom>
          <a:solidFill>
            <a:srgbClr val="99CCFF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8FF10702-4D08-43D3-9223-52CF0D5593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0463" y="1633539"/>
            <a:ext cx="1223962" cy="877887"/>
          </a:xfrm>
          <a:prstGeom prst="rect">
            <a:avLst/>
          </a:prstGeom>
          <a:solidFill>
            <a:srgbClr val="99CCFF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8440" name="Rectangle 8">
            <a:extLst>
              <a:ext uri="{FF2B5EF4-FFF2-40B4-BE49-F238E27FC236}">
                <a16:creationId xmlns:a16="http://schemas.microsoft.com/office/drawing/2014/main" id="{CB672FB1-4CE2-4990-9254-DB86DCFB32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30776" y="2570164"/>
            <a:ext cx="1223963" cy="498475"/>
          </a:xfrm>
          <a:prstGeom prst="rect">
            <a:avLst/>
          </a:prstGeom>
          <a:solidFill>
            <a:srgbClr val="99CCFF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8441" name="Rectangle 9">
            <a:extLst>
              <a:ext uri="{FF2B5EF4-FFF2-40B4-BE49-F238E27FC236}">
                <a16:creationId xmlns:a16="http://schemas.microsoft.com/office/drawing/2014/main" id="{32C02042-D5BA-4E99-BF95-CA5196052B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0463" y="2576514"/>
            <a:ext cx="1223962" cy="498475"/>
          </a:xfrm>
          <a:prstGeom prst="rect">
            <a:avLst/>
          </a:prstGeom>
          <a:solidFill>
            <a:srgbClr val="99CCFF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8448" name="Line 16">
            <a:extLst>
              <a:ext uri="{FF2B5EF4-FFF2-40B4-BE49-F238E27FC236}">
                <a16:creationId xmlns:a16="http://schemas.microsoft.com/office/drawing/2014/main" id="{2A44083D-840A-40D7-B75C-ACAED4F6CA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6489" y="2540000"/>
            <a:ext cx="2555875" cy="15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1" name="Line 19">
            <a:extLst>
              <a:ext uri="{FF2B5EF4-FFF2-40B4-BE49-F238E27FC236}">
                <a16:creationId xmlns:a16="http://schemas.microsoft.com/office/drawing/2014/main" id="{F7FF7361-E451-47E5-8707-FCC94F99EA2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6014" y="1614488"/>
            <a:ext cx="1587" cy="145415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8454" name="Object 4">
            <a:extLst>
              <a:ext uri="{FF2B5EF4-FFF2-40B4-BE49-F238E27FC236}">
                <a16:creationId xmlns:a16="http://schemas.microsoft.com/office/drawing/2014/main" id="{3FB6423F-9448-4B6A-88C9-6B00F15E91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1139" y="1820864"/>
          <a:ext cx="5032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8600" imgH="228600" progId="Equation.DSMT4">
                  <p:embed/>
                </p:oleObj>
              </mc:Choice>
              <mc:Fallback>
                <p:oleObj name="Equation" r:id="rId6" imgW="228600" imgH="228600" progId="Equation.DSMT4">
                  <p:embed/>
                  <p:pic>
                    <p:nvPicPr>
                      <p:cNvPr id="18454" name="Object 4">
                        <a:extLst>
                          <a:ext uri="{FF2B5EF4-FFF2-40B4-BE49-F238E27FC236}">
                            <a16:creationId xmlns:a16="http://schemas.microsoft.com/office/drawing/2014/main" id="{3FB6423F-9448-4B6A-88C9-6B00F15E91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1139" y="1820864"/>
                        <a:ext cx="50323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5" name="Object 5">
            <a:extLst>
              <a:ext uri="{FF2B5EF4-FFF2-40B4-BE49-F238E27FC236}">
                <a16:creationId xmlns:a16="http://schemas.microsoft.com/office/drawing/2014/main" id="{0537EED3-F4E5-4447-B8F0-6AC46C8F84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86539" y="1820864"/>
          <a:ext cx="530225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41300" imgH="228600" progId="Equation.DSMT4">
                  <p:embed/>
                </p:oleObj>
              </mc:Choice>
              <mc:Fallback>
                <p:oleObj name="Equation" r:id="rId8" imgW="241300" imgH="228600" progId="Equation.DSMT4">
                  <p:embed/>
                  <p:pic>
                    <p:nvPicPr>
                      <p:cNvPr id="18455" name="Object 5">
                        <a:extLst>
                          <a:ext uri="{FF2B5EF4-FFF2-40B4-BE49-F238E27FC236}">
                            <a16:creationId xmlns:a16="http://schemas.microsoft.com/office/drawing/2014/main" id="{0537EED3-F4E5-4447-B8F0-6AC46C8F84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6539" y="1820864"/>
                        <a:ext cx="530225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6" name="Object 6">
            <a:extLst>
              <a:ext uri="{FF2B5EF4-FFF2-40B4-BE49-F238E27FC236}">
                <a16:creationId xmlns:a16="http://schemas.microsoft.com/office/drawing/2014/main" id="{AC428C87-530E-42B5-93D9-8233288BDB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76851" y="2574925"/>
          <a:ext cx="5302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41300" imgH="228600" progId="Equation.DSMT4">
                  <p:embed/>
                </p:oleObj>
              </mc:Choice>
              <mc:Fallback>
                <p:oleObj name="Equation" r:id="rId10" imgW="241300" imgH="228600" progId="Equation.DSMT4">
                  <p:embed/>
                  <p:pic>
                    <p:nvPicPr>
                      <p:cNvPr id="18456" name="Object 6">
                        <a:extLst>
                          <a:ext uri="{FF2B5EF4-FFF2-40B4-BE49-F238E27FC236}">
                            <a16:creationId xmlns:a16="http://schemas.microsoft.com/office/drawing/2014/main" id="{AC428C87-530E-42B5-93D9-8233288BDB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6851" y="2574925"/>
                        <a:ext cx="53022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7" name="Object 7">
            <a:extLst>
              <a:ext uri="{FF2B5EF4-FFF2-40B4-BE49-F238E27FC236}">
                <a16:creationId xmlns:a16="http://schemas.microsoft.com/office/drawing/2014/main" id="{07C89262-7665-42B7-A515-F675991E8A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86539" y="2574925"/>
          <a:ext cx="5302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41300" imgH="228600" progId="Equation.DSMT4">
                  <p:embed/>
                </p:oleObj>
              </mc:Choice>
              <mc:Fallback>
                <p:oleObj name="Equation" r:id="rId12" imgW="241300" imgH="228600" progId="Equation.DSMT4">
                  <p:embed/>
                  <p:pic>
                    <p:nvPicPr>
                      <p:cNvPr id="18457" name="Object 7">
                        <a:extLst>
                          <a:ext uri="{FF2B5EF4-FFF2-40B4-BE49-F238E27FC236}">
                            <a16:creationId xmlns:a16="http://schemas.microsoft.com/office/drawing/2014/main" id="{07C89262-7665-42B7-A515-F675991E8A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6539" y="2574925"/>
                        <a:ext cx="53022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6" name="Rectangle 34">
            <a:extLst>
              <a:ext uri="{FF2B5EF4-FFF2-40B4-BE49-F238E27FC236}">
                <a16:creationId xmlns:a16="http://schemas.microsoft.com/office/drawing/2014/main" id="{F1982C67-1A5C-418A-889A-B066D92DBB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9416" y="385416"/>
            <a:ext cx="3575050" cy="595312"/>
          </a:xfrm>
          <a:noFill/>
          <a:ln>
            <a:solidFill>
              <a:srgbClr val="C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altLang="zh-CN" sz="3200" b="1" dirty="0">
                <a:solidFill>
                  <a:srgbClr val="C00000"/>
                </a:solidFill>
                <a:ea typeface="楷体_GB2312"/>
              </a:rPr>
              <a:t>2.</a:t>
            </a:r>
            <a:r>
              <a:rPr lang="zh-CN" altLang="en-US" sz="3200" b="1" dirty="0">
                <a:solidFill>
                  <a:srgbClr val="C00000"/>
                </a:solidFill>
                <a:ea typeface="楷体_GB2312"/>
              </a:rPr>
              <a:t>分块矩阵的数乘</a:t>
            </a:r>
          </a:p>
        </p:txBody>
      </p:sp>
      <p:sp>
        <p:nvSpPr>
          <p:cNvPr id="18471" name="Line 39">
            <a:extLst>
              <a:ext uri="{FF2B5EF4-FFF2-40B4-BE49-F238E27FC236}">
                <a16:creationId xmlns:a16="http://schemas.microsoft.com/office/drawing/2014/main" id="{8F56ECFE-0989-4A00-BF5E-4615FC64659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3638" y="4652963"/>
            <a:ext cx="338296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72" name="Line 40">
            <a:extLst>
              <a:ext uri="{FF2B5EF4-FFF2-40B4-BE49-F238E27FC236}">
                <a16:creationId xmlns:a16="http://schemas.microsoft.com/office/drawing/2014/main" id="{8EDF6A9A-45F9-461E-8203-1BF9716F7B47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1150" y="3675063"/>
            <a:ext cx="0" cy="143986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80" name="Rectangle 48">
            <a:extLst>
              <a:ext uri="{FF2B5EF4-FFF2-40B4-BE49-F238E27FC236}">
                <a16:creationId xmlns:a16="http://schemas.microsoft.com/office/drawing/2014/main" id="{12FDF194-B38E-4166-841D-7D2C12E7B0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79988" y="3700464"/>
            <a:ext cx="1617662" cy="904875"/>
          </a:xfrm>
          <a:prstGeom prst="rect">
            <a:avLst/>
          </a:prstGeom>
          <a:solidFill>
            <a:srgbClr val="99CCFF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8481" name="Rectangle 49">
            <a:extLst>
              <a:ext uri="{FF2B5EF4-FFF2-40B4-BE49-F238E27FC236}">
                <a16:creationId xmlns:a16="http://schemas.microsoft.com/office/drawing/2014/main" id="{D710D4C4-3F85-44A7-B13C-922D200308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24651" y="3700464"/>
            <a:ext cx="1617663" cy="904875"/>
          </a:xfrm>
          <a:prstGeom prst="rect">
            <a:avLst/>
          </a:prstGeom>
          <a:solidFill>
            <a:srgbClr val="99CCFF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8482" name="Rectangle 50">
            <a:extLst>
              <a:ext uri="{FF2B5EF4-FFF2-40B4-BE49-F238E27FC236}">
                <a16:creationId xmlns:a16="http://schemas.microsoft.com/office/drawing/2014/main" id="{71A317AC-693B-461F-9C49-0E2EB0E145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81576" y="4700588"/>
            <a:ext cx="1617663" cy="398462"/>
          </a:xfrm>
          <a:prstGeom prst="rect">
            <a:avLst/>
          </a:prstGeom>
          <a:solidFill>
            <a:srgbClr val="99CCFF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18483" name="Rectangle 51">
            <a:extLst>
              <a:ext uri="{FF2B5EF4-FFF2-40B4-BE49-F238E27FC236}">
                <a16:creationId xmlns:a16="http://schemas.microsoft.com/office/drawing/2014/main" id="{5547D2D3-FE62-43DD-B012-A80D26817F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24651" y="4700588"/>
            <a:ext cx="1617663" cy="398462"/>
          </a:xfrm>
          <a:prstGeom prst="rect">
            <a:avLst/>
          </a:prstGeom>
          <a:solidFill>
            <a:srgbClr val="99CCFF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graphicFrame>
        <p:nvGraphicFramePr>
          <p:cNvPr id="18484" name="Object 8">
            <a:extLst>
              <a:ext uri="{FF2B5EF4-FFF2-40B4-BE49-F238E27FC236}">
                <a16:creationId xmlns:a16="http://schemas.microsoft.com/office/drawing/2014/main" id="{4A794ED2-2AC0-4FAB-85DF-4C74474842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26075" y="3900489"/>
          <a:ext cx="72548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30200" imgH="228600" progId="Equation.DSMT4">
                  <p:embed/>
                </p:oleObj>
              </mc:Choice>
              <mc:Fallback>
                <p:oleObj name="Equation" r:id="rId14" imgW="330200" imgH="228600" progId="Equation.DSMT4">
                  <p:embed/>
                  <p:pic>
                    <p:nvPicPr>
                      <p:cNvPr id="18484" name="Object 8">
                        <a:extLst>
                          <a:ext uri="{FF2B5EF4-FFF2-40B4-BE49-F238E27FC236}">
                            <a16:creationId xmlns:a16="http://schemas.microsoft.com/office/drawing/2014/main" id="{4A794ED2-2AC0-4FAB-85DF-4C74474842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6075" y="3900489"/>
                        <a:ext cx="725488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85" name="Object 9">
            <a:extLst>
              <a:ext uri="{FF2B5EF4-FFF2-40B4-BE49-F238E27FC236}">
                <a16:creationId xmlns:a16="http://schemas.microsoft.com/office/drawing/2014/main" id="{4A6969B0-2D39-4485-A996-2819452517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70739" y="3900489"/>
          <a:ext cx="72548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30200" imgH="228600" progId="Equation.DSMT4">
                  <p:embed/>
                </p:oleObj>
              </mc:Choice>
              <mc:Fallback>
                <p:oleObj name="Equation" r:id="rId16" imgW="330200" imgH="228600" progId="Equation.DSMT4">
                  <p:embed/>
                  <p:pic>
                    <p:nvPicPr>
                      <p:cNvPr id="18485" name="Object 9">
                        <a:extLst>
                          <a:ext uri="{FF2B5EF4-FFF2-40B4-BE49-F238E27FC236}">
                            <a16:creationId xmlns:a16="http://schemas.microsoft.com/office/drawing/2014/main" id="{4A6969B0-2D39-4485-A996-2819452517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0739" y="3900489"/>
                        <a:ext cx="725487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86" name="Object 10">
            <a:extLst>
              <a:ext uri="{FF2B5EF4-FFF2-40B4-BE49-F238E27FC236}">
                <a16:creationId xmlns:a16="http://schemas.microsoft.com/office/drawing/2014/main" id="{7C530BC3-16A0-4146-BDF8-7CB2CF319E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26075" y="4633914"/>
          <a:ext cx="725488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30200" imgH="228600" progId="Equation.DSMT4">
                  <p:embed/>
                </p:oleObj>
              </mc:Choice>
              <mc:Fallback>
                <p:oleObj name="Equation" r:id="rId18" imgW="330200" imgH="228600" progId="Equation.DSMT4">
                  <p:embed/>
                  <p:pic>
                    <p:nvPicPr>
                      <p:cNvPr id="18486" name="Object 10">
                        <a:extLst>
                          <a:ext uri="{FF2B5EF4-FFF2-40B4-BE49-F238E27FC236}">
                            <a16:creationId xmlns:a16="http://schemas.microsoft.com/office/drawing/2014/main" id="{7C530BC3-16A0-4146-BDF8-7CB2CF319E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6075" y="4633914"/>
                        <a:ext cx="725488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87" name="Object 11">
            <a:extLst>
              <a:ext uri="{FF2B5EF4-FFF2-40B4-BE49-F238E27FC236}">
                <a16:creationId xmlns:a16="http://schemas.microsoft.com/office/drawing/2014/main" id="{C99FF2EF-B445-4D28-ADE0-9C49405676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56451" y="4633914"/>
          <a:ext cx="754063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42751" imgH="228501" progId="Equation.DSMT4">
                  <p:embed/>
                </p:oleObj>
              </mc:Choice>
              <mc:Fallback>
                <p:oleObj name="Equation" r:id="rId20" imgW="342751" imgH="228501" progId="Equation.DSMT4">
                  <p:embed/>
                  <p:pic>
                    <p:nvPicPr>
                      <p:cNvPr id="18487" name="Object 11">
                        <a:extLst>
                          <a:ext uri="{FF2B5EF4-FFF2-40B4-BE49-F238E27FC236}">
                            <a16:creationId xmlns:a16="http://schemas.microsoft.com/office/drawing/2014/main" id="{C99FF2EF-B445-4D28-ADE0-9C49405676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6451" y="4633914"/>
                        <a:ext cx="754063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8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6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9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2" dur="500"/>
                                        <p:tgtEl>
                                          <p:spTgt spid="184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1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4" dur="500"/>
                                        <p:tgtEl>
                                          <p:spTgt spid="18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7" dur="500"/>
                                        <p:tgtEl>
                                          <p:spTgt spid="1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1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4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7" dur="500"/>
                                        <p:tgtEl>
                                          <p:spTgt spid="184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3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3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6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" presetClass="entr" presetSubtype="3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9" dur="500"/>
                                        <p:tgtEl>
                                          <p:spTgt spid="18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2" dur="500"/>
                                        <p:tgtEl>
                                          <p:spTgt spid="1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8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8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8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8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nimBg="1"/>
      <p:bldP spid="18436" grpId="1" animBg="1"/>
      <p:bldP spid="18436" grpId="2" animBg="1"/>
      <p:bldP spid="18437" grpId="0" animBg="1"/>
      <p:bldP spid="18437" grpId="1" animBg="1"/>
      <p:bldP spid="18437" grpId="2" animBg="1"/>
      <p:bldP spid="18440" grpId="0" animBg="1"/>
      <p:bldP spid="18441" grpId="0" animBg="1"/>
      <p:bldP spid="18480" grpId="0" animBg="1"/>
      <p:bldP spid="18480" grpId="1" animBg="1"/>
      <p:bldP spid="18480" grpId="2" animBg="1"/>
      <p:bldP spid="18481" grpId="0" animBg="1"/>
      <p:bldP spid="18481" grpId="1" animBg="1"/>
      <p:bldP spid="18481" grpId="2" animBg="1"/>
      <p:bldP spid="18482" grpId="0" animBg="1"/>
      <p:bldP spid="18483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7351E1"/>
      </a:dk2>
      <a:lt2>
        <a:srgbClr val="969696"/>
      </a:lt2>
      <a:accent1>
        <a:srgbClr val="4388E3"/>
      </a:accent1>
      <a:accent2>
        <a:srgbClr val="ECA024"/>
      </a:accent2>
      <a:accent3>
        <a:srgbClr val="FFFFFF"/>
      </a:accent3>
      <a:accent4>
        <a:srgbClr val="000000"/>
      </a:accent4>
      <a:accent5>
        <a:srgbClr val="B0C3EF"/>
      </a:accent5>
      <a:accent6>
        <a:srgbClr val="D69120"/>
      </a:accent6>
      <a:hlink>
        <a:srgbClr val="99CC00"/>
      </a:hlink>
      <a:folHlink>
        <a:srgbClr val="339966"/>
      </a:folHlink>
    </a:clrScheme>
    <a:fontScheme name="Default Design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336699"/>
        </a:dk2>
        <a:lt2>
          <a:srgbClr val="969696"/>
        </a:lt2>
        <a:accent1>
          <a:srgbClr val="8876C8"/>
        </a:accent1>
        <a:accent2>
          <a:srgbClr val="28CCBC"/>
        </a:accent2>
        <a:accent3>
          <a:srgbClr val="FFFFFF"/>
        </a:accent3>
        <a:accent4>
          <a:srgbClr val="000000"/>
        </a:accent4>
        <a:accent5>
          <a:srgbClr val="C3BDE0"/>
        </a:accent5>
        <a:accent6>
          <a:srgbClr val="23B9AA"/>
        </a:accent6>
        <a:hlink>
          <a:srgbClr val="83AC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7351E1"/>
        </a:dk2>
        <a:lt2>
          <a:srgbClr val="969696"/>
        </a:lt2>
        <a:accent1>
          <a:srgbClr val="4388E3"/>
        </a:accent1>
        <a:accent2>
          <a:srgbClr val="ECA024"/>
        </a:accent2>
        <a:accent3>
          <a:srgbClr val="FFFFFF"/>
        </a:accent3>
        <a:accent4>
          <a:srgbClr val="000000"/>
        </a:accent4>
        <a:accent5>
          <a:srgbClr val="B0C3EF"/>
        </a:accent5>
        <a:accent6>
          <a:srgbClr val="D69120"/>
        </a:accent6>
        <a:hlink>
          <a:srgbClr val="99CC00"/>
        </a:hlink>
        <a:folHlink>
          <a:srgbClr val="33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66CC"/>
        </a:dk2>
        <a:lt2>
          <a:srgbClr val="808080"/>
        </a:lt2>
        <a:accent1>
          <a:srgbClr val="41BBE1"/>
        </a:accent1>
        <a:accent2>
          <a:srgbClr val="165AA4"/>
        </a:accent2>
        <a:accent3>
          <a:srgbClr val="FFFFFF"/>
        </a:accent3>
        <a:accent4>
          <a:srgbClr val="000000"/>
        </a:accent4>
        <a:accent5>
          <a:srgbClr val="B0DAEE"/>
        </a:accent5>
        <a:accent6>
          <a:srgbClr val="135194"/>
        </a:accent6>
        <a:hlink>
          <a:srgbClr val="FFCC00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Pages>0</Pages>
  <Words>517</Words>
  <Characters>0</Characters>
  <Application>Microsoft Office PowerPoint</Application>
  <DocSecurity>0</DocSecurity>
  <PresentationFormat>宽屏</PresentationFormat>
  <Lines>0</Lines>
  <Paragraphs>66</Paragraphs>
  <Slides>26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8" baseType="lpstr">
      <vt:lpstr>黑体</vt:lpstr>
      <vt:lpstr>华文新魏</vt:lpstr>
      <vt:lpstr>楷体</vt:lpstr>
      <vt:lpstr>楷体_GB2312</vt:lpstr>
      <vt:lpstr>Arial</vt:lpstr>
      <vt:lpstr>Symbol</vt:lpstr>
      <vt:lpstr>Times New Roman</vt:lpstr>
      <vt:lpstr>Verdana</vt:lpstr>
      <vt:lpstr>Wingdings</vt:lpstr>
      <vt:lpstr>Default Design</vt:lpstr>
      <vt:lpstr>Equation</vt:lpstr>
      <vt:lpstr>Equation.3</vt:lpstr>
      <vt:lpstr>PowerPoint 演示文稿</vt:lpstr>
      <vt:lpstr>PowerPoint 演示文稿</vt:lpstr>
      <vt:lpstr>PowerPoint 演示文稿</vt:lpstr>
      <vt:lpstr>问题一：什么是矩阵分块法？</vt:lpstr>
      <vt:lpstr>问题二：为什么提出矩阵分块法？</vt:lpstr>
      <vt:lpstr>PowerPoint 演示文稿</vt:lpstr>
      <vt:lpstr>1.分块矩阵的加法</vt:lpstr>
      <vt:lpstr>PowerPoint 演示文稿</vt:lpstr>
      <vt:lpstr>2.分块矩阵的数乘</vt:lpstr>
      <vt:lpstr>PowerPoint 演示文稿</vt:lpstr>
      <vt:lpstr>3.分块矩阵的运算——乘法</vt:lpstr>
      <vt:lpstr>PowerPoint 演示文稿</vt:lpstr>
      <vt:lpstr>4.分块矩阵的转置</vt:lpstr>
      <vt:lpstr>5.分块对角矩阵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练习</vt:lpstr>
    </vt:vector>
  </TitlesOfParts>
  <Company>微软中国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zhou_xuexue@163.com</dc:creator>
  <cp:lastModifiedBy>云鹏 何</cp:lastModifiedBy>
  <cp:revision>317</cp:revision>
  <cp:lastPrinted>2018-09-17T05:48:50Z</cp:lastPrinted>
  <dcterms:created xsi:type="dcterms:W3CDTF">2006-09-30T23:27:11Z</dcterms:created>
  <dcterms:modified xsi:type="dcterms:W3CDTF">2023-03-06T02:13:26Z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2052-6.6.0.2461</vt:lpwstr>
  </property>
</Properties>
</file>