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3"/>
    <p:sldId id="597" r:id="rId4"/>
    <p:sldId id="540" r:id="rId5"/>
    <p:sldId id="541" r:id="rId6"/>
    <p:sldId id="542" r:id="rId7"/>
    <p:sldId id="543" r:id="rId8"/>
    <p:sldId id="544" r:id="rId9"/>
    <p:sldId id="545" r:id="rId10"/>
    <p:sldId id="581" r:id="rId11"/>
    <p:sldId id="582" r:id="rId12"/>
    <p:sldId id="598" r:id="rId13"/>
    <p:sldId id="585" r:id="rId14"/>
    <p:sldId id="583" r:id="rId15"/>
    <p:sldId id="584" r:id="rId16"/>
    <p:sldId id="611" r:id="rId17"/>
    <p:sldId id="612" r:id="rId18"/>
    <p:sldId id="573" r:id="rId19"/>
    <p:sldId id="574" r:id="rId20"/>
    <p:sldId id="615" r:id="rId21"/>
    <p:sldId id="616" r:id="rId22"/>
    <p:sldId id="699" r:id="rId23"/>
    <p:sldId id="700" r:id="rId24"/>
    <p:sldId id="339" r:id="rId25"/>
    <p:sldId id="340" r:id="rId26"/>
    <p:sldId id="575" r:id="rId27"/>
    <p:sldId id="576" r:id="rId28"/>
    <p:sldId id="577" r:id="rId29"/>
    <p:sldId id="578" r:id="rId30"/>
    <p:sldId id="579" r:id="rId31"/>
    <p:sldId id="580" r:id="rId32"/>
    <p:sldId id="696" r:id="rId33"/>
    <p:sldId id="697" r:id="rId34"/>
    <p:sldId id="698" r:id="rId35"/>
    <p:sldId id="343" r:id="rId36"/>
    <p:sldId id="620" r:id="rId37"/>
    <p:sldId id="345" r:id="rId38"/>
    <p:sldId id="618" r:id="rId39"/>
    <p:sldId id="619" r:id="rId40"/>
  </p:sldIdLst>
  <p:sldSz cx="12192000" cy="6858000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66"/>
    <a:srgbClr val="FF00FF"/>
    <a:srgbClr val="0066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1560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8" Type="http://schemas.openxmlformats.org/officeDocument/2006/relationships/image" Target="../media/image104.wmf"/><Relationship Id="rId17" Type="http://schemas.openxmlformats.org/officeDocument/2006/relationships/image" Target="../media/image103.wmf"/><Relationship Id="rId16" Type="http://schemas.openxmlformats.org/officeDocument/2006/relationships/image" Target="../media/image102.wmf"/><Relationship Id="rId15" Type="http://schemas.openxmlformats.org/officeDocument/2006/relationships/image" Target="../media/image101.wmf"/><Relationship Id="rId14" Type="http://schemas.openxmlformats.org/officeDocument/2006/relationships/image" Target="../media/image100.wmf"/><Relationship Id="rId13" Type="http://schemas.openxmlformats.org/officeDocument/2006/relationships/image" Target="../media/image99.wmf"/><Relationship Id="rId12" Type="http://schemas.openxmlformats.org/officeDocument/2006/relationships/image" Target="../media/image98.wmf"/><Relationship Id="rId11" Type="http://schemas.openxmlformats.org/officeDocument/2006/relationships/image" Target="../media/image97.wmf"/><Relationship Id="rId10" Type="http://schemas.openxmlformats.org/officeDocument/2006/relationships/image" Target="../media/image96.wmf"/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90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4" Type="http://schemas.openxmlformats.org/officeDocument/2006/relationships/image" Target="../media/image122.wmf"/><Relationship Id="rId13" Type="http://schemas.openxmlformats.org/officeDocument/2006/relationships/image" Target="../media/image121.wmf"/><Relationship Id="rId12" Type="http://schemas.openxmlformats.org/officeDocument/2006/relationships/image" Target="../media/image120.wmf"/><Relationship Id="rId11" Type="http://schemas.openxmlformats.org/officeDocument/2006/relationships/image" Target="../media/image119.wmf"/><Relationship Id="rId10" Type="http://schemas.openxmlformats.org/officeDocument/2006/relationships/image" Target="../media/image118.wmf"/><Relationship Id="rId1" Type="http://schemas.openxmlformats.org/officeDocument/2006/relationships/image" Target="../media/image11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7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1" Type="http://schemas.openxmlformats.org/officeDocument/2006/relationships/image" Target="../media/image171.wmf"/><Relationship Id="rId10" Type="http://schemas.openxmlformats.org/officeDocument/2006/relationships/image" Target="../media/image170.wmf"/><Relationship Id="rId1" Type="http://schemas.openxmlformats.org/officeDocument/2006/relationships/image" Target="../media/image161.w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3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6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16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wmf"/><Relationship Id="rId5" Type="http://schemas.openxmlformats.org/officeDocument/2006/relationships/image" Target="../media/image16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5CC0C0-12E2-4021-A01B-D1130865E4E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BF693D-E6AC-462E-8B6B-BC7FB6E022F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/>
              <a:t>单击此处编辑母版文本样式</a:t>
            </a:r>
            <a:endParaRPr lang="zh-CN" noProof="0"/>
          </a:p>
          <a:p>
            <a:pPr lvl="1"/>
            <a:r>
              <a:rPr lang="zh-CN" noProof="0"/>
              <a:t>第二级</a:t>
            </a:r>
            <a:endParaRPr lang="zh-CN" noProof="0"/>
          </a:p>
          <a:p>
            <a:pPr lvl="2"/>
            <a:r>
              <a:rPr lang="zh-CN" noProof="0"/>
              <a:t>第三级</a:t>
            </a:r>
            <a:endParaRPr lang="zh-CN" noProof="0"/>
          </a:p>
          <a:p>
            <a:pPr lvl="3"/>
            <a:r>
              <a:rPr lang="zh-CN" noProof="0"/>
              <a:t>第四级</a:t>
            </a:r>
            <a:endParaRPr lang="zh-CN" noProof="0"/>
          </a:p>
          <a:p>
            <a:pPr lvl="4"/>
            <a:r>
              <a:rPr lang="zh-CN" noProof="0"/>
              <a:t>第五级</a:t>
            </a:r>
            <a:endParaRPr lang="zh-CN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B4AF2-0366-4913-81F1-9982CB9AFC1C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 bwMode="auto">
          <a:xfrm>
            <a:off x="4978400" y="3886200"/>
            <a:ext cx="6589184" cy="2590800"/>
            <a:chOff x="3733800" y="3886200"/>
            <a:chExt cx="4941277" cy="2590800"/>
          </a:xfrm>
        </p:grpSpPr>
        <p:pic>
          <p:nvPicPr>
            <p:cNvPr id="3" name="Picture 93" descr="C:\Documents and Settings\zl\桌面\四川大学图片\x2011040500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5334000"/>
              <a:ext cx="1359877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" name="Picture 6" descr="C:\Documents and Settings\zl\桌面\四川大学图片\201121159534309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0" y="3886200"/>
              <a:ext cx="1194954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" name="Picture 7" descr="C:\Documents and Settings\zl\桌面\四川大学图片\45_12658628755141.jpg"/>
            <p:cNvPicPr>
              <a:picLocks noChangeAspect="1" noChangeArrowheads="1"/>
            </p:cNvPicPr>
            <p:nvPr/>
          </p:nvPicPr>
          <p:blipFill>
            <a:blip r:embed="rId4" cstate="print"/>
            <a:srcRect t="23888" b="28337"/>
            <a:stretch>
              <a:fillRect/>
            </a:stretch>
          </p:blipFill>
          <p:spPr bwMode="auto">
            <a:xfrm>
              <a:off x="3733800" y="5486400"/>
              <a:ext cx="3408362" cy="99060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6" name="Picture 8" descr="C:\Documents and Settings\zl\桌面\四川大学图片\3369929_202548698183_2.jpg"/>
            <p:cNvPicPr>
              <a:picLocks noChangeAspect="1" noChangeArrowheads="1"/>
            </p:cNvPicPr>
            <p:nvPr/>
          </p:nvPicPr>
          <p:blipFill>
            <a:blip r:embed="rId5" cstate="print"/>
            <a:srcRect t="10256" b="10256"/>
            <a:stretch>
              <a:fillRect/>
            </a:stretch>
          </p:blipFill>
          <p:spPr bwMode="auto">
            <a:xfrm>
              <a:off x="5715000" y="4267200"/>
              <a:ext cx="1371600" cy="1066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</p:grp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EC817-1E1C-4DFE-8B98-550BFE33BA59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0" y="1262063"/>
            <a:ext cx="103632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4C4F5-07FA-4FD2-ABA2-43DE09E54257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1000" y="457206"/>
            <a:ext cx="2717800" cy="57578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0" y="457206"/>
            <a:ext cx="7950200" cy="5757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A562-7777-4E75-88AD-758D091D3E07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457201"/>
            <a:ext cx="10668000" cy="5635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17600" y="1262063"/>
            <a:ext cx="10363200" cy="4953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BA8A2-158D-44F7-A0C8-2194D6309494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4A3B6-27B8-44DD-8B48-4F0B9BF9387B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01007-D605-4FAD-8885-0EE39FCE95DE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C1E4D-3086-45DA-9C7F-BE1A3C2DB180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1" y="404814"/>
            <a:ext cx="10987617" cy="5462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49EF1-2D6F-4761-8B3B-5CFB8EABB8EB}" type="slidenum">
              <a:rPr lang="zh-CN" altLang="zh-CN"/>
            </a:fld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  <a:endParaRPr lang="zh-CN" altLang="en-US" sz="1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  <a:endParaRPr lang="zh-CN" altLang="en-US" sz="1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9CFD0-4215-4CE6-8849-594339DDB9A7}" type="datetime1">
              <a:rPr lang="en-US" altLang="zh-CN" smtClean="0"/>
            </a:fld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  <a:endParaRPr lang="zh-CN" altLang="en-US" sz="1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9CFD0-4215-4CE6-8849-594339DDB9A7}" type="datetime1">
              <a:rPr lang="en-US" altLang="zh-CN" smtClean="0"/>
            </a:fld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0" y="6518276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                                                                       蔚涛 </a:t>
            </a:r>
            <a:r>
              <a:rPr lang="en-US" altLang="zh-CN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2015  </a:t>
            </a:r>
            <a:endParaRPr lang="zh-CN" altLang="en-US" sz="1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" y="1100138"/>
            <a:ext cx="11684000" cy="5300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063B9-3593-49FC-B4D4-1F99671C6AA3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00"/>
            </a:lvl1pPr>
            <a:lvl2pPr marL="439420" indent="0">
              <a:buNone/>
              <a:defRPr sz="1700"/>
            </a:lvl2pPr>
            <a:lvl3pPr marL="878840" indent="0">
              <a:buNone/>
              <a:defRPr sz="1600"/>
            </a:lvl3pPr>
            <a:lvl4pPr marL="1318895" indent="0">
              <a:buNone/>
              <a:defRPr sz="1400"/>
            </a:lvl4pPr>
            <a:lvl5pPr marL="1758315" indent="0">
              <a:buNone/>
              <a:defRPr sz="1400"/>
            </a:lvl5pPr>
            <a:lvl6pPr marL="2197735" indent="0">
              <a:buNone/>
              <a:defRPr sz="1400"/>
            </a:lvl6pPr>
            <a:lvl7pPr marL="2637155" indent="0">
              <a:buNone/>
              <a:defRPr sz="1400"/>
            </a:lvl7pPr>
            <a:lvl8pPr marL="3077210" indent="0">
              <a:buNone/>
              <a:defRPr sz="1400"/>
            </a:lvl8pPr>
            <a:lvl9pPr marL="35166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4A533-55D0-4796-B5FB-7A263DCCFA63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1262063"/>
            <a:ext cx="508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262063"/>
            <a:ext cx="508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64B6-F17D-4B16-ACB4-74A6B88887DF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420" indent="0">
              <a:buNone/>
              <a:defRPr sz="1900" b="1"/>
            </a:lvl2pPr>
            <a:lvl3pPr marL="878840" indent="0">
              <a:buNone/>
              <a:defRPr sz="1700" b="1"/>
            </a:lvl3pPr>
            <a:lvl4pPr marL="1318895" indent="0">
              <a:buNone/>
              <a:defRPr sz="1600" b="1"/>
            </a:lvl4pPr>
            <a:lvl5pPr marL="1758315" indent="0">
              <a:buNone/>
              <a:defRPr sz="1600" b="1"/>
            </a:lvl5pPr>
            <a:lvl6pPr marL="2197735" indent="0">
              <a:buNone/>
              <a:defRPr sz="1600" b="1"/>
            </a:lvl6pPr>
            <a:lvl7pPr marL="2637155" indent="0">
              <a:buNone/>
              <a:defRPr sz="1600" b="1"/>
            </a:lvl7pPr>
            <a:lvl8pPr marL="3077210" indent="0">
              <a:buNone/>
              <a:defRPr sz="1600" b="1"/>
            </a:lvl8pPr>
            <a:lvl9pPr marL="35166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81"/>
            <a:ext cx="5386917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6"/>
            <a:ext cx="5389033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420" indent="0">
              <a:buNone/>
              <a:defRPr sz="1900" b="1"/>
            </a:lvl2pPr>
            <a:lvl3pPr marL="878840" indent="0">
              <a:buNone/>
              <a:defRPr sz="1700" b="1"/>
            </a:lvl3pPr>
            <a:lvl4pPr marL="1318895" indent="0">
              <a:buNone/>
              <a:defRPr sz="1600" b="1"/>
            </a:lvl4pPr>
            <a:lvl5pPr marL="1758315" indent="0">
              <a:buNone/>
              <a:defRPr sz="1600" b="1"/>
            </a:lvl5pPr>
            <a:lvl6pPr marL="2197735" indent="0">
              <a:buNone/>
              <a:defRPr sz="1600" b="1"/>
            </a:lvl6pPr>
            <a:lvl7pPr marL="2637155" indent="0">
              <a:buNone/>
              <a:defRPr sz="1600" b="1"/>
            </a:lvl7pPr>
            <a:lvl8pPr marL="3077210" indent="0">
              <a:buNone/>
              <a:defRPr sz="1600" b="1"/>
            </a:lvl8pPr>
            <a:lvl9pPr marL="35166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81"/>
            <a:ext cx="5389033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1CF62-8D31-4D4B-80E1-9F8D82A03006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773C-DAAC-4BE8-BDC1-95CC1AF90F1F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05370-496B-47A9-9129-00990809C24F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3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8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420" indent="0">
              <a:buNone/>
              <a:defRPr sz="1200"/>
            </a:lvl2pPr>
            <a:lvl3pPr marL="878840" indent="0">
              <a:buNone/>
              <a:defRPr sz="1000"/>
            </a:lvl3pPr>
            <a:lvl4pPr marL="1318895" indent="0">
              <a:buNone/>
              <a:defRPr sz="900"/>
            </a:lvl4pPr>
            <a:lvl5pPr marL="1758315" indent="0">
              <a:buNone/>
              <a:defRPr sz="900"/>
            </a:lvl5pPr>
            <a:lvl6pPr marL="2197735" indent="0">
              <a:buNone/>
              <a:defRPr sz="900"/>
            </a:lvl6pPr>
            <a:lvl7pPr marL="2637155" indent="0">
              <a:buNone/>
              <a:defRPr sz="900"/>
            </a:lvl7pPr>
            <a:lvl8pPr marL="3077210" indent="0">
              <a:buNone/>
              <a:defRPr sz="900"/>
            </a:lvl8pPr>
            <a:lvl9pPr marL="35166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4C3E7-07BA-4BEA-B566-BB2798D90A4B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7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2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/>
            </a:lvl1pPr>
            <a:lvl2pPr marL="439420" indent="0">
              <a:buNone/>
              <a:defRPr sz="2800"/>
            </a:lvl2pPr>
            <a:lvl3pPr marL="878840" indent="0">
              <a:buNone/>
              <a:defRPr sz="2300"/>
            </a:lvl3pPr>
            <a:lvl4pPr marL="1318895" indent="0">
              <a:buNone/>
              <a:defRPr sz="1900"/>
            </a:lvl4pPr>
            <a:lvl5pPr marL="1758315" indent="0">
              <a:buNone/>
              <a:defRPr sz="1900"/>
            </a:lvl5pPr>
            <a:lvl6pPr marL="2197735" indent="0">
              <a:buNone/>
              <a:defRPr sz="1900"/>
            </a:lvl6pPr>
            <a:lvl7pPr marL="2637155" indent="0">
              <a:buNone/>
              <a:defRPr sz="1900"/>
            </a:lvl7pPr>
            <a:lvl8pPr marL="3077210" indent="0">
              <a:buNone/>
              <a:defRPr sz="1900"/>
            </a:lvl8pPr>
            <a:lvl9pPr marL="351663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420" indent="0">
              <a:buNone/>
              <a:defRPr sz="1200"/>
            </a:lvl2pPr>
            <a:lvl3pPr marL="878840" indent="0">
              <a:buNone/>
              <a:defRPr sz="1000"/>
            </a:lvl3pPr>
            <a:lvl4pPr marL="1318895" indent="0">
              <a:buNone/>
              <a:defRPr sz="900"/>
            </a:lvl4pPr>
            <a:lvl5pPr marL="1758315" indent="0">
              <a:buNone/>
              <a:defRPr sz="900"/>
            </a:lvl5pPr>
            <a:lvl6pPr marL="2197735" indent="0">
              <a:buNone/>
              <a:defRPr sz="900"/>
            </a:lvl6pPr>
            <a:lvl7pPr marL="2637155" indent="0">
              <a:buNone/>
              <a:defRPr sz="900"/>
            </a:lvl7pPr>
            <a:lvl8pPr marL="3077210" indent="0">
              <a:buNone/>
              <a:defRPr sz="900"/>
            </a:lvl8pPr>
            <a:lvl9pPr marL="35166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874EA-FA27-4028-B308-5A6EDB6C3D24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3"/>
          <p:cNvSpPr txBox="1">
            <a:spLocks noChangeArrowheads="1"/>
          </p:cNvSpPr>
          <p:nvPr userDrawn="1"/>
        </p:nvSpPr>
        <p:spPr bwMode="auto">
          <a:xfrm>
            <a:off x="0" y="-34925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四川大学                                                                                                                                                                                                           线性代数</a:t>
            </a:r>
            <a:endPara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7" name="图片 12" descr="6d81800a19d8bc3ee5746ab8828ba61ea8d34547.jp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12015" r="12672" b="12279"/>
          <a:stretch>
            <a:fillRect/>
          </a:stretch>
        </p:blipFill>
        <p:spPr bwMode="auto">
          <a:xfrm>
            <a:off x="76200" y="-17463"/>
            <a:ext cx="3894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Box 20"/>
          <p:cNvSpPr txBox="1">
            <a:spLocks noChangeArrowheads="1"/>
          </p:cNvSpPr>
          <p:nvPr userDrawn="1"/>
        </p:nvSpPr>
        <p:spPr bwMode="auto">
          <a:xfrm>
            <a:off x="0" y="6518276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zh-CN" altLang="en-US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蔚涛</a:t>
            </a:r>
            <a:endPara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5422901" y="6505576"/>
            <a:ext cx="10562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A4EBC6A1-10F7-4E9F-8E06-FB199F066647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39420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6pPr>
      <a:lvl7pPr marL="878840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7pPr>
      <a:lvl8pPr marL="131889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8pPr>
      <a:lvl9pPr marL="175831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28930" indent="-3289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13105" indent="-2749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>
          <a:solidFill>
            <a:schemeClr val="bg2"/>
          </a:solidFill>
          <a:latin typeface="+mj-lt"/>
        </a:defRPr>
      </a:lvl2pPr>
      <a:lvl3pPr marL="1098550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bg2"/>
          </a:solidFill>
          <a:latin typeface="+mj-lt"/>
        </a:defRPr>
      </a:lvl3pPr>
      <a:lvl4pPr marL="1538605" indent="-219075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bg2"/>
          </a:solidFill>
          <a:latin typeface="+mj-lt"/>
        </a:defRPr>
      </a:lvl4pPr>
      <a:lvl5pPr marL="1978025" indent="-219075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5pPr>
      <a:lvl6pPr marL="2417445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6pPr>
      <a:lvl7pPr marL="285750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7pPr>
      <a:lvl8pPr marL="329692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8pPr>
      <a:lvl9pPr marL="373634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9pPr>
    </p:bodyStyle>
    <p:otherStyle>
      <a:defPPr>
        <a:defRPr lang="zh-CN"/>
      </a:defPPr>
      <a:lvl1pPr marL="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2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84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89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1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73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15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21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3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5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41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2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5.wmf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1.w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7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2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76.wmf"/><Relationship Id="rId10" Type="http://schemas.openxmlformats.org/officeDocument/2006/relationships/oleObject" Target="../embeddings/oleObject84.bin"/><Relationship Id="rId1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86.bin"/><Relationship Id="rId20" Type="http://schemas.openxmlformats.org/officeDocument/2006/relationships/vmlDrawing" Target="../drawings/vmlDrawing17.vml"/><Relationship Id="rId2" Type="http://schemas.openxmlformats.org/officeDocument/2006/relationships/image" Target="../media/image7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2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8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83.wmf"/><Relationship Id="rId11" Type="http://schemas.openxmlformats.org/officeDocument/2006/relationships/vmlDrawing" Target="../drawings/vmlDrawing18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9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88.wmf"/><Relationship Id="rId39" Type="http://schemas.openxmlformats.org/officeDocument/2006/relationships/vmlDrawing" Target="../drawings/vmlDrawing19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104.wmf"/><Relationship Id="rId36" Type="http://schemas.openxmlformats.org/officeDocument/2006/relationships/oleObject" Target="../embeddings/oleObject117.bin"/><Relationship Id="rId35" Type="http://schemas.openxmlformats.org/officeDocument/2006/relationships/image" Target="../media/image103.wmf"/><Relationship Id="rId34" Type="http://schemas.openxmlformats.org/officeDocument/2006/relationships/oleObject" Target="../embeddings/oleObject116.bin"/><Relationship Id="rId33" Type="http://schemas.openxmlformats.org/officeDocument/2006/relationships/image" Target="../media/image102.wmf"/><Relationship Id="rId32" Type="http://schemas.openxmlformats.org/officeDocument/2006/relationships/oleObject" Target="../embeddings/oleObject115.bin"/><Relationship Id="rId31" Type="http://schemas.openxmlformats.org/officeDocument/2006/relationships/oleObject" Target="../embeddings/oleObject114.bin"/><Relationship Id="rId30" Type="http://schemas.openxmlformats.org/officeDocument/2006/relationships/image" Target="../media/image101.wmf"/><Relationship Id="rId3" Type="http://schemas.openxmlformats.org/officeDocument/2006/relationships/oleObject" Target="../embeddings/oleObject100.bin"/><Relationship Id="rId29" Type="http://schemas.openxmlformats.org/officeDocument/2006/relationships/oleObject" Target="../embeddings/oleObject113.bin"/><Relationship Id="rId28" Type="http://schemas.openxmlformats.org/officeDocument/2006/relationships/image" Target="../media/image100.wmf"/><Relationship Id="rId27" Type="http://schemas.openxmlformats.org/officeDocument/2006/relationships/oleObject" Target="../embeddings/oleObject112.bin"/><Relationship Id="rId26" Type="http://schemas.openxmlformats.org/officeDocument/2006/relationships/image" Target="../media/image99.wmf"/><Relationship Id="rId25" Type="http://schemas.openxmlformats.org/officeDocument/2006/relationships/oleObject" Target="../embeddings/oleObject111.bin"/><Relationship Id="rId24" Type="http://schemas.openxmlformats.org/officeDocument/2006/relationships/image" Target="../media/image98.wmf"/><Relationship Id="rId23" Type="http://schemas.openxmlformats.org/officeDocument/2006/relationships/oleObject" Target="../embeddings/oleObject110.bin"/><Relationship Id="rId22" Type="http://schemas.openxmlformats.org/officeDocument/2006/relationships/image" Target="../media/image97.wmf"/><Relationship Id="rId21" Type="http://schemas.openxmlformats.org/officeDocument/2006/relationships/oleObject" Target="../embeddings/oleObject109.bin"/><Relationship Id="rId20" Type="http://schemas.openxmlformats.org/officeDocument/2006/relationships/image" Target="../media/image96.wmf"/><Relationship Id="rId2" Type="http://schemas.openxmlformats.org/officeDocument/2006/relationships/image" Target="../media/image87.wmf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95.w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94.w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9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05.w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1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1.wmf"/><Relationship Id="rId30" Type="http://schemas.openxmlformats.org/officeDocument/2006/relationships/vmlDrawing" Target="../drawings/vmlDrawing21.vml"/><Relationship Id="rId3" Type="http://schemas.openxmlformats.org/officeDocument/2006/relationships/oleObject" Target="../embeddings/oleObject12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22.wmf"/><Relationship Id="rId27" Type="http://schemas.openxmlformats.org/officeDocument/2006/relationships/oleObject" Target="../embeddings/oleObject136.bin"/><Relationship Id="rId26" Type="http://schemas.openxmlformats.org/officeDocument/2006/relationships/image" Target="../media/image121.wmf"/><Relationship Id="rId25" Type="http://schemas.openxmlformats.org/officeDocument/2006/relationships/oleObject" Target="../embeddings/oleObject135.bin"/><Relationship Id="rId24" Type="http://schemas.openxmlformats.org/officeDocument/2006/relationships/image" Target="../media/image120.wmf"/><Relationship Id="rId23" Type="http://schemas.openxmlformats.org/officeDocument/2006/relationships/oleObject" Target="../embeddings/oleObject134.bin"/><Relationship Id="rId22" Type="http://schemas.openxmlformats.org/officeDocument/2006/relationships/image" Target="../media/image119.wmf"/><Relationship Id="rId21" Type="http://schemas.openxmlformats.org/officeDocument/2006/relationships/oleObject" Target="../embeddings/oleObject133.bin"/><Relationship Id="rId20" Type="http://schemas.openxmlformats.org/officeDocument/2006/relationships/image" Target="../media/image118.wmf"/><Relationship Id="rId2" Type="http://schemas.openxmlformats.org/officeDocument/2006/relationships/image" Target="../media/image110.wmf"/><Relationship Id="rId19" Type="http://schemas.openxmlformats.org/officeDocument/2006/relationships/oleObject" Target="../embeddings/oleObject132.bin"/><Relationship Id="rId18" Type="http://schemas.openxmlformats.org/officeDocument/2006/relationships/image" Target="../media/image117.wmf"/><Relationship Id="rId17" Type="http://schemas.openxmlformats.org/officeDocument/2006/relationships/oleObject" Target="../embeddings/oleObject131.bin"/><Relationship Id="rId16" Type="http://schemas.openxmlformats.org/officeDocument/2006/relationships/image" Target="../media/image116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2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3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26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4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31.w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4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15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5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35.wmf"/><Relationship Id="rId16" Type="http://schemas.openxmlformats.org/officeDocument/2006/relationships/vmlDrawing" Target="../drawings/vmlDrawing2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7.w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46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45.wmf"/><Relationship Id="rId1" Type="http://schemas.openxmlformats.org/officeDocument/2006/relationships/oleObject" Target="../embeddings/oleObject157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48.wmf"/><Relationship Id="rId1" Type="http://schemas.openxmlformats.org/officeDocument/2006/relationships/oleObject" Target="../embeddings/oleObject16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67.bin"/><Relationship Id="rId3" Type="http://schemas.openxmlformats.org/officeDocument/2006/relationships/slide" Target="slide16.xml"/><Relationship Id="rId2" Type="http://schemas.openxmlformats.org/officeDocument/2006/relationships/image" Target="../media/image150.wmf"/><Relationship Id="rId1" Type="http://schemas.openxmlformats.org/officeDocument/2006/relationships/oleObject" Target="../embeddings/oleObject166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52.wmf"/><Relationship Id="rId1" Type="http://schemas.openxmlformats.org/officeDocument/2006/relationships/oleObject" Target="../embeddings/oleObject16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70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57.wmf"/><Relationship Id="rId1" Type="http://schemas.openxmlformats.org/officeDocument/2006/relationships/oleObject" Target="../embeddings/oleObject173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159.wmf"/><Relationship Id="rId1" Type="http://schemas.openxmlformats.org/officeDocument/2006/relationships/oleObject" Target="../embeddings/oleObject17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1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78.bin"/><Relationship Id="rId24" Type="http://schemas.openxmlformats.org/officeDocument/2006/relationships/vmlDrawing" Target="../drawings/vmlDrawing3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71.wmf"/><Relationship Id="rId21" Type="http://schemas.openxmlformats.org/officeDocument/2006/relationships/oleObject" Target="../embeddings/oleObject187.bin"/><Relationship Id="rId20" Type="http://schemas.openxmlformats.org/officeDocument/2006/relationships/image" Target="../media/image170.wmf"/><Relationship Id="rId2" Type="http://schemas.openxmlformats.org/officeDocument/2006/relationships/image" Target="../media/image161.wmf"/><Relationship Id="rId19" Type="http://schemas.openxmlformats.org/officeDocument/2006/relationships/oleObject" Target="../embeddings/oleObject186.bin"/><Relationship Id="rId18" Type="http://schemas.openxmlformats.org/officeDocument/2006/relationships/image" Target="../media/image169.wmf"/><Relationship Id="rId17" Type="http://schemas.openxmlformats.org/officeDocument/2006/relationships/oleObject" Target="../embeddings/oleObject185.bin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84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83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82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77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72.wmf"/><Relationship Id="rId10" Type="http://schemas.openxmlformats.org/officeDocument/2006/relationships/vmlDrawing" Target="../drawings/vmlDrawing35.vml"/><Relationship Id="rId1" Type="http://schemas.openxmlformats.org/officeDocument/2006/relationships/oleObject" Target="../embeddings/oleObject188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6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7.wmf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97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9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22.bin"/><Relationship Id="rId13" Type="http://schemas.openxmlformats.org/officeDocument/2006/relationships/image" Target="../media/image22.wmf"/><Relationship Id="rId12" Type="http://schemas.openxmlformats.org/officeDocument/2006/relationships/oleObject" Target="../embeddings/oleObject21.bin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4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9.wmf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3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0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6" descr="C:\Documents and Settings\zl\桌面\201121159534309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 r="66316"/>
          <a:stretch>
            <a:fillRect/>
          </a:stretch>
        </p:blipFill>
        <p:spPr bwMode="auto">
          <a:xfrm>
            <a:off x="191344" y="74614"/>
            <a:ext cx="7620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8"/>
          <p:cNvSpPr>
            <a:spLocks noChangeArrowheads="1" noChangeShapeType="1" noTextEdit="1"/>
          </p:cNvSpPr>
          <p:nvPr/>
        </p:nvSpPr>
        <p:spPr bwMode="auto">
          <a:xfrm>
            <a:off x="1029544" y="152400"/>
            <a:ext cx="20574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500" kern="1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四川大学</a:t>
            </a:r>
            <a:endParaRPr lang="zh-CN" altLang="en-US" sz="3500" kern="1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文本占位符 4"/>
          <p:cNvSpPr txBox="1"/>
          <p:nvPr/>
        </p:nvSpPr>
        <p:spPr bwMode="auto">
          <a:xfrm>
            <a:off x="2207568" y="2052638"/>
            <a:ext cx="6734175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3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pPr>
              <a:defRPr/>
            </a:pPr>
            <a:r>
              <a:rPr lang="zh-CN" altLang="en-US" sz="4400" b="1" kern="0" dirty="0">
                <a:solidFill>
                  <a:schemeClr val="tx1"/>
                </a:solidFill>
                <a:ea typeface="宋体" panose="02010600030101010101" pitchFamily="2" charset="-122"/>
              </a:rPr>
              <a:t>第三章  </a:t>
            </a:r>
            <a:r>
              <a:rPr lang="zh-CN" altLang="en-US" sz="4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行列式</a:t>
            </a:r>
            <a:endParaRPr lang="en-US" altLang="zh-CN" sz="4400" b="1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181498" y="2987675"/>
            <a:ext cx="65822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第二节 行列式的重要性质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——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行列式的计算 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5330" name="Object 2"/>
          <p:cNvGraphicFramePr>
            <a:graphicFrameLocks noChangeAspect="1"/>
          </p:cNvGraphicFramePr>
          <p:nvPr/>
        </p:nvGraphicFramePr>
        <p:xfrm>
          <a:off x="2667001" y="914400"/>
          <a:ext cx="4875213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5232400" imgH="2578100" progId="Equation.3">
                  <p:embed/>
                </p:oleObj>
              </mc:Choice>
              <mc:Fallback>
                <p:oleObj name="Equation" r:id="rId1" imgW="5232400" imgH="257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914400"/>
                        <a:ext cx="4875213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2566989" y="3524250"/>
            <a:ext cx="4465637" cy="2578100"/>
            <a:chOff x="657" y="2220"/>
            <a:chExt cx="2813" cy="1624"/>
          </a:xfrm>
        </p:grpSpPr>
        <p:graphicFrame>
          <p:nvGraphicFramePr>
            <p:cNvPr id="10246" name="Object 4"/>
            <p:cNvGraphicFramePr>
              <a:graphicFrameLocks noChangeAspect="1"/>
            </p:cNvGraphicFramePr>
            <p:nvPr/>
          </p:nvGraphicFramePr>
          <p:xfrm>
            <a:off x="657" y="2220"/>
            <a:ext cx="2813" cy="1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3" imgW="6362700" imgH="2578100" progId="Equation.3">
                    <p:embed/>
                  </p:oleObj>
                </mc:Choice>
                <mc:Fallback>
                  <p:oleObj name="Equation" r:id="rId3" imgW="6362700" imgH="2578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220"/>
                          <a:ext cx="2813" cy="1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5"/>
            <p:cNvGraphicFramePr>
              <a:graphicFrameLocks noChangeAspect="1"/>
            </p:cNvGraphicFramePr>
            <p:nvPr/>
          </p:nvGraphicFramePr>
          <p:xfrm>
            <a:off x="3024" y="2729"/>
            <a:ext cx="38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公式" r:id="rId5" imgW="215900" imgH="330200" progId="Equation.3">
                    <p:embed/>
                  </p:oleObj>
                </mc:Choice>
                <mc:Fallback>
                  <p:oleObj name="公式" r:id="rId5" imgW="215900" imgH="330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729"/>
                          <a:ext cx="38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6"/>
            <p:cNvGraphicFramePr>
              <a:graphicFrameLocks noChangeAspect="1"/>
            </p:cNvGraphicFramePr>
            <p:nvPr/>
          </p:nvGraphicFramePr>
          <p:xfrm>
            <a:off x="1920" y="3264"/>
            <a:ext cx="40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7" imgW="203200" imgH="317500" progId="Equation.3">
                    <p:embed/>
                  </p:oleObj>
                </mc:Choice>
                <mc:Fallback>
                  <p:oleObj name="Equation" r:id="rId7" imgW="203200" imgH="31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264"/>
                          <a:ext cx="40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5335" name="Object 3"/>
          <p:cNvGraphicFramePr>
            <a:graphicFrameLocks noChangeAspect="1"/>
          </p:cNvGraphicFramePr>
          <p:nvPr/>
        </p:nvGraphicFramePr>
        <p:xfrm>
          <a:off x="7150100" y="4519613"/>
          <a:ext cx="28717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3568700" imgH="469900" progId="Equation.3">
                  <p:embed/>
                </p:oleObj>
              </mc:Choice>
              <mc:Fallback>
                <p:oleObj name="Equation" r:id="rId9" imgW="35687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4519613"/>
                        <a:ext cx="28717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2182813" y="789732"/>
          <a:ext cx="36449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644900" imgH="2578100" progId="Equation.DSMT4">
                  <p:embed/>
                </p:oleObj>
              </mc:Choice>
              <mc:Fallback>
                <p:oleObj name="Equation" r:id="rId1" imgW="3644900" imgH="2578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789732"/>
                        <a:ext cx="36449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3071664" y="314425"/>
            <a:ext cx="577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将第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行的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倍分别加到第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2…n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行：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5189" y="344588"/>
            <a:ext cx="11080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/>
              <a:t>法二：</a:t>
            </a:r>
            <a:endParaRPr lang="zh-CN" altLang="en-US" sz="2400" b="1" dirty="0"/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5827713" y="789732"/>
          <a:ext cx="4703762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095500" imgH="1155700" progId="Equation.DSMT4">
                  <p:embed/>
                </p:oleObj>
              </mc:Choice>
              <mc:Fallback>
                <p:oleObj name="Equation" r:id="rId3" imgW="2095500" imgH="1155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13" y="789732"/>
                        <a:ext cx="4703762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527800" y="1104057"/>
            <a:ext cx="3600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27800" y="1104058"/>
            <a:ext cx="0" cy="2087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527801" y="1104058"/>
            <a:ext cx="3529013" cy="2087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689225" y="3275758"/>
            <a:ext cx="7740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将第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2…n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列的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倍分别加到第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列：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2567608" y="3861048"/>
          <a:ext cx="553085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2463800" imgH="1155700" progId="Equation.DSMT4">
                  <p:embed/>
                </p:oleObj>
              </mc:Choice>
              <mc:Fallback>
                <p:oleObj name="Equation" r:id="rId5" imgW="2463800" imgH="1155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3861048"/>
                        <a:ext cx="553085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8124895" y="4667522"/>
          <a:ext cx="28717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3568700" imgH="469900" progId="Equation.3">
                  <p:embed/>
                </p:oleObj>
              </mc:Choice>
              <mc:Fallback>
                <p:oleObj name="Equation" r:id="rId7" imgW="35687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895" y="4667522"/>
                        <a:ext cx="28717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3919216" y="476250"/>
          <a:ext cx="31369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136900" imgH="2603500" progId="Equation.DSMT4">
                  <p:embed/>
                </p:oleObj>
              </mc:Choice>
              <mc:Fallback>
                <p:oleObj name="Equation" r:id="rId1" imgW="3136900" imgH="2603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216" y="476250"/>
                        <a:ext cx="31369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847528" y="147558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计算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52324" name="Text Box 4"/>
          <p:cNvSpPr txBox="1">
            <a:spLocks noChangeArrowheads="1"/>
          </p:cNvSpPr>
          <p:nvPr/>
        </p:nvSpPr>
        <p:spPr bwMode="auto">
          <a:xfrm>
            <a:off x="1774826" y="321310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52325" name="Object 3"/>
          <p:cNvGraphicFramePr>
            <a:graphicFrameLocks noChangeAspect="1"/>
          </p:cNvGraphicFramePr>
          <p:nvPr/>
        </p:nvGraphicFramePr>
        <p:xfrm>
          <a:off x="2351088" y="3141663"/>
          <a:ext cx="52705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5270500" imgH="3035300" progId="Equation.DSMT4">
                  <p:embed/>
                </p:oleObj>
              </mc:Choice>
              <mc:Fallback>
                <p:oleObj name="Equation" r:id="rId3" imgW="5270500" imgH="303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141663"/>
                        <a:ext cx="5270500" cy="303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6" name="Object 4"/>
          <p:cNvGraphicFramePr>
            <a:graphicFrameLocks noChangeAspect="1"/>
          </p:cNvGraphicFramePr>
          <p:nvPr/>
        </p:nvGraphicFramePr>
        <p:xfrm>
          <a:off x="2927350" y="5229225"/>
          <a:ext cx="14414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714500" imgH="838200" progId="Equation.DSMT4">
                  <p:embed/>
                </p:oleObj>
              </mc:Choice>
              <mc:Fallback>
                <p:oleObj name="Equation" r:id="rId5" imgW="17145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229225"/>
                        <a:ext cx="14414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7" name="Object 5"/>
          <p:cNvGraphicFramePr>
            <a:graphicFrameLocks noChangeAspect="1"/>
          </p:cNvGraphicFramePr>
          <p:nvPr/>
        </p:nvGraphicFramePr>
        <p:xfrm>
          <a:off x="4583113" y="3213100"/>
          <a:ext cx="36322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632200" imgH="3035300" progId="Equation.DSMT4">
                  <p:embed/>
                </p:oleObj>
              </mc:Choice>
              <mc:Fallback>
                <p:oleObj name="Equation" r:id="rId7" imgW="3632200" imgH="303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213100"/>
                        <a:ext cx="3632200" cy="3035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8" name="Object 6"/>
          <p:cNvGraphicFramePr>
            <a:graphicFrameLocks noChangeAspect="1"/>
          </p:cNvGraphicFramePr>
          <p:nvPr/>
        </p:nvGraphicFramePr>
        <p:xfrm>
          <a:off x="2927350" y="5751513"/>
          <a:ext cx="14001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752600" imgH="1066800" progId="Equation.DSMT4">
                  <p:embed/>
                </p:oleObj>
              </mc:Choice>
              <mc:Fallback>
                <p:oleObj name="Equation" r:id="rId9" imgW="1752600" imgH="106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751513"/>
                        <a:ext cx="14001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29" name="Object 7"/>
          <p:cNvGraphicFramePr>
            <a:graphicFrameLocks noChangeAspect="1"/>
          </p:cNvGraphicFramePr>
          <p:nvPr/>
        </p:nvGraphicFramePr>
        <p:xfrm>
          <a:off x="4583113" y="3213100"/>
          <a:ext cx="4864100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4864100" imgH="3035300" progId="Equation.DSMT4">
                  <p:embed/>
                </p:oleObj>
              </mc:Choice>
              <mc:Fallback>
                <p:oleObj name="Equation" r:id="rId11" imgW="4864100" imgH="303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213100"/>
                        <a:ext cx="4864100" cy="3035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30" name="Line 10"/>
          <p:cNvSpPr>
            <a:spLocks noChangeShapeType="1"/>
          </p:cNvSpPr>
          <p:nvPr/>
        </p:nvSpPr>
        <p:spPr bwMode="auto">
          <a:xfrm>
            <a:off x="6240464" y="3284539"/>
            <a:ext cx="3095625" cy="2808287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52331" name="Object 8"/>
          <p:cNvGraphicFramePr>
            <a:graphicFrameLocks noChangeAspect="1"/>
          </p:cNvGraphicFramePr>
          <p:nvPr/>
        </p:nvGraphicFramePr>
        <p:xfrm>
          <a:off x="7230741" y="1268413"/>
          <a:ext cx="2184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2184400" imgH="1054100" progId="Equation.3">
                  <p:embed/>
                </p:oleObj>
              </mc:Choice>
              <mc:Fallback>
                <p:oleObj name="Equation" r:id="rId13" imgW="2184400" imgH="1054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0741" y="1268413"/>
                        <a:ext cx="2184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2"/>
          <p:cNvGrpSpPr/>
          <p:nvPr/>
        </p:nvGrpSpPr>
        <p:grpSpPr bwMode="auto">
          <a:xfrm>
            <a:off x="4711379" y="692151"/>
            <a:ext cx="2232025" cy="2232025"/>
            <a:chOff x="2200" y="436"/>
            <a:chExt cx="1406" cy="1406"/>
          </a:xfrm>
        </p:grpSpPr>
        <p:sp>
          <p:nvSpPr>
            <p:cNvPr id="12303" name="Line 13"/>
            <p:cNvSpPr>
              <a:spLocks noChangeShapeType="1"/>
            </p:cNvSpPr>
            <p:nvPr/>
          </p:nvSpPr>
          <p:spPr bwMode="auto">
            <a:xfrm>
              <a:off x="2200" y="436"/>
              <a:ext cx="140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4"/>
            <p:cNvSpPr>
              <a:spLocks noChangeShapeType="1"/>
            </p:cNvSpPr>
            <p:nvPr/>
          </p:nvSpPr>
          <p:spPr bwMode="auto">
            <a:xfrm>
              <a:off x="2200" y="436"/>
              <a:ext cx="0" cy="127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5"/>
            <p:cNvSpPr>
              <a:spLocks noChangeShapeType="1"/>
            </p:cNvSpPr>
            <p:nvPr/>
          </p:nvSpPr>
          <p:spPr bwMode="auto">
            <a:xfrm>
              <a:off x="2200" y="436"/>
              <a:ext cx="1406" cy="140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336" name="Rectangle 16"/>
          <p:cNvSpPr>
            <a:spLocks noChangeArrowheads="1"/>
          </p:cNvSpPr>
          <p:nvPr/>
        </p:nvSpPr>
        <p:spPr bwMode="auto">
          <a:xfrm>
            <a:off x="7375204" y="549275"/>
            <a:ext cx="1979613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箭形行列式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5400" y="500615"/>
            <a:ext cx="744114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5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4" grpId="0" autoUpdateAnimBg="0"/>
      <p:bldP spid="9523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225550" y="548680"/>
            <a:ext cx="838200" cy="5810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kumimoji="1"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2390895" y="521495"/>
          <a:ext cx="6696075" cy="295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946400" imgH="927100" progId="Equation.DSMT4">
                  <p:embed/>
                </p:oleObj>
              </mc:Choice>
              <mc:Fallback>
                <p:oleObj name="Equation" r:id="rId1" imgW="2946400" imgH="927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895" y="521495"/>
                        <a:ext cx="6696075" cy="295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7380" name="Text Box 4"/>
          <p:cNvSpPr txBox="1">
            <a:spLocks noChangeArrowheads="1"/>
          </p:cNvSpPr>
          <p:nvPr/>
        </p:nvSpPr>
        <p:spPr bwMode="auto">
          <a:xfrm>
            <a:off x="1467908" y="3537836"/>
            <a:ext cx="60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7381" name="Text Box 5"/>
          <p:cNvSpPr txBox="1">
            <a:spLocks noChangeArrowheads="1"/>
          </p:cNvSpPr>
          <p:nvPr/>
        </p:nvSpPr>
        <p:spPr bwMode="auto">
          <a:xfrm>
            <a:off x="2279650" y="3553618"/>
            <a:ext cx="77724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分析</a:t>
            </a:r>
            <a:r>
              <a:rPr kumimoji="1"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此行列式的特点是相邻两行对应元素要么差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要么相等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7382" name="Text Box 6"/>
          <p:cNvSpPr txBox="1">
            <a:spLocks noChangeArrowheads="1"/>
          </p:cNvSpPr>
          <p:nvPr/>
        </p:nvSpPr>
        <p:spPr bwMode="auto">
          <a:xfrm>
            <a:off x="2063750" y="5876926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依次从第</a:t>
            </a:r>
            <a:r>
              <a:rPr kumimoji="1"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n-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行开始，而不是从第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行开始！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7383" name="Line 7"/>
          <p:cNvSpPr>
            <a:spLocks noChangeShapeType="1"/>
          </p:cNvSpPr>
          <p:nvPr/>
        </p:nvSpPr>
        <p:spPr bwMode="auto">
          <a:xfrm flipV="1">
            <a:off x="4079876" y="981075"/>
            <a:ext cx="4968875" cy="2376488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7384" name="Rectangle 8"/>
          <p:cNvSpPr>
            <a:spLocks noChangeArrowheads="1"/>
          </p:cNvSpPr>
          <p:nvPr/>
        </p:nvSpPr>
        <p:spPr bwMode="auto">
          <a:xfrm>
            <a:off x="2279650" y="4797425"/>
            <a:ext cx="70564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这类行列式可以考虑依次把上一行的（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-1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）倍加到下一行去，</a:t>
            </a:r>
            <a:endParaRPr kumimoji="1"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80" grpId="0" autoUpdateAnimBg="0"/>
      <p:bldP spid="997381" grpId="0" autoUpdateAnimBg="0"/>
      <p:bldP spid="997382" grpId="0" autoUpdateAnimBg="0"/>
      <p:bldP spid="9973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2"/>
          <p:cNvGrpSpPr/>
          <p:nvPr/>
        </p:nvGrpSpPr>
        <p:grpSpPr bwMode="auto">
          <a:xfrm>
            <a:off x="1905000" y="381000"/>
            <a:ext cx="7359650" cy="3048000"/>
            <a:chOff x="806" y="144"/>
            <a:chExt cx="4719" cy="1680"/>
          </a:xfrm>
        </p:grpSpPr>
        <p:graphicFrame>
          <p:nvGraphicFramePr>
            <p:cNvPr id="14342" name="Object 3"/>
            <p:cNvGraphicFramePr>
              <a:graphicFrameLocks noChangeAspect="1"/>
            </p:cNvGraphicFramePr>
            <p:nvPr/>
          </p:nvGraphicFramePr>
          <p:xfrm>
            <a:off x="806" y="144"/>
            <a:ext cx="4578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Equation" r:id="rId1" imgW="2171700" imgH="914400" progId="Equation.DSMT4">
                    <p:embed/>
                  </p:oleObj>
                </mc:Choice>
                <mc:Fallback>
                  <p:oleObj name="Equation" r:id="rId1" imgW="2171700" imgH="914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144"/>
                          <a:ext cx="4578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4"/>
            <p:cNvGraphicFramePr>
              <a:graphicFrameLocks noChangeAspect="1"/>
            </p:cNvGraphicFramePr>
            <p:nvPr/>
          </p:nvGraphicFramePr>
          <p:xfrm>
            <a:off x="3504" y="1440"/>
            <a:ext cx="2021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558800" imgH="215900" progId="Equation.DSMT4">
                    <p:embed/>
                  </p:oleObj>
                </mc:Choice>
                <mc:Fallback>
                  <p:oleObj name="Equation" r:id="rId3" imgW="558800" imgH="2159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440"/>
                          <a:ext cx="2021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8405" name="Line 5"/>
          <p:cNvSpPr>
            <a:spLocks noChangeShapeType="1"/>
          </p:cNvSpPr>
          <p:nvPr/>
        </p:nvSpPr>
        <p:spPr bwMode="auto">
          <a:xfrm flipV="1">
            <a:off x="3143250" y="836613"/>
            <a:ext cx="5905500" cy="21971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98406" name="Object 2"/>
          <p:cNvGraphicFramePr>
            <a:graphicFrameLocks noChangeAspect="1"/>
          </p:cNvGraphicFramePr>
          <p:nvPr/>
        </p:nvGraphicFramePr>
        <p:xfrm>
          <a:off x="2387600" y="3697288"/>
          <a:ext cx="7850188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628900" imgH="342900" progId="Equation.DSMT4">
                  <p:embed/>
                </p:oleObj>
              </mc:Choice>
              <mc:Fallback>
                <p:oleObj name="Equation" r:id="rId5" imgW="2628900" imgH="342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697288"/>
                        <a:ext cx="7850188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74825" y="1388914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</a:rPr>
              <a:t>计算行列式</a:t>
            </a:r>
            <a:endParaRPr lang="zh-CN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057400" y="2125513"/>
          <a:ext cx="35560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556000" imgH="2578100" progId="Equation.3">
                  <p:embed/>
                </p:oleObj>
              </mc:Choice>
              <mc:Fallback>
                <p:oleObj name="" r:id="rId1" imgW="3556000" imgH="2578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25513"/>
                        <a:ext cx="35560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495550" y="2874813"/>
            <a:ext cx="33528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448300" y="1965176"/>
            <a:ext cx="19050" cy="30480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5902326" y="2455713"/>
          <a:ext cx="3979863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102100" imgH="2070100" progId="Equation.DSMT4">
                  <p:embed/>
                </p:oleObj>
              </mc:Choice>
              <mc:Fallback>
                <p:oleObj name="" r:id="rId3" imgW="4102100" imgH="2070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6" y="2455713"/>
                        <a:ext cx="3979863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95400" y="500615"/>
            <a:ext cx="744114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575050" y="3284539"/>
          <a:ext cx="302418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041400" imgH="698500" progId="Equation.DSMT4">
                  <p:embed/>
                </p:oleObj>
              </mc:Choice>
              <mc:Fallback>
                <p:oleObj name="" r:id="rId1" imgW="1041400" imgH="698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284539"/>
                        <a:ext cx="3024188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6672263" y="3933825"/>
          <a:ext cx="288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882900" imgH="977900" progId="Equation.3">
                  <p:embed/>
                </p:oleObj>
              </mc:Choice>
              <mc:Fallback>
                <p:oleObj name="" r:id="rId3" imgW="28829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933825"/>
                        <a:ext cx="288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819400" y="5486401"/>
          <a:ext cx="3644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641725" imgH="405765" progId="Equation.3">
                  <p:embed/>
                </p:oleObj>
              </mc:Choice>
              <mc:Fallback>
                <p:oleObj name="" r:id="rId5" imgW="3641725" imgH="4057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86401"/>
                        <a:ext cx="3644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6527800" y="1196976"/>
          <a:ext cx="301625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245235" imgH="698500" progId="Equation.DSMT4">
                  <p:embed/>
                </p:oleObj>
              </mc:Choice>
              <mc:Fallback>
                <p:oleObj name="" r:id="rId7" imgW="1245235" imgH="698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196976"/>
                        <a:ext cx="301625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6"/>
          <p:cNvGraphicFramePr>
            <a:graphicFrameLocks noChangeAspect="1"/>
          </p:cNvGraphicFramePr>
          <p:nvPr/>
        </p:nvGraphicFramePr>
        <p:xfrm>
          <a:off x="2438400" y="990600"/>
          <a:ext cx="3733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3848100" imgH="2044700" progId="Equation.3">
                  <p:embed/>
                </p:oleObj>
              </mc:Choice>
              <mc:Fallback>
                <p:oleObj name="" r:id="rId9" imgW="3848100" imgH="204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90600"/>
                        <a:ext cx="3733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3727450" y="1219200"/>
            <a:ext cx="26670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4038600" y="838200"/>
            <a:ext cx="6350" cy="22098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9"/>
          <p:cNvGrpSpPr/>
          <p:nvPr/>
        </p:nvGrpSpPr>
        <p:grpSpPr bwMode="auto">
          <a:xfrm>
            <a:off x="2279650" y="3860800"/>
            <a:ext cx="1371600" cy="914400"/>
            <a:chOff x="0" y="0"/>
            <a:chExt cx="864" cy="576"/>
          </a:xfrm>
        </p:grpSpPr>
        <p:graphicFrame>
          <p:nvGraphicFramePr>
            <p:cNvPr id="34829" name="Object 10"/>
            <p:cNvGraphicFramePr>
              <a:graphicFrameLocks noChangeAspect="1"/>
            </p:cNvGraphicFramePr>
            <p:nvPr/>
          </p:nvGraphicFramePr>
          <p:xfrm>
            <a:off x="173" y="343"/>
            <a:ext cx="46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1" imgW="825500" imgH="431800" progId="Equation.3">
                    <p:embed/>
                  </p:oleObj>
                </mc:Choice>
                <mc:Fallback>
                  <p:oleObj name="" r:id="rId11" imgW="825500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" y="343"/>
                          <a:ext cx="46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30" name="Group 11"/>
            <p:cNvGrpSpPr/>
            <p:nvPr/>
          </p:nvGrpSpPr>
          <p:grpSpPr bwMode="auto">
            <a:xfrm>
              <a:off x="43" y="247"/>
              <a:ext cx="778" cy="82"/>
              <a:chOff x="0" y="0"/>
              <a:chExt cx="864" cy="96"/>
            </a:xfrm>
          </p:grpSpPr>
          <p:sp>
            <p:nvSpPr>
              <p:cNvPr id="34832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3" name="Line 13"/>
              <p:cNvSpPr>
                <a:spLocks noChangeShapeType="1"/>
              </p:cNvSpPr>
              <p:nvPr/>
            </p:nvSpPr>
            <p:spPr bwMode="auto">
              <a:xfrm>
                <a:off x="0" y="9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34831" name="Object 14"/>
            <p:cNvGraphicFramePr>
              <a:graphicFrameLocks noChangeAspect="1"/>
            </p:cNvGraphicFramePr>
            <p:nvPr/>
          </p:nvGraphicFramePr>
          <p:xfrm>
            <a:off x="0" y="0"/>
            <a:ext cx="86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3" imgW="1524635" imgH="419100" progId="Equation.3">
                    <p:embed/>
                  </p:oleObj>
                </mc:Choice>
                <mc:Fallback>
                  <p:oleObj name="" r:id="rId13" imgW="1524635" imgH="419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64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4656138" y="3716338"/>
            <a:ext cx="22860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4727575" y="3573463"/>
            <a:ext cx="0" cy="15240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2"/>
          <p:cNvGraphicFramePr>
            <a:graphicFrameLocks noChangeAspect="1"/>
          </p:cNvGraphicFramePr>
          <p:nvPr/>
        </p:nvGraphicFramePr>
        <p:xfrm>
          <a:off x="4908850" y="272256"/>
          <a:ext cx="4032250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905000" imgH="1384300" progId="Equation.DSMT4">
                  <p:embed/>
                </p:oleObj>
              </mc:Choice>
              <mc:Fallback>
                <p:oleObj name="" r:id="rId1" imgW="1905000" imgH="1384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850" y="272256"/>
                        <a:ext cx="4032250" cy="29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268739" y="549275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 dirty="0"/>
              <a:t>计算行列式</a:t>
            </a:r>
            <a:endParaRPr lang="zh-CN" altLang="zh-CN" b="1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063751" y="386080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919289" y="4724400"/>
          <a:ext cx="8604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06400" imgH="228600" progId="Equation.DSMT4">
                  <p:embed/>
                </p:oleObj>
              </mc:Choice>
              <mc:Fallback>
                <p:oleObj name="" r:id="rId3" imgW="4064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724400"/>
                        <a:ext cx="8604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5448300" y="549275"/>
            <a:ext cx="3887788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5951538" y="188914"/>
            <a:ext cx="0" cy="2879725"/>
          </a:xfrm>
          <a:prstGeom prst="line">
            <a:avLst/>
          </a:prstGeom>
          <a:noFill/>
          <a:ln w="28575">
            <a:solidFill>
              <a:srgbClr val="00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782888" y="3573463"/>
          <a:ext cx="338455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955800" imgH="1625600" progId="Equation.DSMT4">
                  <p:embed/>
                </p:oleObj>
              </mc:Choice>
              <mc:Fallback>
                <p:oleObj name="" r:id="rId5" imgW="1955800" imgH="162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573463"/>
                        <a:ext cx="3384550" cy="281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5902326" y="3500439"/>
          <a:ext cx="4454525" cy="287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2514600" imgH="1625600" progId="Equation.DSMT4">
                  <p:embed/>
                </p:oleObj>
              </mc:Choice>
              <mc:Fallback>
                <p:oleObj name="" r:id="rId7" imgW="2514600" imgH="162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6" y="3500439"/>
                        <a:ext cx="4454525" cy="287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5664200" y="3213100"/>
            <a:ext cx="0" cy="3240088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927351" y="6165850"/>
            <a:ext cx="3095625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7248525" y="3284539"/>
            <a:ext cx="0" cy="3240087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7032626" y="6165850"/>
            <a:ext cx="3167063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456363" y="836613"/>
            <a:ext cx="2303462" cy="208915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608889" y="3716338"/>
            <a:ext cx="2232025" cy="2089150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5" name="Group 16"/>
          <p:cNvGrpSpPr/>
          <p:nvPr/>
        </p:nvGrpSpPr>
        <p:grpSpPr bwMode="auto">
          <a:xfrm>
            <a:off x="4948489" y="244076"/>
            <a:ext cx="4362450" cy="2930525"/>
            <a:chOff x="18" y="-5"/>
            <a:chExt cx="2748" cy="1846"/>
          </a:xfrm>
        </p:grpSpPr>
        <p:graphicFrame>
          <p:nvGraphicFramePr>
            <p:cNvPr id="10263" name="Object 17"/>
            <p:cNvGraphicFramePr>
              <a:graphicFrameLocks noChangeAspect="1"/>
            </p:cNvGraphicFramePr>
            <p:nvPr/>
          </p:nvGraphicFramePr>
          <p:xfrm>
            <a:off x="18" y="-5"/>
            <a:ext cx="2540" cy="1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9" imgW="1905000" imgH="1384300" progId="Equation.DSMT4">
                    <p:embed/>
                  </p:oleObj>
                </mc:Choice>
                <mc:Fallback>
                  <p:oleObj name="" r:id="rId9" imgW="1905000" imgH="13843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" y="-5"/>
                          <a:ext cx="2540" cy="184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Line 18"/>
            <p:cNvSpPr>
              <a:spLocks noChangeShapeType="1"/>
            </p:cNvSpPr>
            <p:nvPr/>
          </p:nvSpPr>
          <p:spPr bwMode="auto">
            <a:xfrm flipV="1">
              <a:off x="317" y="182"/>
              <a:ext cx="244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3071814" y="3716338"/>
            <a:ext cx="2232025" cy="208915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6264664" y="736671"/>
            <a:ext cx="2232025" cy="2016125"/>
          </a:xfrm>
          <a:prstGeom prst="rect">
            <a:avLst/>
          </a:prstGeom>
          <a:noFill/>
          <a:ln w="28575">
            <a:solidFill>
              <a:schemeClr val="hlink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H="1">
            <a:off x="8832850" y="188914"/>
            <a:ext cx="0" cy="3240087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5029179" y="149616"/>
          <a:ext cx="4275138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0" imgW="2019300" imgH="1397000" progId="Equation.DSMT4">
                  <p:embed/>
                </p:oleObj>
              </mc:Choice>
              <mc:Fallback>
                <p:oleObj name="" r:id="rId10" imgW="2019300" imgH="1397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179" y="149616"/>
                        <a:ext cx="4275138" cy="2955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6024564" y="476251"/>
            <a:ext cx="2808287" cy="2449513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" name="文本框 7"/>
          <p:cNvSpPr txBox="1"/>
          <p:nvPr/>
        </p:nvSpPr>
        <p:spPr>
          <a:xfrm>
            <a:off x="646132" y="540325"/>
            <a:ext cx="74571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nimBg="1"/>
      <p:bldP spid="12303" grpId="0" animBg="1"/>
      <p:bldP spid="12307" grpId="0" animBg="1"/>
      <p:bldP spid="12308" grpId="0" animBg="1"/>
      <p:bldP spid="123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Group 2"/>
          <p:cNvGrpSpPr/>
          <p:nvPr/>
        </p:nvGrpSpPr>
        <p:grpSpPr bwMode="auto">
          <a:xfrm>
            <a:off x="1992313" y="260351"/>
            <a:ext cx="8424862" cy="3311525"/>
            <a:chOff x="0" y="0"/>
            <a:chExt cx="5307" cy="2086"/>
          </a:xfrm>
        </p:grpSpPr>
        <p:graphicFrame>
          <p:nvGraphicFramePr>
            <p:cNvPr id="11274" name="Object 3"/>
            <p:cNvGraphicFramePr>
              <a:graphicFrameLocks noChangeAspect="1"/>
            </p:cNvGraphicFramePr>
            <p:nvPr/>
          </p:nvGraphicFramePr>
          <p:xfrm>
            <a:off x="0" y="952"/>
            <a:ext cx="54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406400" imgH="228600" progId="Equation.DSMT4">
                    <p:embed/>
                  </p:oleObj>
                </mc:Choice>
                <mc:Fallback>
                  <p:oleObj name="" r:id="rId1" imgW="4064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52"/>
                          <a:ext cx="54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4"/>
            <p:cNvGraphicFramePr>
              <a:graphicFrameLocks noChangeAspect="1"/>
            </p:cNvGraphicFramePr>
            <p:nvPr/>
          </p:nvGraphicFramePr>
          <p:xfrm>
            <a:off x="544" y="227"/>
            <a:ext cx="2132" cy="1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955800" imgH="1625600" progId="Equation.DSMT4">
                    <p:embed/>
                  </p:oleObj>
                </mc:Choice>
                <mc:Fallback>
                  <p:oleObj name="" r:id="rId3" imgW="1955800" imgH="1625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227"/>
                          <a:ext cx="2132" cy="1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Line 5"/>
            <p:cNvSpPr>
              <a:spLocks noChangeShapeType="1"/>
            </p:cNvSpPr>
            <p:nvPr/>
          </p:nvSpPr>
          <p:spPr bwMode="auto">
            <a:xfrm flipH="1">
              <a:off x="2359" y="0"/>
              <a:ext cx="0" cy="204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635" y="1860"/>
              <a:ext cx="19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7"/>
            <p:cNvSpPr>
              <a:spLocks noChangeShapeType="1"/>
            </p:cNvSpPr>
            <p:nvPr/>
          </p:nvSpPr>
          <p:spPr bwMode="auto">
            <a:xfrm flipH="1">
              <a:off x="3357" y="45"/>
              <a:ext cx="0" cy="204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>
              <a:off x="3221" y="1860"/>
              <a:ext cx="19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Rectangle 9"/>
            <p:cNvSpPr>
              <a:spLocks noChangeArrowheads="1"/>
            </p:cNvSpPr>
            <p:nvPr/>
          </p:nvSpPr>
          <p:spPr bwMode="auto">
            <a:xfrm>
              <a:off x="3584" y="317"/>
              <a:ext cx="1406" cy="131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281" name="Rectangle 10"/>
            <p:cNvSpPr>
              <a:spLocks noChangeArrowheads="1"/>
            </p:cNvSpPr>
            <p:nvPr/>
          </p:nvSpPr>
          <p:spPr bwMode="auto">
            <a:xfrm>
              <a:off x="726" y="317"/>
              <a:ext cx="1406" cy="131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1282" name="Object 11"/>
            <p:cNvGraphicFramePr>
              <a:graphicFrameLocks noChangeAspect="1"/>
            </p:cNvGraphicFramePr>
            <p:nvPr/>
          </p:nvGraphicFramePr>
          <p:xfrm>
            <a:off x="2501" y="182"/>
            <a:ext cx="2806" cy="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5" imgW="2514600" imgH="1625600" progId="Equation.DSMT4">
                    <p:embed/>
                  </p:oleObj>
                </mc:Choice>
                <mc:Fallback>
                  <p:oleObj name="" r:id="rId5" imgW="2514600" imgH="1625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1" y="182"/>
                          <a:ext cx="2806" cy="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2495551" y="3573463"/>
          <a:ext cx="3516313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2032000" imgH="1397000" progId="Equation.DSMT4">
                  <p:embed/>
                </p:oleObj>
              </mc:Choice>
              <mc:Fallback>
                <p:oleObj name="" r:id="rId7" imgW="2032000" imgH="1397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573463"/>
                        <a:ext cx="3516313" cy="241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5808664" y="3644901"/>
          <a:ext cx="4522787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2552700" imgH="1397000" progId="Equation.DSMT4">
                  <p:embed/>
                </p:oleObj>
              </mc:Choice>
              <mc:Fallback>
                <p:oleObj name="" r:id="rId9" imgW="2552700" imgH="1397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3644901"/>
                        <a:ext cx="4522787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1992313" y="6094414"/>
          <a:ext cx="20875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1067435" imgH="228600" progId="Equation.DSMT4">
                  <p:embed/>
                </p:oleObj>
              </mc:Choice>
              <mc:Fallback>
                <p:oleObj name="" r:id="rId11" imgW="1067435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6094414"/>
                        <a:ext cx="20875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4079876" y="6022976"/>
          <a:ext cx="23034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1130300" imgH="241300" progId="Equation.DSMT4">
                  <p:embed/>
                </p:oleObj>
              </mc:Choice>
              <mc:Fallback>
                <p:oleObj name="" r:id="rId13" imgW="11303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6022976"/>
                        <a:ext cx="23034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6383339" y="6092826"/>
          <a:ext cx="23764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244600" imgH="241300" progId="Equation.DSMT4">
                  <p:embed/>
                </p:oleObj>
              </mc:Choice>
              <mc:Fallback>
                <p:oleObj name="" r:id="rId15" imgW="12446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6092826"/>
                        <a:ext cx="23764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8832851" y="6092825"/>
          <a:ext cx="15287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7" imgW="800100" imgH="228600" progId="Equation.DSMT4">
                  <p:embed/>
                </p:oleObj>
              </mc:Choice>
              <mc:Fallback>
                <p:oleObj name="" r:id="rId17" imgW="8001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51" y="6092825"/>
                        <a:ext cx="15287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071664" y="449236"/>
          <a:ext cx="53721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5372100" imgH="2603500" progId="Equation.DSMT4">
                  <p:embed/>
                </p:oleObj>
              </mc:Choice>
              <mc:Fallback>
                <p:oleObj name="Equation" r:id="rId1" imgW="5372100" imgH="2603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449236"/>
                        <a:ext cx="5372100" cy="2603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016491" y="511500"/>
            <a:ext cx="1188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计算</a:t>
            </a:r>
            <a:endParaRPr lang="zh-CN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5448275" y="584198"/>
            <a:ext cx="1871663" cy="17287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4943450" y="1087437"/>
            <a:ext cx="1800225" cy="1728787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087913" y="655637"/>
            <a:ext cx="2232025" cy="223202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8658198" y="655637"/>
            <a:ext cx="3140075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三对角线形行列式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168526" y="306863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143250" y="3125789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按第一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行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展开</a:t>
            </a:r>
            <a:endParaRPr lang="zh-CN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351089" y="3749675"/>
          <a:ext cx="4567237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6769100" imgH="2628900" progId="Equation.DSMT4">
                  <p:embed/>
                </p:oleObj>
              </mc:Choice>
              <mc:Fallback>
                <p:oleObj name="Equation" r:id="rId3" imgW="6769100" imgH="2628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749675"/>
                        <a:ext cx="4567237" cy="2236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6684964" y="3760788"/>
          <a:ext cx="3703637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5029200" imgH="2628900" progId="Equation.DSMT4">
                  <p:embed/>
                </p:oleObj>
              </mc:Choice>
              <mc:Fallback>
                <p:oleObj name="Equation" r:id="rId5" imgW="5029200" imgH="2628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4" y="3760788"/>
                        <a:ext cx="3703637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7258050" y="3587750"/>
            <a:ext cx="0" cy="2590800"/>
          </a:xfrm>
          <a:prstGeom prst="line">
            <a:avLst/>
          </a:prstGeom>
          <a:noFill/>
          <a:ln w="38100">
            <a:solidFill>
              <a:srgbClr val="0033C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7794625" y="4271964"/>
            <a:ext cx="2046288" cy="1584325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2628900" y="6073776"/>
          <a:ext cx="2997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225800" imgH="431800" progId="Equation.DSMT4">
                  <p:embed/>
                </p:oleObj>
              </mc:Choice>
              <mc:Fallback>
                <p:oleObj name="Equation" r:id="rId7" imgW="32258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6073776"/>
                        <a:ext cx="2997200" cy="403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0674" y="471814"/>
            <a:ext cx="72487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endParaRPr lang="zh-CN" altLang="en-US" sz="2800" dirty="0"/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3071664" y="457062"/>
          <a:ext cx="53721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5372100" imgH="2603500" progId="Equation.DSMT4">
                  <p:embed/>
                </p:oleObj>
              </mc:Choice>
              <mc:Fallback>
                <p:oleObj name="Equation" r:id="rId9" imgW="5372100" imgH="2603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457062"/>
                        <a:ext cx="5372100" cy="2603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303812" y="1169986"/>
            <a:ext cx="2800350" cy="1839912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4006824" y="712787"/>
            <a:ext cx="4097338" cy="20637"/>
          </a:xfrm>
          <a:prstGeom prst="line">
            <a:avLst/>
          </a:prstGeom>
          <a:noFill/>
          <a:ln w="28575">
            <a:solidFill>
              <a:srgbClr val="0033C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 autoUpdateAnimBg="0"/>
      <p:bldP spid="20488" grpId="0" autoUpdateAnimBg="0"/>
      <p:bldP spid="20490" grpId="0" autoUpdateAnimBg="0"/>
      <p:bldP spid="20496" grpId="0" animBg="1"/>
      <p:bldP spid="204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9390" y="3503673"/>
            <a:ext cx="9775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利用运算　　　把行列式化为上三角形行列式，从而算得行列式的值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．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90883" name="Text Box 3"/>
          <p:cNvSpPr txBox="1">
            <a:spLocks noChangeArrowheads="1"/>
          </p:cNvSpPr>
          <p:nvPr/>
        </p:nvSpPr>
        <p:spPr bwMode="auto">
          <a:xfrm>
            <a:off x="263352" y="690741"/>
            <a:ext cx="7696200" cy="81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）二三阶行列式：对角线法</a:t>
            </a:r>
            <a:endParaRPr kumimoji="1"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173" name="Group 2"/>
          <p:cNvGrpSpPr/>
          <p:nvPr/>
        </p:nvGrpSpPr>
        <p:grpSpPr bwMode="auto">
          <a:xfrm>
            <a:off x="365099" y="2831135"/>
            <a:ext cx="7829551" cy="1420813"/>
            <a:chOff x="-709" y="-51"/>
            <a:chExt cx="4932" cy="895"/>
          </a:xfrm>
        </p:grpSpPr>
        <p:grpSp>
          <p:nvGrpSpPr>
            <p:cNvPr id="7180" name="Group 3"/>
            <p:cNvGrpSpPr/>
            <p:nvPr/>
          </p:nvGrpSpPr>
          <p:grpSpPr bwMode="auto">
            <a:xfrm>
              <a:off x="-709" y="-51"/>
              <a:ext cx="4793" cy="895"/>
              <a:chOff x="-609" y="653"/>
              <a:chExt cx="4793" cy="895"/>
            </a:xfrm>
          </p:grpSpPr>
          <p:sp>
            <p:nvSpPr>
              <p:cNvPr id="7183" name="Text Box 4"/>
              <p:cNvSpPr txBox="1">
                <a:spLocks noChangeArrowheads="1"/>
              </p:cNvSpPr>
              <p:nvPr/>
            </p:nvSpPr>
            <p:spPr bwMode="auto">
              <a:xfrm>
                <a:off x="-609" y="653"/>
                <a:ext cx="367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）计算行列式常用方法之二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——</a:t>
                </a:r>
                <a:endParaRPr kumimoji="1"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7184" name="Object 7"/>
              <p:cNvGraphicFramePr>
                <a:graphicFrameLocks noChangeAspect="1"/>
              </p:cNvGraphicFramePr>
              <p:nvPr/>
            </p:nvGraphicFramePr>
            <p:xfrm>
              <a:off x="4064" y="1340"/>
              <a:ext cx="12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0" name="Equation" r:id="rId1" imgW="190500" imgH="330200" progId="Equation.DSMT4">
                      <p:embed/>
                    </p:oleObj>
                  </mc:Choice>
                  <mc:Fallback>
                    <p:oleObj name="Equation" r:id="rId1" imgW="190500" imgH="3302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4" y="1340"/>
                            <a:ext cx="12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81" name="Object 6"/>
            <p:cNvGraphicFramePr>
              <a:graphicFrameLocks noChangeAspect="1"/>
            </p:cNvGraphicFramePr>
            <p:nvPr/>
          </p:nvGraphicFramePr>
          <p:xfrm>
            <a:off x="637" y="391"/>
            <a:ext cx="57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3" imgW="1002665" imgH="482600" progId="Equation.DSMT4">
                    <p:embed/>
                  </p:oleObj>
                </mc:Choice>
                <mc:Fallback>
                  <p:oleObj name="Equation" r:id="rId3" imgW="1002665" imgH="482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" y="391"/>
                          <a:ext cx="57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Text Box 7"/>
            <p:cNvSpPr txBox="1">
              <a:spLocks noChangeArrowheads="1"/>
            </p:cNvSpPr>
            <p:nvPr/>
          </p:nvSpPr>
          <p:spPr bwMode="auto">
            <a:xfrm>
              <a:off x="2976" y="-45"/>
              <a:ext cx="1247" cy="33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化三角形法</a:t>
              </a:r>
              <a:endPara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2400096" y="4292525"/>
          <a:ext cx="2808288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3454400" imgH="2628900" progId="Equation.DSMT4">
                  <p:embed/>
                </p:oleObj>
              </mc:Choice>
              <mc:Fallback>
                <p:oleObj name="Equation" r:id="rId5" imgW="3454400" imgH="2628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096" y="4292525"/>
                        <a:ext cx="2808288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6896101" y="4223469"/>
          <a:ext cx="2366963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705100" imgH="2628900" progId="Equation.DSMT4">
                  <p:embed/>
                </p:oleObj>
              </mc:Choice>
              <mc:Fallback>
                <p:oleObj name="Equation" r:id="rId7" imgW="2705100" imgH="2628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1" y="4223469"/>
                        <a:ext cx="2366963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113589" y="4439369"/>
            <a:ext cx="2016125" cy="201612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1"/>
          <p:cNvGrpSpPr/>
          <p:nvPr/>
        </p:nvGrpSpPr>
        <p:grpSpPr bwMode="auto">
          <a:xfrm>
            <a:off x="5351463" y="4719773"/>
            <a:ext cx="1411288" cy="742950"/>
            <a:chOff x="2109" y="2069"/>
            <a:chExt cx="889" cy="468"/>
          </a:xfrm>
        </p:grpSpPr>
        <p:graphicFrame>
          <p:nvGraphicFramePr>
            <p:cNvPr id="7178" name="Object 4"/>
            <p:cNvGraphicFramePr>
              <a:graphicFrameLocks noChangeAspect="1"/>
            </p:cNvGraphicFramePr>
            <p:nvPr/>
          </p:nvGraphicFramePr>
          <p:xfrm>
            <a:off x="2109" y="2432"/>
            <a:ext cx="889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9" imgW="1612900" imgH="190500" progId="Equation.DSMT4">
                    <p:embed/>
                  </p:oleObj>
                </mc:Choice>
                <mc:Fallback>
                  <p:oleObj name="Equation" r:id="rId9" imgW="1612900" imgH="190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432"/>
                          <a:ext cx="889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5"/>
            <p:cNvGraphicFramePr>
              <a:graphicFrameLocks noChangeAspect="1"/>
            </p:cNvGraphicFramePr>
            <p:nvPr/>
          </p:nvGraphicFramePr>
          <p:xfrm>
            <a:off x="2245" y="2069"/>
            <a:ext cx="63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1" imgW="1002665" imgH="482600" progId="Equation.DSMT4">
                    <p:embed/>
                  </p:oleObj>
                </mc:Choice>
                <mc:Fallback>
                  <p:oleObj name="Equation" r:id="rId11" imgW="1002665" imgH="482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069"/>
                          <a:ext cx="63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191344" y="395953"/>
            <a:ext cx="2646878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行列式的计算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049884" y="2319263"/>
            <a:ext cx="1008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行列式展开定理重要意义在于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：n阶行列式可将为低阶行列式来计算其值。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63352" y="1735422"/>
            <a:ext cx="8033047" cy="5232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计算行列式的常用方法之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“降阶法”</a:t>
            </a:r>
            <a:endParaRPr lang="zh-CN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90883" grpId="0" autoUpdateAnimBg="0"/>
      <p:bldP spid="17" grpId="0"/>
      <p:bldP spid="18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2422525" y="260648"/>
          <a:ext cx="34607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721100" imgH="431800" progId="Equation.DSMT4">
                  <p:embed/>
                </p:oleObj>
              </mc:Choice>
              <mc:Fallback>
                <p:oleObj name="Equation" r:id="rId1" imgW="37211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60648"/>
                        <a:ext cx="3460750" cy="403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481263" y="836911"/>
          <a:ext cx="38973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191000" imgH="431800" progId="Equation.DSMT4">
                  <p:embed/>
                </p:oleObj>
              </mc:Choice>
              <mc:Fallback>
                <p:oleObj name="Equation" r:id="rId3" imgW="41910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836911"/>
                        <a:ext cx="38973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986214" y="1463972"/>
          <a:ext cx="25415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730500" imgH="482600" progId="Equation.DSMT4">
                  <p:embed/>
                </p:oleObj>
              </mc:Choice>
              <mc:Fallback>
                <p:oleObj name="Equation" r:id="rId5" imgW="27305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4" y="1463972"/>
                        <a:ext cx="25415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057650" y="1987847"/>
          <a:ext cx="317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342900" imgH="177800" progId="Equation.DSMT4">
                  <p:embed/>
                </p:oleObj>
              </mc:Choice>
              <mc:Fallback>
                <p:oleObj name="" r:id="rId7" imgW="342900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1987847"/>
                        <a:ext cx="3175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916363" y="2348210"/>
          <a:ext cx="2279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2451100" imgH="482600" progId="Equation.DSMT4">
                  <p:embed/>
                </p:oleObj>
              </mc:Choice>
              <mc:Fallback>
                <p:oleObj name="Equation" r:id="rId9" imgW="24511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2348210"/>
                        <a:ext cx="22796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7506116" y="717801"/>
          <a:ext cx="247015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2654300" imgH="1511300" progId="Equation.DSMT4">
                  <p:embed/>
                </p:oleObj>
              </mc:Choice>
              <mc:Fallback>
                <p:oleObj name="Equation" r:id="rId11" imgW="2654300" imgH="151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116" y="717801"/>
                        <a:ext cx="2470150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7468866" y="2837111"/>
          <a:ext cx="24812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2667000" imgH="495300" progId="Equation.DSMT4">
                  <p:embed/>
                </p:oleObj>
              </mc:Choice>
              <mc:Fallback>
                <p:oleObj name="Equation" r:id="rId13" imgW="26670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8866" y="2837111"/>
                        <a:ext cx="24812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888415" y="2939672"/>
          <a:ext cx="6032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647700" imgH="393700" progId="Equation.DSMT4">
                  <p:embed/>
                </p:oleObj>
              </mc:Choice>
              <mc:Fallback>
                <p:oleObj name="Equation" r:id="rId15" imgW="6477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415" y="2939672"/>
                        <a:ext cx="6032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1944687" y="3756273"/>
          <a:ext cx="49704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5740400" imgH="482600" progId="Equation.DSMT4">
                  <p:embed/>
                </p:oleObj>
              </mc:Choice>
              <mc:Fallback>
                <p:oleObj name="Equation" r:id="rId17" imgW="57404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7" y="3756273"/>
                        <a:ext cx="4970463" cy="450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1919289" y="4432548"/>
          <a:ext cx="19018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9" imgW="2197100" imgH="381000" progId="Equation.DSMT4">
                  <p:embed/>
                </p:oleObj>
              </mc:Choice>
              <mc:Fallback>
                <p:oleObj name="Equation" r:id="rId19" imgW="2197100" imgH="38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9" y="4432548"/>
                        <a:ext cx="1901825" cy="355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4070350" y="4196011"/>
          <a:ext cx="2057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1" imgW="2374900" imgH="889000" progId="Equation.DSMT4">
                  <p:embed/>
                </p:oleObj>
              </mc:Choice>
              <mc:Fallback>
                <p:oleObj name="Equation" r:id="rId21" imgW="23749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4196011"/>
                        <a:ext cx="2057400" cy="830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1960563" y="5075485"/>
          <a:ext cx="180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3" imgW="2082800" imgH="381000" progId="Equation.DSMT4">
                  <p:embed/>
                </p:oleObj>
              </mc:Choice>
              <mc:Fallback>
                <p:oleObj name="Equation" r:id="rId23" imgW="2082800" imgH="38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5075485"/>
                        <a:ext cx="1803400" cy="355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4144964" y="5077073"/>
          <a:ext cx="19827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5" imgW="2133600" imgH="482600" progId="Equation.DSMT4">
                  <p:embed/>
                </p:oleObj>
              </mc:Choice>
              <mc:Fallback>
                <p:oleObj name="Equation" r:id="rId25" imgW="21336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4" y="5077073"/>
                        <a:ext cx="19827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4583114" y="5673973"/>
          <a:ext cx="28908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7" imgW="3111500" imgH="482600" progId="Equation.DSMT4">
                  <p:embed/>
                </p:oleObj>
              </mc:Choice>
              <mc:Fallback>
                <p:oleObj name="Equation" r:id="rId27" imgW="31115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5673973"/>
                        <a:ext cx="28908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7545388" y="5673973"/>
          <a:ext cx="1911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9" imgW="2057400" imgH="482600" progId="Equation.DSMT4">
                  <p:embed/>
                </p:oleObj>
              </mc:Choice>
              <mc:Fallback>
                <p:oleObj name="Equation" r:id="rId29" imgW="20574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8" y="5673973"/>
                        <a:ext cx="19113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4787900" y="6124823"/>
          <a:ext cx="31750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1" imgW="342900" imgH="177800" progId="Equation.DSMT4">
                  <p:embed/>
                </p:oleObj>
              </mc:Choice>
              <mc:Fallback>
                <p:oleObj name="" r:id="rId31" imgW="342900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6124823"/>
                        <a:ext cx="317500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4656138" y="6196260"/>
          <a:ext cx="25828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32" imgW="2781300" imgH="482600" progId="Equation.DSMT4">
                  <p:embed/>
                </p:oleObj>
              </mc:Choice>
              <mc:Fallback>
                <p:oleObj name="Equation" r:id="rId32" imgW="27813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6196260"/>
                        <a:ext cx="25828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7370764" y="6161336"/>
          <a:ext cx="17938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34" imgW="1930400" imgH="393700" progId="Equation.DSMT4">
                  <p:embed/>
                </p:oleObj>
              </mc:Choice>
              <mc:Fallback>
                <p:oleObj name="Equation" r:id="rId34" imgW="19304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4" y="6161336"/>
                        <a:ext cx="17938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/>
        </p:nvGraphicFramePr>
        <p:xfrm>
          <a:off x="7752184" y="3837238"/>
          <a:ext cx="27749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Equation" r:id="rId36" imgW="3441700" imgH="1536700" progId="Equation.DSMT4">
                  <p:embed/>
                </p:oleObj>
              </mc:Choice>
              <mc:Fallback>
                <p:oleObj name="Equation" r:id="rId36" imgW="3441700" imgH="1536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2184" y="3837238"/>
                        <a:ext cx="2774950" cy="1336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432175" y="538163"/>
          <a:ext cx="34163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416300" imgH="2603500" progId="Equation.DSMT4">
                  <p:embed/>
                </p:oleObj>
              </mc:Choice>
              <mc:Fallback>
                <p:oleObj name="" r:id="rId1" imgW="3416300" imgH="2603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538163"/>
                        <a:ext cx="34163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39416" y="692151"/>
            <a:ext cx="31214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练习：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计算</a:t>
            </a:r>
            <a:endParaRPr lang="zh-CN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4800601" y="682625"/>
            <a:ext cx="1871663" cy="17287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4295776" y="1185864"/>
            <a:ext cx="1800225" cy="1728787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4440239" y="754064"/>
            <a:ext cx="2232025" cy="223202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7248526" y="571500"/>
            <a:ext cx="3140075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三对角线形行列式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168526" y="306863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400425" y="609600"/>
          <a:ext cx="34163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416300" imgH="2603500" progId="Equation.DSMT4">
                  <p:embed/>
                </p:oleObj>
              </mc:Choice>
              <mc:Fallback>
                <p:oleObj name="" r:id="rId3" imgW="3416300" imgH="2603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609600"/>
                        <a:ext cx="3416300" cy="2603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143251" y="3125788"/>
            <a:ext cx="2416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按第一行展开</a:t>
            </a:r>
            <a:endParaRPr lang="zh-CN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351089" y="3678238"/>
          <a:ext cx="3457575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987800" imgH="2628900" progId="Equation.DSMT4">
                  <p:embed/>
                </p:oleObj>
              </mc:Choice>
              <mc:Fallback>
                <p:oleObj name="" r:id="rId5" imgW="3987800" imgH="2628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678238"/>
                        <a:ext cx="3457575" cy="2279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079876" y="765175"/>
            <a:ext cx="2881313" cy="0"/>
          </a:xfrm>
          <a:prstGeom prst="line">
            <a:avLst/>
          </a:prstGeom>
          <a:noFill/>
          <a:ln w="28575">
            <a:solidFill>
              <a:srgbClr val="0033C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4872039" y="1268413"/>
            <a:ext cx="1800225" cy="1655762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5819776" y="3741738"/>
          <a:ext cx="2797175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3225800" imgH="2628900" progId="Equation.DSMT4">
                  <p:embed/>
                </p:oleObj>
              </mc:Choice>
              <mc:Fallback>
                <p:oleObj name="" r:id="rId7" imgW="3225800" imgH="2628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6" y="3741738"/>
                        <a:ext cx="2797175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6167438" y="3644900"/>
            <a:ext cx="0" cy="2590800"/>
          </a:xfrm>
          <a:prstGeom prst="line">
            <a:avLst/>
          </a:prstGeom>
          <a:noFill/>
          <a:ln w="38100">
            <a:solidFill>
              <a:srgbClr val="0033CC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6600825" y="4292600"/>
            <a:ext cx="1582738" cy="1512888"/>
          </a:xfrm>
          <a:prstGeom prst="rect">
            <a:avLst/>
          </a:prstGeom>
          <a:noFill/>
          <a:ln w="28575">
            <a:solidFill>
              <a:srgbClr val="0033CC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2566989" y="6092826"/>
          <a:ext cx="21605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2324100" imgH="431800" progId="Equation.DSMT4">
                  <p:embed/>
                </p:oleObj>
              </mc:Choice>
              <mc:Fallback>
                <p:oleObj name="" r:id="rId9" imgW="23241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6092826"/>
                        <a:ext cx="2160587" cy="403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 autoUpdateAnimBg="0"/>
      <p:bldP spid="20488" grpId="0" autoUpdateAnimBg="0"/>
      <p:bldP spid="20490" grpId="0" autoUpdateAnimBg="0"/>
      <p:bldP spid="20493" grpId="0" animBg="1"/>
      <p:bldP spid="204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503613" y="692151"/>
          <a:ext cx="26209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2818130" imgH="431800" progId="Equation.DSMT4">
                  <p:embed/>
                </p:oleObj>
              </mc:Choice>
              <mc:Fallback>
                <p:oleObj name="" r:id="rId1" imgW="281813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692151"/>
                        <a:ext cx="2620962" cy="403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432176" y="1557339"/>
          <a:ext cx="36242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896995" imgH="431800" progId="Equation.DSMT4">
                  <p:embed/>
                </p:oleObj>
              </mc:Choice>
              <mc:Fallback>
                <p:oleObj name="" r:id="rId3" imgW="3896995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1557339"/>
                        <a:ext cx="36242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727576" y="2133600"/>
          <a:ext cx="2397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576830" imgH="482600" progId="Equation.DSMT4">
                  <p:embed/>
                </p:oleObj>
              </mc:Choice>
              <mc:Fallback>
                <p:oleObj name="" r:id="rId5" imgW="257683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2133600"/>
                        <a:ext cx="23971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872038" y="2708275"/>
          <a:ext cx="317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342900" imgH="177800" progId="Equation.DSMT4">
                  <p:embed/>
                </p:oleObj>
              </mc:Choice>
              <mc:Fallback>
                <p:oleObj name="" r:id="rId7" imgW="342900" imgH="17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2708275"/>
                        <a:ext cx="3175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800601" y="3068638"/>
          <a:ext cx="2138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2298700" imgH="482600" progId="Equation.DSMT4">
                  <p:embed/>
                </p:oleObj>
              </mc:Choice>
              <mc:Fallback>
                <p:oleObj name="" r:id="rId9" imgW="22987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068638"/>
                        <a:ext cx="2138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7896225" y="2133601"/>
          <a:ext cx="202088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2171065" imgH="1002665" progId="Equation.DSMT4">
                  <p:embed/>
                </p:oleObj>
              </mc:Choice>
              <mc:Fallback>
                <p:oleObj name="" r:id="rId11" imgW="2171065" imgH="100266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2133601"/>
                        <a:ext cx="2020888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7896225" y="3213100"/>
          <a:ext cx="1524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1638300" imgH="495300" progId="Equation.DSMT4">
                  <p:embed/>
                </p:oleObj>
              </mc:Choice>
              <mc:Fallback>
                <p:oleObj name="" r:id="rId13" imgW="16383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3213100"/>
                        <a:ext cx="15240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4800600" y="3644900"/>
          <a:ext cx="6032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647700" imgH="381000" progId="Equation.DSMT4">
                  <p:embed/>
                </p:oleObj>
              </mc:Choice>
              <mc:Fallback>
                <p:oleObj name="" r:id="rId15" imgW="6477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644900"/>
                        <a:ext cx="6032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919288" y="3933825"/>
          <a:ext cx="1987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7" imgW="2133600" imgH="482600" progId="Equation.DSMT4">
                  <p:embed/>
                </p:oleObj>
              </mc:Choice>
              <mc:Fallback>
                <p:oleObj name="" r:id="rId17" imgW="2133600" imgH="482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933825"/>
                        <a:ext cx="19875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1703388" y="4581525"/>
          <a:ext cx="24257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9" imgW="2602230" imgH="482600" progId="Equation.DSMT4">
                  <p:embed/>
                </p:oleObj>
              </mc:Choice>
              <mc:Fallback>
                <p:oleObj name="" r:id="rId19" imgW="260223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581525"/>
                        <a:ext cx="24257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2219325" y="5373689"/>
          <a:ext cx="17160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1" imgW="1841500" imgH="901700" progId="Equation.DSMT4">
                  <p:embed/>
                </p:oleObj>
              </mc:Choice>
              <mc:Fallback>
                <p:oleObj name="" r:id="rId21" imgW="1841500" imgH="901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373689"/>
                        <a:ext cx="17160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3"/>
          <p:cNvGrpSpPr/>
          <p:nvPr/>
        </p:nvGrpSpPr>
        <p:grpSpPr bwMode="auto">
          <a:xfrm>
            <a:off x="4151314" y="4149726"/>
            <a:ext cx="865187" cy="1871663"/>
            <a:chOff x="0" y="0"/>
            <a:chExt cx="545" cy="1179"/>
          </a:xfrm>
        </p:grpSpPr>
        <p:sp>
          <p:nvSpPr>
            <p:cNvPr id="33809" name="AutoShape 14"/>
            <p:cNvSpPr/>
            <p:nvPr/>
          </p:nvSpPr>
          <p:spPr bwMode="auto">
            <a:xfrm>
              <a:off x="0" y="0"/>
              <a:ext cx="136" cy="1179"/>
            </a:xfrm>
            <a:prstGeom prst="rightBrace">
              <a:avLst>
                <a:gd name="adj1" fmla="val 722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3810" name="Object 15"/>
            <p:cNvGraphicFramePr>
              <a:graphicFrameLocks noChangeAspect="1"/>
            </p:cNvGraphicFramePr>
            <p:nvPr/>
          </p:nvGraphicFramePr>
          <p:xfrm>
            <a:off x="182" y="408"/>
            <a:ext cx="36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23" imgW="254000" imgH="241300" progId="Equation.DSMT4">
                    <p:embed/>
                  </p:oleObj>
                </mc:Choice>
                <mc:Fallback>
                  <p:oleObj name="" r:id="rId23" imgW="254000" imgH="2413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" y="408"/>
                          <a:ext cx="36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5375276" y="4508500"/>
          <a:ext cx="34258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5" imgW="3683000" imgH="889000" progId="Equation.DSMT4">
                  <p:embed/>
                </p:oleObj>
              </mc:Choice>
              <mc:Fallback>
                <p:oleObj name="" r:id="rId25" imgW="3683000" imgH="889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4508500"/>
                        <a:ext cx="34258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5446714" y="5589589"/>
          <a:ext cx="21621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7" imgW="2324100" imgH="482600" progId="Equation.DSMT4">
                  <p:embed/>
                </p:oleObj>
              </mc:Choice>
              <mc:Fallback>
                <p:oleObj name="" r:id="rId27" imgW="2324100" imgH="482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4" y="5589589"/>
                        <a:ext cx="21621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1" y="-26161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78" name="Object 1"/>
          <p:cNvGraphicFramePr>
            <a:graphicFrameLocks noChangeAspect="1"/>
          </p:cNvGraphicFramePr>
          <p:nvPr/>
        </p:nvGraphicFramePr>
        <p:xfrm>
          <a:off x="3721100" y="228600"/>
          <a:ext cx="4246563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4686300" imgH="2717800" progId="Equation.DSMT4">
                  <p:embed/>
                </p:oleObj>
              </mc:Choice>
              <mc:Fallback>
                <p:oleObj name="Equation" r:id="rId1" imgW="4686300" imgH="2717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28600"/>
                        <a:ext cx="4246563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309814" y="317501"/>
            <a:ext cx="1914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楷体_GB2312" panose="02010609030101010101" pitchFamily="1" charset="-122"/>
              </a:rPr>
              <a:t>计算</a:t>
            </a:r>
            <a:endParaRPr lang="zh-CN" altLang="en-US" b="1" dirty="0">
              <a:solidFill>
                <a:schemeClr val="tx2"/>
              </a:solidFill>
              <a:latin typeface="楷体_GB2312" panose="02010609030101010101" pitchFamily="1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524001" y="-3301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024063" y="3214689"/>
          <a:ext cx="8494712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9791700" imgH="3276600" progId="Equation.DSMT4">
                  <p:embed/>
                </p:oleObj>
              </mc:Choice>
              <mc:Fallback>
                <p:oleObj name="Equation" r:id="rId3" imgW="9791700" imgH="327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214689"/>
                        <a:ext cx="8494712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881189" y="2857501"/>
          <a:ext cx="36274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3378200" imgH="431800" progId="Equation.DSMT4">
                  <p:embed/>
                </p:oleObj>
              </mc:Choice>
              <mc:Fallback>
                <p:oleObj name="Equation" r:id="rId5" imgW="3378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9" y="2857501"/>
                        <a:ext cx="36274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01111" y="261610"/>
            <a:ext cx="72648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 bwMode="auto">
          <a:xfrm>
            <a:off x="1881189" y="642938"/>
            <a:ext cx="8072437" cy="500062"/>
            <a:chOff x="428596" y="714356"/>
            <a:chExt cx="8072494" cy="500066"/>
          </a:xfrm>
        </p:grpSpPr>
        <p:graphicFrame>
          <p:nvGraphicFramePr>
            <p:cNvPr id="32779" name="Object 2"/>
            <p:cNvGraphicFramePr>
              <a:graphicFrameLocks noChangeAspect="1"/>
            </p:cNvGraphicFramePr>
            <p:nvPr/>
          </p:nvGraphicFramePr>
          <p:xfrm>
            <a:off x="2071670" y="785794"/>
            <a:ext cx="40541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Equation" r:id="rId1" imgW="355600" imgH="381000" progId="Equation.DSMT4">
                    <p:embed/>
                  </p:oleObj>
                </mc:Choice>
                <mc:Fallback>
                  <p:oleObj name="Equation" r:id="rId1" imgW="355600" imgH="381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785794"/>
                          <a:ext cx="40541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0" name="Rectangle 6"/>
            <p:cNvSpPr>
              <a:spLocks noChangeArrowheads="1"/>
            </p:cNvSpPr>
            <p:nvPr/>
          </p:nvSpPr>
          <p:spPr bwMode="auto">
            <a:xfrm>
              <a:off x="428596" y="714356"/>
              <a:ext cx="80724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1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1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1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1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1" charset="-122"/>
                </a:defRPr>
              </a:lvl9pPr>
            </a:lstStyle>
            <a:p>
              <a:r>
                <a:rPr lang="zh-CN" altLang="en-US" sz="2400" dirty="0">
                  <a:ea typeface="宋体" panose="02010600030101010101" pitchFamily="2" charset="-122"/>
                </a:rPr>
                <a:t>这里       与        </a:t>
              </a:r>
              <a:r>
                <a:rPr lang="zh-CN" altLang="zh-CN" sz="2400" dirty="0">
                  <a:ea typeface="宋体" panose="02010600030101010101" pitchFamily="2" charset="-122"/>
                </a:rPr>
                <a:t>有相同的结构，但阶数是</a:t>
              </a:r>
              <a:r>
                <a:rPr lang="en-US" altLang="zh-CN" sz="2400" dirty="0">
                  <a:ea typeface="宋体" panose="02010600030101010101" pitchFamily="2" charset="-122"/>
                </a:rPr>
                <a:t>  n-1</a:t>
              </a:r>
              <a:r>
                <a:rPr lang="zh-CN" altLang="en-US" sz="2400" dirty="0">
                  <a:ea typeface="宋体" panose="02010600030101010101" pitchFamily="2" charset="-122"/>
                </a:rPr>
                <a:t>的行列式。</a:t>
              </a:r>
              <a:endParaRPr lang="zh-CN" altLang="zh-CN" sz="2400" dirty="0"/>
            </a:p>
          </p:txBody>
        </p:sp>
        <p:graphicFrame>
          <p:nvGraphicFramePr>
            <p:cNvPr id="32781" name="Object 3"/>
            <p:cNvGraphicFramePr>
              <a:graphicFrameLocks noChangeAspect="1"/>
            </p:cNvGraphicFramePr>
            <p:nvPr/>
          </p:nvGraphicFramePr>
          <p:xfrm>
            <a:off x="1142976" y="785794"/>
            <a:ext cx="594721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3" imgW="533400" imgH="381000" progId="Equation.DSMT4">
                    <p:embed/>
                  </p:oleObj>
                </mc:Choice>
                <mc:Fallback>
                  <p:oleObj name="Equation" r:id="rId3" imgW="533400" imgH="381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6" y="785794"/>
                          <a:ext cx="594721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1881189" y="1340772"/>
            <a:ext cx="8215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9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利用递推关系式计算结果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对此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只需反复进行代换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1524001" y="-26161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2" name="Object 8"/>
          <p:cNvGraphicFramePr>
            <a:graphicFrameLocks noChangeAspect="1"/>
          </p:cNvGraphicFramePr>
          <p:nvPr/>
        </p:nvGraphicFramePr>
        <p:xfrm>
          <a:off x="2999656" y="2165728"/>
          <a:ext cx="462438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5702300" imgH="1485900" progId="Equation.DSMT4">
                  <p:embed/>
                </p:oleObj>
              </mc:Choice>
              <mc:Fallback>
                <p:oleObj name="Equation" r:id="rId5" imgW="5702300" imgH="1485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2165728"/>
                        <a:ext cx="4624388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11"/>
          <p:cNvSpPr>
            <a:spLocks noChangeArrowheads="1"/>
          </p:cNvSpPr>
          <p:nvPr/>
        </p:nvSpPr>
        <p:spPr bwMode="auto">
          <a:xfrm>
            <a:off x="1524001" y="-26161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3" name="Object 10"/>
          <p:cNvGraphicFramePr>
            <a:graphicFrameLocks noChangeAspect="1"/>
          </p:cNvGraphicFramePr>
          <p:nvPr/>
        </p:nvGraphicFramePr>
        <p:xfrm>
          <a:off x="2069031" y="4149080"/>
          <a:ext cx="28368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844800" imgH="431800" progId="Equation.DSMT4">
                  <p:embed/>
                </p:oleObj>
              </mc:Choice>
              <mc:Fallback>
                <p:oleObj name="Equation" r:id="rId7" imgW="28448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031" y="4149080"/>
                        <a:ext cx="28368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13"/>
          <p:cNvSpPr>
            <a:spLocks noChangeArrowheads="1"/>
          </p:cNvSpPr>
          <p:nvPr/>
        </p:nvSpPr>
        <p:spPr bwMode="auto">
          <a:xfrm>
            <a:off x="1524001" y="-26161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7" name="Rectangle 15"/>
          <p:cNvSpPr>
            <a:spLocks noChangeArrowheads="1"/>
          </p:cNvSpPr>
          <p:nvPr/>
        </p:nvSpPr>
        <p:spPr bwMode="auto">
          <a:xfrm>
            <a:off x="1524001" y="-26161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4" name="Object 14"/>
          <p:cNvGraphicFramePr>
            <a:graphicFrameLocks noChangeAspect="1"/>
          </p:cNvGraphicFramePr>
          <p:nvPr/>
        </p:nvGraphicFramePr>
        <p:xfrm>
          <a:off x="2063552" y="4797152"/>
          <a:ext cx="43942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4394200" imgH="419100" progId="Equation.DSMT4">
                  <p:embed/>
                </p:oleObj>
              </mc:Choice>
              <mc:Fallback>
                <p:oleObj name="Equation" r:id="rId9" imgW="4394200" imgH="419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797152"/>
                        <a:ext cx="43942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38400" y="39417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证</a:t>
            </a:r>
            <a:endParaRPr lang="zh-CN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76600" y="39624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用数学归纳法</a:t>
            </a: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862263" y="4564063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2565400" imgH="977900" progId="Equation.3">
                  <p:embed/>
                </p:oleObj>
              </mc:Choice>
              <mc:Fallback>
                <p:oleObj name="" r:id="rId1" imgW="25654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4564063"/>
                        <a:ext cx="256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529263" y="4873625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84935" imgH="419100" progId="Equation.3">
                  <p:embed/>
                </p:oleObj>
              </mc:Choice>
              <mc:Fallback>
                <p:oleObj name="" r:id="rId3" imgW="1384935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4873625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7073900" y="4852988"/>
          <a:ext cx="22225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386330" imgH="761365" progId="Equation.3">
                  <p:embed/>
                </p:oleObj>
              </mc:Choice>
              <mc:Fallback>
                <p:oleObj name="" r:id="rId5" imgW="2386330" imgH="7613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4852988"/>
                        <a:ext cx="22225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825750" y="5680075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4189095" imgH="431800" progId="Equation.3">
                  <p:embed/>
                </p:oleObj>
              </mc:Choice>
              <mc:Fallback>
                <p:oleObj name="" r:id="rId7" imgW="4189095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680075"/>
                        <a:ext cx="419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5" name="Group 8"/>
          <p:cNvGrpSpPr/>
          <p:nvPr/>
        </p:nvGrpSpPr>
        <p:grpSpPr bwMode="auto">
          <a:xfrm>
            <a:off x="2495551" y="681038"/>
            <a:ext cx="7483475" cy="3178176"/>
            <a:chOff x="36" y="-60"/>
            <a:chExt cx="4714" cy="2002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36" y="-60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证明范德蒙德(Vandermonde)行列式</a:t>
              </a:r>
              <a:endPara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48" name="Object 11"/>
            <p:cNvGraphicFramePr>
              <a:graphicFrameLocks noChangeAspect="1"/>
            </p:cNvGraphicFramePr>
            <p:nvPr/>
          </p:nvGraphicFramePr>
          <p:xfrm>
            <a:off x="344" y="423"/>
            <a:ext cx="3880" cy="1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9" imgW="6616700" imgH="2590800" progId="Equation.3">
                    <p:embed/>
                  </p:oleObj>
                </mc:Choice>
                <mc:Fallback>
                  <p:oleObj name="" r:id="rId9" imgW="6616700" imgH="2590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" y="423"/>
                          <a:ext cx="3880" cy="1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9" name="Object 12"/>
            <p:cNvGraphicFramePr>
              <a:graphicFrameLocks noChangeAspect="1"/>
            </p:cNvGraphicFramePr>
            <p:nvPr/>
          </p:nvGraphicFramePr>
          <p:xfrm>
            <a:off x="4486" y="1073"/>
            <a:ext cx="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1" imgW="419100" imgH="393700" progId="Equation.3">
                    <p:embed/>
                  </p:oleObj>
                </mc:Choice>
                <mc:Fallback>
                  <p:oleObj name="" r:id="rId11" imgW="419100" imgH="3937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6" y="1073"/>
                          <a:ext cx="2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623392" y="476672"/>
            <a:ext cx="74571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433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2514600" y="908050"/>
          <a:ext cx="687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6867525" imgH="444500" progId="Equation.3">
                  <p:embed/>
                </p:oleObj>
              </mc:Choice>
              <mc:Fallback>
                <p:oleObj name="" r:id="rId1" imgW="6867525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08050"/>
                        <a:ext cx="687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438401" y="1676401"/>
          <a:ext cx="7707313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280400" imgH="3136900" progId="Equation.3">
                  <p:embed/>
                </p:oleObj>
              </mc:Choice>
              <mc:Fallback>
                <p:oleObj name="" r:id="rId3" imgW="8280400" imgH="313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676401"/>
                        <a:ext cx="7707313" cy="291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451100" y="5029200"/>
          <a:ext cx="7683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7527925" imgH="951865" progId="Equation.3">
                  <p:embed/>
                </p:oleObj>
              </mc:Choice>
              <mc:Fallback>
                <p:oleObj name="" r:id="rId5" imgW="7527925" imgH="9518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029200"/>
                        <a:ext cx="7683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438400" y="3962401"/>
          <a:ext cx="725963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794625" imgH="761365" progId="Equation.3">
                  <p:embed/>
                </p:oleObj>
              </mc:Choice>
              <mc:Fallback>
                <p:oleObj name="" r:id="rId1" imgW="7794625" imgH="7613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1"/>
                        <a:ext cx="725963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581400" y="5029201"/>
          <a:ext cx="22240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386330" imgH="761365" progId="Equation.3">
                  <p:embed/>
                </p:oleObj>
              </mc:Choice>
              <mc:Fallback>
                <p:oleObj name="" r:id="rId3" imgW="2386330" imgH="7613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29201"/>
                        <a:ext cx="22240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2438401" y="1066801"/>
          <a:ext cx="752951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8089900" imgH="2057400" progId="Equation.3">
                  <p:embed/>
                </p:oleObj>
              </mc:Choice>
              <mc:Fallback>
                <p:oleObj name="" r:id="rId5" imgW="8089900" imgH="205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066801"/>
                        <a:ext cx="752951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438400" y="2895600"/>
            <a:ext cx="4114800" cy="609600"/>
          </a:xfrm>
          <a:prstGeom prst="wedgeRoundRectCallout">
            <a:avLst>
              <a:gd name="adj1" fmla="val 59875"/>
              <a:gd name="adj2" fmla="val -113542"/>
              <a:gd name="adj3" fmla="val 16667"/>
            </a:avLst>
          </a:prstGeom>
          <a:noFill/>
          <a:ln w="1270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 n-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1阶范德蒙德行列式</a:t>
            </a: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2"/>
          <p:cNvGrpSpPr/>
          <p:nvPr/>
        </p:nvGrpSpPr>
        <p:grpSpPr bwMode="auto">
          <a:xfrm>
            <a:off x="2208214" y="581026"/>
            <a:ext cx="7540625" cy="3122613"/>
            <a:chOff x="0" y="-25"/>
            <a:chExt cx="4750" cy="1967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187" y="-25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范德蒙德(Vandermonde)行列式                            </a:t>
              </a:r>
              <a:endPara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344" y="423"/>
            <a:ext cx="3880" cy="1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6616700" imgH="2590800" progId="Equation.3">
                    <p:embed/>
                  </p:oleObj>
                </mc:Choice>
                <mc:Fallback>
                  <p:oleObj name="" r:id="rId1" imgW="6616700" imgH="2590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" y="423"/>
                          <a:ext cx="3880" cy="1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6"/>
            <p:cNvGraphicFramePr>
              <a:graphicFrameLocks noChangeAspect="1"/>
            </p:cNvGraphicFramePr>
            <p:nvPr/>
          </p:nvGraphicFramePr>
          <p:xfrm>
            <a:off x="4486" y="1073"/>
            <a:ext cx="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3" imgW="419100" imgH="393700" progId="Equation.3">
                    <p:embed/>
                  </p:oleObj>
                </mc:Choice>
                <mc:Fallback>
                  <p:oleObj name="" r:id="rId3" imgW="419100" imgH="393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6" y="1073"/>
                          <a:ext cx="2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855913" y="4005263"/>
          <a:ext cx="1803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803400" imgH="1562100" progId="Equation.DSMT4">
                  <p:embed/>
                </p:oleObj>
              </mc:Choice>
              <mc:Fallback>
                <p:oleObj name="" r:id="rId5" imgW="1803400" imgH="1562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005263"/>
                        <a:ext cx="1803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6167438" y="4005263"/>
          <a:ext cx="1803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803400" imgH="1562100" progId="Equation.DSMT4">
                  <p:embed/>
                </p:oleObj>
              </mc:Choice>
              <mc:Fallback>
                <p:oleObj name="" r:id="rId7" imgW="1803400" imgH="1562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4005263"/>
                        <a:ext cx="1803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703389" y="4149726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例如</a:t>
            </a:r>
            <a:endParaRPr lang="zh-CN" altLang="zh-CN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428875" y="5661025"/>
          <a:ext cx="316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3161030" imgH="393700" progId="Equation.DSMT4">
                  <p:embed/>
                </p:oleObj>
              </mc:Choice>
              <mc:Fallback>
                <p:oleObj name="" r:id="rId9" imgW="316103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661025"/>
                        <a:ext cx="3162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8013700" y="4005263"/>
          <a:ext cx="2654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2654300" imgH="1562100" progId="Equation.DSMT4">
                  <p:embed/>
                </p:oleObj>
              </mc:Choice>
              <mc:Fallback>
                <p:oleObj name="" r:id="rId11" imgW="2654300" imgH="1562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4005263"/>
                        <a:ext cx="2654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6743700" y="5734050"/>
          <a:ext cx="369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3693795" imgH="393700" progId="Equation.DSMT4">
                  <p:embed/>
                </p:oleObj>
              </mc:Choice>
              <mc:Fallback>
                <p:oleObj name="" r:id="rId13" imgW="3693795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5734050"/>
                        <a:ext cx="369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2180811" y="682253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　计算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4188073" y="414114"/>
          <a:ext cx="33274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327400" imgH="2603500" progId="Equation.3">
                  <p:embed/>
                </p:oleObj>
              </mc:Choice>
              <mc:Fallback>
                <p:oleObj name="" r:id="rId1" imgW="3327400" imgH="2603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073" y="414114"/>
                        <a:ext cx="33274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604542" y="3274789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396704" y="3201764"/>
          <a:ext cx="54356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435600" imgH="2603500" progId="Equation.3">
                  <p:embed/>
                </p:oleObj>
              </mc:Choice>
              <mc:Fallback>
                <p:oleObj name="" r:id="rId3" imgW="5435600" imgH="2603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04" y="3201764"/>
                        <a:ext cx="54356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9416" y="414114"/>
            <a:ext cx="90762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555875" y="3225900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例１</a:t>
            </a:r>
            <a:endParaRPr lang="zh-CN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663950" y="2289276"/>
          <a:ext cx="4351338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4470400" imgH="2578100" progId="Equation.3">
                  <p:embed/>
                </p:oleObj>
              </mc:Choice>
              <mc:Fallback>
                <p:oleObj name="" r:id="rId1" imgW="4470400" imgH="257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2289276"/>
                        <a:ext cx="4351338" cy="250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2438400" y="836712"/>
            <a:ext cx="7696200" cy="946150"/>
            <a:chOff x="0" y="0"/>
            <a:chExt cx="4848" cy="596"/>
          </a:xfrm>
        </p:grpSpPr>
        <p:sp>
          <p:nvSpPr>
            <p:cNvPr id="45071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484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计算行列式常用方法：利用运算　　　把行列式化为上三角形行列式，从而算得行列式的值</a:t>
              </a:r>
              <a:r>
                <a:rPr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．</a:t>
              </a:r>
              <a:endPara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72" name="Object 7"/>
            <p:cNvGraphicFramePr>
              <a:graphicFrameLocks noChangeAspect="1"/>
            </p:cNvGraphicFramePr>
            <p:nvPr/>
          </p:nvGraphicFramePr>
          <p:xfrm>
            <a:off x="3216" y="20"/>
            <a:ext cx="6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1054735" imgH="469900" progId="Equation.3">
                    <p:embed/>
                  </p:oleObj>
                </mc:Choice>
                <mc:Fallback>
                  <p:oleObj name="" r:id="rId3" imgW="1054735" imgH="469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0"/>
                          <a:ext cx="6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419600" y="2284512"/>
            <a:ext cx="35052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8153400" y="2284512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444500" imgH="317500" progId="Equation.3">
                  <p:embed/>
                </p:oleObj>
              </mc:Choice>
              <mc:Fallback>
                <p:oleObj name="" r:id="rId5" imgW="444500" imgH="317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284512"/>
                        <a:ext cx="444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"/>
          <p:cNvGrpSpPr/>
          <p:nvPr/>
        </p:nvGrpSpPr>
        <p:grpSpPr bwMode="auto">
          <a:xfrm>
            <a:off x="7924800" y="2589312"/>
            <a:ext cx="1003300" cy="381000"/>
            <a:chOff x="0" y="0"/>
            <a:chExt cx="632" cy="240"/>
          </a:xfrm>
        </p:grpSpPr>
        <p:grpSp>
          <p:nvGrpSpPr>
            <p:cNvPr id="45066" name="Group 11"/>
            <p:cNvGrpSpPr/>
            <p:nvPr/>
          </p:nvGrpSpPr>
          <p:grpSpPr bwMode="auto">
            <a:xfrm>
              <a:off x="0" y="0"/>
              <a:ext cx="432" cy="240"/>
              <a:chOff x="0" y="0"/>
              <a:chExt cx="432" cy="240"/>
            </a:xfrm>
          </p:grpSpPr>
          <p:sp>
            <p:nvSpPr>
              <p:cNvPr id="45068" name="Line 12"/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69" name="Line 13"/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0" name="Line 14"/>
              <p:cNvSpPr>
                <a:spLocks noChangeShapeType="1"/>
              </p:cNvSpPr>
              <p:nvPr/>
            </p:nvSpPr>
            <p:spPr bwMode="auto">
              <a:xfrm flipH="1">
                <a:off x="96" y="24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5067" name="Object 15"/>
            <p:cNvGraphicFramePr>
              <a:graphicFrameLocks noChangeAspect="1"/>
            </p:cNvGraphicFramePr>
            <p:nvPr/>
          </p:nvGraphicFramePr>
          <p:xfrm>
            <a:off x="432" y="0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7" imgW="317500" imgH="317500" progId="Equation.3">
                    <p:embed/>
                  </p:oleObj>
                </mc:Choice>
                <mc:Fallback>
                  <p:oleObj name="" r:id="rId7" imgW="317500" imgH="317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0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/>
          <p:cNvSpPr txBox="1"/>
          <p:nvPr/>
        </p:nvSpPr>
        <p:spPr>
          <a:xfrm>
            <a:off x="695400" y="566804"/>
            <a:ext cx="72648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279651" y="3357564"/>
          <a:ext cx="7231063" cy="288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6299200" imgH="2908300" progId="Equation.DSMT4">
                  <p:embed/>
                </p:oleObj>
              </mc:Choice>
              <mc:Fallback>
                <p:oleObj name="" r:id="rId1" imgW="6299200" imgH="290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357564"/>
                        <a:ext cx="7231063" cy="288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58350" y="628650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424113" y="765176"/>
          <a:ext cx="568801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7378700" imgH="3175000" progId="Equation.DSMT4">
                  <p:embed/>
                </p:oleObj>
              </mc:Choice>
              <mc:Fallback>
                <p:oleObj name="" r:id="rId4" imgW="7378700" imgH="317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765176"/>
                        <a:ext cx="5688012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2423592" y="404812"/>
          <a:ext cx="6459538" cy="465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0960000" imgH="45415200" progId="Equation.DSMT4">
                  <p:embed/>
                </p:oleObj>
              </mc:Choice>
              <mc:Fallback>
                <p:oleObj name="Equation" r:id="rId1" imgW="60960000" imgH="45415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404812"/>
                        <a:ext cx="6459538" cy="465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2495600" y="5229200"/>
          <a:ext cx="3187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187700" imgH="1079500" progId="Equation.DSMT4">
                  <p:embed/>
                </p:oleObj>
              </mc:Choice>
              <mc:Fallback>
                <p:oleObj name="" r:id="rId3" imgW="3187700" imgH="1079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5229200"/>
                        <a:ext cx="3187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3392" y="428760"/>
            <a:ext cx="90762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1524000" y="549275"/>
          <a:ext cx="84709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442200" imgH="1079500" progId="Equation.DSMT4">
                  <p:embed/>
                </p:oleObj>
              </mc:Choice>
              <mc:Fallback>
                <p:oleObj name="" r:id="rId1" imgW="7442200" imgH="1079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9275"/>
                        <a:ext cx="84709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47850" y="2889250"/>
          <a:ext cx="7488238" cy="373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832600" imgH="3797300" progId="Equation.DSMT4">
                  <p:embed/>
                </p:oleObj>
              </mc:Choice>
              <mc:Fallback>
                <p:oleObj name="" r:id="rId3" imgW="6832600" imgH="3797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889250"/>
                        <a:ext cx="7488238" cy="373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2927350" y="1196975"/>
          <a:ext cx="41925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683000" imgH="2197100" progId="Equation.DSMT4">
                  <p:embed/>
                </p:oleObj>
              </mc:Choice>
              <mc:Fallback>
                <p:oleObj name="" r:id="rId5" imgW="3683000" imgH="2197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196975"/>
                        <a:ext cx="41925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135189" y="3933826"/>
          <a:ext cx="40338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524000" imgH="292100" progId="Equation.3">
                  <p:embed/>
                </p:oleObj>
              </mc:Choice>
              <mc:Fallback>
                <p:oleObj name="" r:id="rId1" imgW="15240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933826"/>
                        <a:ext cx="403383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241550" y="374651"/>
          <a:ext cx="770890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086100" imgH="1193800" progId="Equation.3">
                  <p:embed/>
                </p:oleObj>
              </mc:Choice>
              <mc:Fallback>
                <p:oleObj name="" r:id="rId3" imgW="3086100" imgH="119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74651"/>
                        <a:ext cx="7708900" cy="286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566988" y="3284539"/>
            <a:ext cx="5232400" cy="528637"/>
          </a:xfrm>
          <a:prstGeom prst="rect">
            <a:avLst/>
          </a:prstGeom>
          <a:noFill/>
          <a:ln w="9525">
            <a:solidFill>
              <a:srgbClr val="FF33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范德蒙德(Vandermonde)行列式                            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332038" y="571500"/>
          <a:ext cx="2641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3398400" imgH="49987200" progId="Equation.DSMT4">
                  <p:embed/>
                </p:oleObj>
              </mc:Choice>
              <mc:Fallback>
                <p:oleObj name="Equation" r:id="rId1" imgW="63398400" imgH="4998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571500"/>
                        <a:ext cx="26416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5381626" y="1052736"/>
            <a:ext cx="5286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可以用倍加变换化其为箭形行列式，然后用展开定理降阶</a:t>
            </a:r>
            <a:endParaRPr lang="zh-CN" altLang="en-US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309813" y="2714625"/>
          <a:ext cx="7035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7035800" imgH="2108200" progId="Equation.DSMT4">
                  <p:embed/>
                </p:oleObj>
              </mc:Choice>
              <mc:Fallback>
                <p:oleObj name="Equation" r:id="rId3" imgW="7035800" imgH="210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2714625"/>
                        <a:ext cx="70358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2207568" y="5229200"/>
            <a:ext cx="9691414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1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只要将行列式化为箭形行列式，通常用倍加变换化箭形行列式为三角形行列式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9416" y="414114"/>
            <a:ext cx="90762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99456" y="1556792"/>
            <a:ext cx="90762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1664" y="2708920"/>
            <a:ext cx="7478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/>
              <a:t>为正交矩阵，则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/>
              <a:t>的行列式为</a:t>
            </a:r>
            <a:r>
              <a:rPr lang="en-US" altLang="zh-CN" sz="2800" b="1" u="sng" dirty="0"/>
              <a:t>                 </a:t>
            </a:r>
            <a:r>
              <a:rPr lang="zh-CN" altLang="en-US" sz="2800" b="1" dirty="0"/>
              <a:t>。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879876" y="663575"/>
          <a:ext cx="7454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78917600" imgH="12192000" progId="Equation.DSMT4">
                  <p:embed/>
                </p:oleObj>
              </mc:Choice>
              <mc:Fallback>
                <p:oleObj name="Equation" r:id="rId1" imgW="178917600" imgH="1219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876" y="663575"/>
                        <a:ext cx="7454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063750" y="1412875"/>
          <a:ext cx="4965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4965700" imgH="584200" progId="Equation.DSMT4">
                  <p:embed/>
                </p:oleObj>
              </mc:Choice>
              <mc:Fallback>
                <p:oleObj name="Equation" r:id="rId3" imgW="4965700" imgH="58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412875"/>
                        <a:ext cx="4965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26275" y="1412875"/>
          <a:ext cx="2247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2247900" imgH="584200" progId="Equation.DSMT4">
                  <p:embed/>
                </p:oleObj>
              </mc:Choice>
              <mc:Fallback>
                <p:oleObj name="Equation" r:id="rId5" imgW="2247900" imgH="584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1412875"/>
                        <a:ext cx="2247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286000" y="2133600"/>
          <a:ext cx="2654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2654300" imgH="584200" progId="Equation.DSMT4">
                  <p:embed/>
                </p:oleObj>
              </mc:Choice>
              <mc:Fallback>
                <p:oleObj name="Equation" r:id="rId7" imgW="2654300" imgH="584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33600"/>
                        <a:ext cx="2654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989271" y="2130425"/>
          <a:ext cx="2438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2438400" imgH="584200" progId="Equation.DSMT4">
                  <p:embed/>
                </p:oleObj>
              </mc:Choice>
              <mc:Fallback>
                <p:oleObj name="Equation" r:id="rId9" imgW="2438400" imgH="584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271" y="2130425"/>
                        <a:ext cx="2438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7445375" y="2133600"/>
          <a:ext cx="2489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1" imgW="2489200" imgH="584200" progId="Equation.DSMT4">
                  <p:embed/>
                </p:oleObj>
              </mc:Choice>
              <mc:Fallback>
                <p:oleObj name="Equation" r:id="rId11" imgW="2489200" imgH="584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2133600"/>
                        <a:ext cx="2489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309813" y="2714625"/>
          <a:ext cx="256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3" imgW="2565400" imgH="584200" progId="Equation.DSMT4">
                  <p:embed/>
                </p:oleObj>
              </mc:Choice>
              <mc:Fallback>
                <p:oleObj name="Equation" r:id="rId13" imgW="2565400" imgH="584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2714625"/>
                        <a:ext cx="2565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5024438" y="2714625"/>
          <a:ext cx="212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15" imgW="2120900" imgH="508000" progId="Equation.DSMT4">
                  <p:embed/>
                </p:oleObj>
              </mc:Choice>
              <mc:Fallback>
                <p:oleObj name="Equation" r:id="rId15" imgW="21209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714625"/>
                        <a:ext cx="212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7239000" y="2714625"/>
          <a:ext cx="2095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17" imgW="2095500" imgH="584200" progId="Equation.DSMT4">
                  <p:embed/>
                </p:oleObj>
              </mc:Choice>
              <mc:Fallback>
                <p:oleObj name="Equation" r:id="rId17" imgW="2095500" imgH="584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714625"/>
                        <a:ext cx="2095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2417763" y="3213100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Equation" r:id="rId19" imgW="1524000" imgH="508000" progId="Equation.DSMT4">
                  <p:embed/>
                </p:oleObj>
              </mc:Choice>
              <mc:Fallback>
                <p:oleObj name="Equation" r:id="rId19" imgW="1524000" imgH="508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3213100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2273300" y="3789363"/>
          <a:ext cx="234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21" imgW="2349500" imgH="508000" progId="Equation.DSMT4">
                  <p:embed/>
                </p:oleObj>
              </mc:Choice>
              <mc:Fallback>
                <p:oleObj name="Equation" r:id="rId21" imgW="2349500" imgH="508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789363"/>
                        <a:ext cx="2349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51384" y="548680"/>
            <a:ext cx="90762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887538" y="1772816"/>
          <a:ext cx="897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15493600" imgH="9753600" progId="Equation.DSMT4">
                  <p:embed/>
                </p:oleObj>
              </mc:Choice>
              <mc:Fallback>
                <p:oleObj name="Equation" r:id="rId1" imgW="215493600" imgH="9753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1772816"/>
                        <a:ext cx="897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1887538" y="2644800"/>
          <a:ext cx="7759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7759700" imgH="584200" progId="Equation.DSMT4">
                  <p:embed/>
                </p:oleObj>
              </mc:Choice>
              <mc:Fallback>
                <p:oleObj name="Equation" r:id="rId3" imgW="7759700" imgH="584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2644800"/>
                        <a:ext cx="7759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3503712" y="3412735"/>
          <a:ext cx="622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6223000" imgH="584200" progId="Equation.DSMT4">
                  <p:embed/>
                </p:oleObj>
              </mc:Choice>
              <mc:Fallback>
                <p:oleObj name="Equation" r:id="rId5" imgW="6223000" imgH="584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3412735"/>
                        <a:ext cx="6223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2135560" y="4286911"/>
          <a:ext cx="821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8216900" imgH="457200" progId="Equation.DSMT4">
                  <p:embed/>
                </p:oleObj>
              </mc:Choice>
              <mc:Fallback>
                <p:oleObj name="Equation" r:id="rId7" imgW="82169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4286911"/>
                        <a:ext cx="821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51384" y="1052736"/>
            <a:ext cx="907621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9390" y="3503673"/>
            <a:ext cx="9775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利用运算　　　把行列式化为上三角形行列式，从而算得行列式的值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．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90883" name="Text Box 3"/>
          <p:cNvSpPr txBox="1">
            <a:spLocks noChangeArrowheads="1"/>
          </p:cNvSpPr>
          <p:nvPr/>
        </p:nvSpPr>
        <p:spPr bwMode="auto">
          <a:xfrm>
            <a:off x="263352" y="690741"/>
            <a:ext cx="7696200" cy="81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）二三阶行列式：对角线法</a:t>
            </a:r>
            <a:endParaRPr kumimoji="1"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173" name="Group 2"/>
          <p:cNvGrpSpPr/>
          <p:nvPr/>
        </p:nvGrpSpPr>
        <p:grpSpPr bwMode="auto">
          <a:xfrm>
            <a:off x="365099" y="2831135"/>
            <a:ext cx="7829551" cy="1420813"/>
            <a:chOff x="-709" y="-51"/>
            <a:chExt cx="4932" cy="895"/>
          </a:xfrm>
        </p:grpSpPr>
        <p:grpSp>
          <p:nvGrpSpPr>
            <p:cNvPr id="7180" name="Group 3"/>
            <p:cNvGrpSpPr/>
            <p:nvPr/>
          </p:nvGrpSpPr>
          <p:grpSpPr bwMode="auto">
            <a:xfrm>
              <a:off x="-709" y="-51"/>
              <a:ext cx="4793" cy="895"/>
              <a:chOff x="-609" y="653"/>
              <a:chExt cx="4793" cy="895"/>
            </a:xfrm>
          </p:grpSpPr>
          <p:sp>
            <p:nvSpPr>
              <p:cNvPr id="7183" name="Text Box 4"/>
              <p:cNvSpPr txBox="1">
                <a:spLocks noChangeArrowheads="1"/>
              </p:cNvSpPr>
              <p:nvPr/>
            </p:nvSpPr>
            <p:spPr bwMode="auto">
              <a:xfrm>
                <a:off x="-609" y="653"/>
                <a:ext cx="367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）计算行列式常用方法之二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——</a:t>
                </a:r>
                <a:endParaRPr kumimoji="1"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7184" name="Object 7"/>
              <p:cNvGraphicFramePr>
                <a:graphicFrameLocks noChangeAspect="1"/>
              </p:cNvGraphicFramePr>
              <p:nvPr/>
            </p:nvGraphicFramePr>
            <p:xfrm>
              <a:off x="4064" y="1340"/>
              <a:ext cx="12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0" name="Equation" r:id="rId1" imgW="190500" imgH="330200" progId="Equation.DSMT4">
                      <p:embed/>
                    </p:oleObj>
                  </mc:Choice>
                  <mc:Fallback>
                    <p:oleObj name="Equation" r:id="rId1" imgW="190500" imgH="3302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4" y="1340"/>
                            <a:ext cx="12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81" name="Object 6"/>
            <p:cNvGraphicFramePr>
              <a:graphicFrameLocks noChangeAspect="1"/>
            </p:cNvGraphicFramePr>
            <p:nvPr/>
          </p:nvGraphicFramePr>
          <p:xfrm>
            <a:off x="637" y="391"/>
            <a:ext cx="57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3" imgW="1002665" imgH="482600" progId="Equation.DSMT4">
                    <p:embed/>
                  </p:oleObj>
                </mc:Choice>
                <mc:Fallback>
                  <p:oleObj name="Equation" r:id="rId3" imgW="1002665" imgH="482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" y="391"/>
                          <a:ext cx="57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Text Box 7"/>
            <p:cNvSpPr txBox="1">
              <a:spLocks noChangeArrowheads="1"/>
            </p:cNvSpPr>
            <p:nvPr/>
          </p:nvSpPr>
          <p:spPr bwMode="auto">
            <a:xfrm>
              <a:off x="2976" y="-45"/>
              <a:ext cx="1247" cy="33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化三角形法</a:t>
              </a:r>
              <a:endPara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2400096" y="4292525"/>
          <a:ext cx="2808288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3454400" imgH="2628900" progId="Equation.DSMT4">
                  <p:embed/>
                </p:oleObj>
              </mc:Choice>
              <mc:Fallback>
                <p:oleObj name="Equation" r:id="rId5" imgW="3454400" imgH="2628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096" y="4292525"/>
                        <a:ext cx="2808288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6896101" y="4223469"/>
          <a:ext cx="2366963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705100" imgH="2628900" progId="Equation.DSMT4">
                  <p:embed/>
                </p:oleObj>
              </mc:Choice>
              <mc:Fallback>
                <p:oleObj name="Equation" r:id="rId7" imgW="2705100" imgH="2628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1" y="4223469"/>
                        <a:ext cx="2366963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113589" y="4439369"/>
            <a:ext cx="2016125" cy="201612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1"/>
          <p:cNvGrpSpPr/>
          <p:nvPr/>
        </p:nvGrpSpPr>
        <p:grpSpPr bwMode="auto">
          <a:xfrm>
            <a:off x="5351463" y="4719773"/>
            <a:ext cx="1411288" cy="742950"/>
            <a:chOff x="2109" y="2069"/>
            <a:chExt cx="889" cy="468"/>
          </a:xfrm>
        </p:grpSpPr>
        <p:graphicFrame>
          <p:nvGraphicFramePr>
            <p:cNvPr id="7178" name="Object 4"/>
            <p:cNvGraphicFramePr>
              <a:graphicFrameLocks noChangeAspect="1"/>
            </p:cNvGraphicFramePr>
            <p:nvPr/>
          </p:nvGraphicFramePr>
          <p:xfrm>
            <a:off x="2109" y="2432"/>
            <a:ext cx="889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9" imgW="1612900" imgH="190500" progId="Equation.DSMT4">
                    <p:embed/>
                  </p:oleObj>
                </mc:Choice>
                <mc:Fallback>
                  <p:oleObj name="Equation" r:id="rId9" imgW="1612900" imgH="190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432"/>
                          <a:ext cx="889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5"/>
            <p:cNvGraphicFramePr>
              <a:graphicFrameLocks noChangeAspect="1"/>
            </p:cNvGraphicFramePr>
            <p:nvPr/>
          </p:nvGraphicFramePr>
          <p:xfrm>
            <a:off x="2245" y="2069"/>
            <a:ext cx="63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1" imgW="1002665" imgH="482600" progId="Equation.DSMT4">
                    <p:embed/>
                  </p:oleObj>
                </mc:Choice>
                <mc:Fallback>
                  <p:oleObj name="Equation" r:id="rId11" imgW="1002665" imgH="482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069"/>
                          <a:ext cx="63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191344" y="395953"/>
            <a:ext cx="2646878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行列式的计算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049884" y="2319263"/>
            <a:ext cx="1008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行列式展开定理重要意义在于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：n阶行列式可将为低阶行列式来计算其值。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63352" y="1735422"/>
            <a:ext cx="8033047" cy="5232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计算行列式的常用方法之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“降阶法”</a:t>
            </a:r>
            <a:endParaRPr lang="zh-CN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90883" grpId="0" autoUpdateAnimBg="0"/>
      <p:bldP spid="17" grpId="0"/>
      <p:bldP spid="1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581400" y="990600"/>
          <a:ext cx="4351338" cy="250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4470400" imgH="2578100" progId="Equation.3">
                  <p:embed/>
                </p:oleObj>
              </mc:Choice>
              <mc:Fallback>
                <p:oleObj name="" r:id="rId1" imgW="4470400" imgH="257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90600"/>
                        <a:ext cx="4351338" cy="250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337050" y="985838"/>
            <a:ext cx="35052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8070850" y="985838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44500" imgH="317500" progId="Equation.3">
                  <p:embed/>
                </p:oleObj>
              </mc:Choice>
              <mc:Fallback>
                <p:oleObj name="" r:id="rId3" imgW="444500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850" y="985838"/>
                        <a:ext cx="444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"/>
          <p:cNvGrpSpPr/>
          <p:nvPr/>
        </p:nvGrpSpPr>
        <p:grpSpPr bwMode="auto">
          <a:xfrm>
            <a:off x="7842250" y="1290638"/>
            <a:ext cx="1003300" cy="381000"/>
            <a:chOff x="0" y="0"/>
            <a:chExt cx="632" cy="240"/>
          </a:xfrm>
        </p:grpSpPr>
        <p:grpSp>
          <p:nvGrpSpPr>
            <p:cNvPr id="46093" name="Group 6"/>
            <p:cNvGrpSpPr/>
            <p:nvPr/>
          </p:nvGrpSpPr>
          <p:grpSpPr bwMode="auto">
            <a:xfrm>
              <a:off x="0" y="0"/>
              <a:ext cx="432" cy="240"/>
              <a:chOff x="0" y="0"/>
              <a:chExt cx="432" cy="240"/>
            </a:xfrm>
          </p:grpSpPr>
          <p:sp>
            <p:nvSpPr>
              <p:cNvPr id="46095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096" name="Line 8"/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097" name="Line 9"/>
              <p:cNvSpPr>
                <a:spLocks noChangeShapeType="1"/>
              </p:cNvSpPr>
              <p:nvPr/>
            </p:nvSpPr>
            <p:spPr bwMode="auto">
              <a:xfrm flipH="1">
                <a:off x="96" y="24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6094" name="Object 10"/>
            <p:cNvGraphicFramePr>
              <a:graphicFrameLocks noChangeAspect="1"/>
            </p:cNvGraphicFramePr>
            <p:nvPr/>
          </p:nvGraphicFramePr>
          <p:xfrm>
            <a:off x="432" y="0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317500" imgH="317500" progId="Equation.3">
                    <p:embed/>
                  </p:oleObj>
                </mc:Choice>
                <mc:Fallback>
                  <p:oleObj name="" r:id="rId5" imgW="317500" imgH="317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0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2667001" y="190500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" name="Group 12"/>
          <p:cNvGrpSpPr/>
          <p:nvPr/>
        </p:nvGrpSpPr>
        <p:grpSpPr bwMode="auto">
          <a:xfrm>
            <a:off x="3124200" y="3581400"/>
            <a:ext cx="4603750" cy="2514600"/>
            <a:chOff x="0" y="0"/>
            <a:chExt cx="2900" cy="1584"/>
          </a:xfrm>
        </p:grpSpPr>
        <p:graphicFrame>
          <p:nvGraphicFramePr>
            <p:cNvPr id="46089" name="Object 13"/>
            <p:cNvGraphicFramePr>
              <a:graphicFrameLocks noChangeAspect="1"/>
            </p:cNvGraphicFramePr>
            <p:nvPr/>
          </p:nvGraphicFramePr>
          <p:xfrm>
            <a:off x="48" y="0"/>
            <a:ext cx="2852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7" imgW="4610100" imgH="2578100" progId="Equation.3">
                    <p:embed/>
                  </p:oleObj>
                </mc:Choice>
                <mc:Fallback>
                  <p:oleObj name="" r:id="rId7" imgW="4610100" imgH="2578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2852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090" name="Group 14"/>
            <p:cNvGrpSpPr/>
            <p:nvPr/>
          </p:nvGrpSpPr>
          <p:grpSpPr bwMode="auto">
            <a:xfrm>
              <a:off x="0" y="912"/>
              <a:ext cx="655" cy="61"/>
              <a:chOff x="0" y="0"/>
              <a:chExt cx="816" cy="48"/>
            </a:xfrm>
          </p:grpSpPr>
          <p:sp>
            <p:nvSpPr>
              <p:cNvPr id="46091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2" name="Line 16"/>
              <p:cNvSpPr>
                <a:spLocks noChangeShapeType="1"/>
              </p:cNvSpPr>
              <p:nvPr/>
            </p:nvSpPr>
            <p:spPr bwMode="auto">
              <a:xfrm>
                <a:off x="0" y="4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572000" y="3581400"/>
          <a:ext cx="343535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632200" imgH="2578100" progId="Equation.3">
                  <p:embed/>
                </p:oleObj>
              </mc:Choice>
              <mc:Fallback>
                <p:oleObj name="" r:id="rId1" imgW="3632200" imgH="257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1400"/>
                        <a:ext cx="343535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2819401" y="4953000"/>
            <a:ext cx="1039813" cy="96838"/>
            <a:chOff x="0" y="0"/>
            <a:chExt cx="816" cy="48"/>
          </a:xfrm>
        </p:grpSpPr>
        <p:sp>
          <p:nvSpPr>
            <p:cNvPr id="47137" name="Line 4"/>
            <p:cNvSpPr>
              <a:spLocks noChangeShapeType="1"/>
            </p:cNvSpPr>
            <p:nvPr/>
          </p:nvSpPr>
          <p:spPr bwMode="auto">
            <a:xfrm>
              <a:off x="0" y="0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Line 5"/>
            <p:cNvSpPr>
              <a:spLocks noChangeShapeType="1"/>
            </p:cNvSpPr>
            <p:nvPr/>
          </p:nvSpPr>
          <p:spPr bwMode="auto">
            <a:xfrm>
              <a:off x="0" y="48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7109" name="Object 6"/>
          <p:cNvGraphicFramePr>
            <a:graphicFrameLocks noChangeAspect="1"/>
          </p:cNvGraphicFramePr>
          <p:nvPr/>
        </p:nvGraphicFramePr>
        <p:xfrm>
          <a:off x="3594100" y="762001"/>
          <a:ext cx="452755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610100" imgH="2578100" progId="Equation.3">
                  <p:embed/>
                </p:oleObj>
              </mc:Choice>
              <mc:Fallback>
                <p:oleObj name="" r:id="rId3" imgW="4610100" imgH="2578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762001"/>
                        <a:ext cx="4527550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0" name="Group 7"/>
          <p:cNvGrpSpPr/>
          <p:nvPr/>
        </p:nvGrpSpPr>
        <p:grpSpPr bwMode="auto">
          <a:xfrm>
            <a:off x="3594101" y="2362200"/>
            <a:ext cx="1039813" cy="96838"/>
            <a:chOff x="0" y="0"/>
            <a:chExt cx="816" cy="48"/>
          </a:xfrm>
        </p:grpSpPr>
        <p:sp>
          <p:nvSpPr>
            <p:cNvPr id="47135" name="Line 8"/>
            <p:cNvSpPr>
              <a:spLocks noChangeShapeType="1"/>
            </p:cNvSpPr>
            <p:nvPr/>
          </p:nvSpPr>
          <p:spPr bwMode="auto">
            <a:xfrm>
              <a:off x="0" y="0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Line 9"/>
            <p:cNvSpPr>
              <a:spLocks noChangeShapeType="1"/>
            </p:cNvSpPr>
            <p:nvPr/>
          </p:nvSpPr>
          <p:spPr bwMode="auto">
            <a:xfrm>
              <a:off x="0" y="48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4737100" y="762000"/>
            <a:ext cx="32766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8077200" y="838200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951865" imgH="406400" progId="Equation.3">
                  <p:embed/>
                </p:oleObj>
              </mc:Choice>
              <mc:Fallback>
                <p:oleObj name="" r:id="rId5" imgW="951865" imgH="40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838200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2"/>
          <p:cNvGrpSpPr/>
          <p:nvPr/>
        </p:nvGrpSpPr>
        <p:grpSpPr bwMode="auto">
          <a:xfrm>
            <a:off x="8077200" y="1219200"/>
            <a:ext cx="1003300" cy="838200"/>
            <a:chOff x="0" y="0"/>
            <a:chExt cx="632" cy="528"/>
          </a:xfrm>
        </p:grpSpPr>
        <p:grpSp>
          <p:nvGrpSpPr>
            <p:cNvPr id="47130" name="Group 13"/>
            <p:cNvGrpSpPr/>
            <p:nvPr/>
          </p:nvGrpSpPr>
          <p:grpSpPr bwMode="auto">
            <a:xfrm>
              <a:off x="0" y="0"/>
              <a:ext cx="432" cy="528"/>
              <a:chOff x="0" y="0"/>
              <a:chExt cx="432" cy="240"/>
            </a:xfrm>
          </p:grpSpPr>
          <p:sp>
            <p:nvSpPr>
              <p:cNvPr id="47132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3" name="Line 15"/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4" name="Line 16"/>
              <p:cNvSpPr>
                <a:spLocks noChangeShapeType="1"/>
              </p:cNvSpPr>
              <p:nvPr/>
            </p:nvSpPr>
            <p:spPr bwMode="auto">
              <a:xfrm flipH="1">
                <a:off x="96" y="24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7131" name="Object 17"/>
            <p:cNvGraphicFramePr>
              <a:graphicFrameLocks noChangeAspect="1"/>
            </p:cNvGraphicFramePr>
            <p:nvPr/>
          </p:nvGraphicFramePr>
          <p:xfrm>
            <a:off x="432" y="144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7" imgW="317500" imgH="317500" progId="Equation.3">
                    <p:embed/>
                  </p:oleObj>
                </mc:Choice>
                <mc:Fallback>
                  <p:oleObj name="" r:id="rId7" imgW="317500" imgH="317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44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648200" y="3581400"/>
            <a:ext cx="33528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8077200" y="3505200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951865" imgH="406400" progId="Equation.3">
                  <p:embed/>
                </p:oleObj>
              </mc:Choice>
              <mc:Fallback>
                <p:oleObj name="" r:id="rId9" imgW="951865" imgH="406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505200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0"/>
          <p:cNvGrpSpPr/>
          <p:nvPr/>
        </p:nvGrpSpPr>
        <p:grpSpPr bwMode="auto">
          <a:xfrm>
            <a:off x="8001000" y="3886200"/>
            <a:ext cx="927100" cy="1447800"/>
            <a:chOff x="0" y="0"/>
            <a:chExt cx="584" cy="912"/>
          </a:xfrm>
        </p:grpSpPr>
        <p:grpSp>
          <p:nvGrpSpPr>
            <p:cNvPr id="47125" name="Group 21"/>
            <p:cNvGrpSpPr/>
            <p:nvPr/>
          </p:nvGrpSpPr>
          <p:grpSpPr bwMode="auto">
            <a:xfrm>
              <a:off x="0" y="0"/>
              <a:ext cx="384" cy="912"/>
              <a:chOff x="0" y="0"/>
              <a:chExt cx="432" cy="240"/>
            </a:xfrm>
          </p:grpSpPr>
          <p:sp>
            <p:nvSpPr>
              <p:cNvPr id="47127" name="Line 22"/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8" name="Line 23"/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9" name="Line 24"/>
              <p:cNvSpPr>
                <a:spLocks noChangeShapeType="1"/>
              </p:cNvSpPr>
              <p:nvPr/>
            </p:nvSpPr>
            <p:spPr bwMode="auto">
              <a:xfrm flipH="1">
                <a:off x="96" y="24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7126" name="Object 25"/>
            <p:cNvGraphicFramePr>
              <a:graphicFrameLocks noChangeAspect="1"/>
            </p:cNvGraphicFramePr>
            <p:nvPr/>
          </p:nvGraphicFramePr>
          <p:xfrm>
            <a:off x="384" y="432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1" imgW="317500" imgH="317500" progId="Equation.3">
                    <p:embed/>
                  </p:oleObj>
                </mc:Choice>
                <mc:Fallback>
                  <p:oleObj name="" r:id="rId11" imgW="317500" imgH="3175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432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78" name="Object 26"/>
          <p:cNvGraphicFramePr>
            <a:graphicFrameLocks noChangeAspect="1"/>
          </p:cNvGraphicFramePr>
          <p:nvPr/>
        </p:nvGraphicFramePr>
        <p:xfrm>
          <a:off x="2889250" y="4489450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2" imgW="1016000" imgH="431800" progId="Equation.DSMT4">
                  <p:embed/>
                </p:oleObj>
              </mc:Choice>
              <mc:Fallback>
                <p:oleObj name="" r:id="rId12" imgW="1016000" imgH="431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4489450"/>
                        <a:ext cx="101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3581400" y="3581400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939165" imgH="406400" progId="Equation.3">
                  <p:embed/>
                </p:oleObj>
              </mc:Choice>
              <mc:Fallback>
                <p:oleObj name="" r:id="rId14" imgW="939165" imgH="406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93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8"/>
          <p:cNvGrpSpPr/>
          <p:nvPr/>
        </p:nvGrpSpPr>
        <p:grpSpPr bwMode="auto">
          <a:xfrm>
            <a:off x="4038600" y="4038600"/>
            <a:ext cx="762000" cy="1828800"/>
            <a:chOff x="0" y="0"/>
            <a:chExt cx="480" cy="1152"/>
          </a:xfrm>
        </p:grpSpPr>
        <p:grpSp>
          <p:nvGrpSpPr>
            <p:cNvPr id="47120" name="Group 29"/>
            <p:cNvGrpSpPr/>
            <p:nvPr/>
          </p:nvGrpSpPr>
          <p:grpSpPr bwMode="auto">
            <a:xfrm flipH="1">
              <a:off x="0" y="0"/>
              <a:ext cx="480" cy="1152"/>
              <a:chOff x="0" y="0"/>
              <a:chExt cx="432" cy="240"/>
            </a:xfrm>
          </p:grpSpPr>
          <p:sp>
            <p:nvSpPr>
              <p:cNvPr id="47122" name="Line 3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3" name="Line 31"/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4" name="Line 32"/>
              <p:cNvSpPr>
                <a:spLocks noChangeShapeType="1"/>
              </p:cNvSpPr>
              <p:nvPr/>
            </p:nvSpPr>
            <p:spPr bwMode="auto">
              <a:xfrm flipH="1">
                <a:off x="96" y="24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7121" name="Object 33"/>
            <p:cNvGraphicFramePr>
              <a:graphicFrameLocks noChangeAspect="1"/>
            </p:cNvGraphicFramePr>
            <p:nvPr/>
          </p:nvGraphicFramePr>
          <p:xfrm>
            <a:off x="0" y="480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6" imgW="317500" imgH="317500" progId="Equation.3">
                    <p:embed/>
                  </p:oleObj>
                </mc:Choice>
                <mc:Fallback>
                  <p:oleObj name="" r:id="rId16" imgW="317500" imgH="3175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0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animBg="1"/>
      <p:bldP spid="235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862263" y="4297363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105535" imgH="419100" progId="Equation.3">
                  <p:embed/>
                </p:oleObj>
              </mc:Choice>
              <mc:Fallback>
                <p:oleObj name="" r:id="rId1" imgW="1105535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4297363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4114800" y="3505201"/>
          <a:ext cx="3055938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733800" imgH="2578100" progId="Equation.3">
                  <p:embed/>
                </p:oleObj>
              </mc:Choice>
              <mc:Fallback>
                <p:oleObj name="" r:id="rId3" imgW="3733800" imgH="257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1"/>
                        <a:ext cx="3055938" cy="251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"/>
          <p:cNvGrpSpPr/>
          <p:nvPr/>
        </p:nvGrpSpPr>
        <p:grpSpPr bwMode="auto">
          <a:xfrm>
            <a:off x="2743201" y="4710113"/>
            <a:ext cx="1274763" cy="88900"/>
            <a:chOff x="0" y="0"/>
            <a:chExt cx="816" cy="48"/>
          </a:xfrm>
        </p:grpSpPr>
        <p:sp>
          <p:nvSpPr>
            <p:cNvPr id="48151" name="Line 5"/>
            <p:cNvSpPr>
              <a:spLocks noChangeShapeType="1"/>
            </p:cNvSpPr>
            <p:nvPr/>
          </p:nvSpPr>
          <p:spPr bwMode="auto">
            <a:xfrm>
              <a:off x="0" y="0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Line 6"/>
            <p:cNvSpPr>
              <a:spLocks noChangeShapeType="1"/>
            </p:cNvSpPr>
            <p:nvPr/>
          </p:nvSpPr>
          <p:spPr bwMode="auto">
            <a:xfrm>
              <a:off x="0" y="48"/>
              <a:ext cx="81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038601" y="838201"/>
          <a:ext cx="32051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467100" imgH="2578100" progId="Equation.3">
                  <p:embed/>
                </p:oleObj>
              </mc:Choice>
              <mc:Fallback>
                <p:oleObj name="" r:id="rId5" imgW="3467100" imgH="2578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838201"/>
                        <a:ext cx="3205163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191000" y="1295400"/>
            <a:ext cx="35052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191000" y="2286000"/>
            <a:ext cx="35052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7696200" y="1752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343400" y="3962400"/>
            <a:ext cx="28194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5" name="Group 12"/>
          <p:cNvGrpSpPr/>
          <p:nvPr/>
        </p:nvGrpSpPr>
        <p:grpSpPr bwMode="auto">
          <a:xfrm>
            <a:off x="7162800" y="4267200"/>
            <a:ext cx="774700" cy="533400"/>
            <a:chOff x="0" y="0"/>
            <a:chExt cx="488" cy="336"/>
          </a:xfrm>
        </p:grpSpPr>
        <p:grpSp>
          <p:nvGrpSpPr>
            <p:cNvPr id="48146" name="Group 13"/>
            <p:cNvGrpSpPr/>
            <p:nvPr/>
          </p:nvGrpSpPr>
          <p:grpSpPr bwMode="auto">
            <a:xfrm>
              <a:off x="0" y="0"/>
              <a:ext cx="288" cy="336"/>
              <a:chOff x="0" y="0"/>
              <a:chExt cx="432" cy="240"/>
            </a:xfrm>
          </p:grpSpPr>
          <p:sp>
            <p:nvSpPr>
              <p:cNvPr id="48148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49" name="Line 15"/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50" name="Line 16"/>
              <p:cNvSpPr>
                <a:spLocks noChangeShapeType="1"/>
              </p:cNvSpPr>
              <p:nvPr/>
            </p:nvSpPr>
            <p:spPr bwMode="auto">
              <a:xfrm flipH="1">
                <a:off x="96" y="24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8147" name="Object 17"/>
            <p:cNvGraphicFramePr>
              <a:graphicFrameLocks noChangeAspect="1"/>
            </p:cNvGraphicFramePr>
            <p:nvPr/>
          </p:nvGraphicFramePr>
          <p:xfrm>
            <a:off x="288" y="9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7" imgW="317500" imgH="317500" progId="Equation.3">
                    <p:embed/>
                  </p:oleObj>
                </mc:Choice>
                <mc:Fallback>
                  <p:oleObj name="" r:id="rId7" imgW="317500" imgH="317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96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40" name="Group 18"/>
          <p:cNvGrpSpPr/>
          <p:nvPr/>
        </p:nvGrpSpPr>
        <p:grpSpPr bwMode="auto">
          <a:xfrm>
            <a:off x="2895600" y="1600201"/>
            <a:ext cx="1123950" cy="925513"/>
            <a:chOff x="0" y="0"/>
            <a:chExt cx="708" cy="583"/>
          </a:xfrm>
        </p:grpSpPr>
        <p:grpSp>
          <p:nvGrpSpPr>
            <p:cNvPr id="48141" name="Group 19"/>
            <p:cNvGrpSpPr/>
            <p:nvPr/>
          </p:nvGrpSpPr>
          <p:grpSpPr bwMode="auto">
            <a:xfrm>
              <a:off x="0" y="288"/>
              <a:ext cx="631" cy="57"/>
              <a:chOff x="0" y="0"/>
              <a:chExt cx="816" cy="48"/>
            </a:xfrm>
          </p:grpSpPr>
          <p:sp>
            <p:nvSpPr>
              <p:cNvPr id="48144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5" name="Line 21"/>
              <p:cNvSpPr>
                <a:spLocks noChangeShapeType="1"/>
              </p:cNvSpPr>
              <p:nvPr/>
            </p:nvSpPr>
            <p:spPr bwMode="auto">
              <a:xfrm>
                <a:off x="0" y="4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8142" name="Object 22"/>
            <p:cNvGraphicFramePr>
              <a:graphicFrameLocks noChangeAspect="1"/>
            </p:cNvGraphicFramePr>
            <p:nvPr/>
          </p:nvGraphicFramePr>
          <p:xfrm>
            <a:off x="66" y="333"/>
            <a:ext cx="64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9" imgW="1143000" imgH="431800" progId="Equation.DSMT4">
                    <p:embed/>
                  </p:oleObj>
                </mc:Choice>
                <mc:Fallback>
                  <p:oleObj name="" r:id="rId9" imgW="1143000" imgH="4318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" y="333"/>
                          <a:ext cx="64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3" name="Object 23"/>
            <p:cNvGraphicFramePr>
              <a:graphicFrameLocks noChangeAspect="1"/>
            </p:cNvGraphicFramePr>
            <p:nvPr/>
          </p:nvGraphicFramePr>
          <p:xfrm>
            <a:off x="44" y="0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1" imgW="1016000" imgH="431800" progId="Equation.DSMT4">
                    <p:embed/>
                  </p:oleObj>
                </mc:Choice>
                <mc:Fallback>
                  <p:oleObj name="" r:id="rId11" imgW="1016000" imgH="4318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" y="0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5" grpId="0" animBg="1"/>
      <p:bldP spid="245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267201" y="3505200"/>
          <a:ext cx="280987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479800" imgH="2578100" progId="Equation.3">
                  <p:embed/>
                </p:oleObj>
              </mc:Choice>
              <mc:Fallback>
                <p:oleObj name="" r:id="rId1" imgW="3479800" imgH="257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3505200"/>
                        <a:ext cx="2809875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924175" y="4231005"/>
            <a:ext cx="1275080" cy="549275"/>
            <a:chOff x="4605" y="6663"/>
            <a:chExt cx="2008" cy="865"/>
          </a:xfrm>
        </p:grpSpPr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4913" y="6663"/>
            <a:ext cx="1417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901700" imgH="431800" progId="Equation.3">
                    <p:embed/>
                  </p:oleObj>
                </mc:Choice>
                <mc:Fallback>
                  <p:oleObj name="" r:id="rId3" imgW="901700" imgH="431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" y="6663"/>
                          <a:ext cx="1417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4"/>
            <p:cNvGrpSpPr/>
            <p:nvPr/>
          </p:nvGrpSpPr>
          <p:grpSpPr bwMode="auto">
            <a:xfrm>
              <a:off x="4605" y="7388"/>
              <a:ext cx="2008" cy="140"/>
              <a:chOff x="0" y="0"/>
              <a:chExt cx="816" cy="48"/>
            </a:xfrm>
          </p:grpSpPr>
          <p:sp>
            <p:nvSpPr>
              <p:cNvPr id="49179" name="Line 5"/>
              <p:cNvSpPr>
                <a:spLocks noChangeShapeType="1"/>
              </p:cNvSpPr>
              <p:nvPr/>
            </p:nvSpPr>
            <p:spPr bwMode="auto">
              <a:xfrm>
                <a:off x="0" y="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0" name="Line 6"/>
              <p:cNvSpPr>
                <a:spLocks noChangeShapeType="1"/>
              </p:cNvSpPr>
              <p:nvPr/>
            </p:nvSpPr>
            <p:spPr bwMode="auto">
              <a:xfrm>
                <a:off x="0" y="4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251326" y="914400"/>
          <a:ext cx="3063875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733800" imgH="2578100" progId="Equation.3">
                  <p:embed/>
                </p:oleObj>
              </mc:Choice>
              <mc:Fallback>
                <p:oleObj name="" r:id="rId5" imgW="3733800" imgH="2578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6" y="914400"/>
                        <a:ext cx="3063875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9" name="Group 8"/>
          <p:cNvGrpSpPr/>
          <p:nvPr/>
        </p:nvGrpSpPr>
        <p:grpSpPr bwMode="auto">
          <a:xfrm>
            <a:off x="2895601" y="1658938"/>
            <a:ext cx="1274763" cy="563562"/>
            <a:chOff x="0" y="0"/>
            <a:chExt cx="803" cy="355"/>
          </a:xfrm>
        </p:grpSpPr>
        <p:graphicFrame>
          <p:nvGraphicFramePr>
            <p:cNvPr id="49175" name="Object 9"/>
            <p:cNvGraphicFramePr>
              <a:graphicFrameLocks noChangeAspect="1"/>
            </p:cNvGraphicFramePr>
            <p:nvPr/>
          </p:nvGraphicFramePr>
          <p:xfrm>
            <a:off x="152" y="0"/>
            <a:ext cx="5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901700" imgH="431800" progId="Equation.3">
                    <p:embed/>
                  </p:oleObj>
                </mc:Choice>
                <mc:Fallback>
                  <p:oleObj name="" r:id="rId7" imgW="901700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" y="0"/>
                          <a:ext cx="5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76" name="Group 10"/>
            <p:cNvGrpSpPr/>
            <p:nvPr/>
          </p:nvGrpSpPr>
          <p:grpSpPr bwMode="auto">
            <a:xfrm>
              <a:off x="0" y="299"/>
              <a:ext cx="803" cy="56"/>
              <a:chOff x="0" y="0"/>
              <a:chExt cx="816" cy="48"/>
            </a:xfrm>
          </p:grpSpPr>
          <p:sp>
            <p:nvSpPr>
              <p:cNvPr id="49177" name="Line 11"/>
              <p:cNvSpPr>
                <a:spLocks noChangeShapeType="1"/>
              </p:cNvSpPr>
              <p:nvPr/>
            </p:nvSpPr>
            <p:spPr bwMode="auto">
              <a:xfrm>
                <a:off x="0" y="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8" name="Line 12"/>
              <p:cNvSpPr>
                <a:spLocks noChangeShapeType="1"/>
              </p:cNvSpPr>
              <p:nvPr/>
            </p:nvSpPr>
            <p:spPr bwMode="auto">
              <a:xfrm>
                <a:off x="0" y="4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495800" y="1905000"/>
            <a:ext cx="28194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6" name="Group 14"/>
          <p:cNvGrpSpPr/>
          <p:nvPr/>
        </p:nvGrpSpPr>
        <p:grpSpPr bwMode="auto">
          <a:xfrm>
            <a:off x="7315200" y="2133600"/>
            <a:ext cx="774700" cy="533400"/>
            <a:chOff x="0" y="0"/>
            <a:chExt cx="488" cy="336"/>
          </a:xfrm>
        </p:grpSpPr>
        <p:grpSp>
          <p:nvGrpSpPr>
            <p:cNvPr id="49170" name="Group 15"/>
            <p:cNvGrpSpPr/>
            <p:nvPr/>
          </p:nvGrpSpPr>
          <p:grpSpPr bwMode="auto">
            <a:xfrm>
              <a:off x="0" y="0"/>
              <a:ext cx="288" cy="336"/>
              <a:chOff x="0" y="0"/>
              <a:chExt cx="432" cy="240"/>
            </a:xfrm>
          </p:grpSpPr>
          <p:sp>
            <p:nvSpPr>
              <p:cNvPr id="49172" name="Line 16"/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73" name="Line 17"/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74" name="Line 18"/>
              <p:cNvSpPr>
                <a:spLocks noChangeShapeType="1"/>
              </p:cNvSpPr>
              <p:nvPr/>
            </p:nvSpPr>
            <p:spPr bwMode="auto">
              <a:xfrm flipH="1">
                <a:off x="96" y="24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9171" name="Object 19"/>
            <p:cNvGraphicFramePr>
              <a:graphicFrameLocks noChangeAspect="1"/>
            </p:cNvGraphicFramePr>
            <p:nvPr/>
          </p:nvGraphicFramePr>
          <p:xfrm>
            <a:off x="288" y="9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9" imgW="317500" imgH="317500" progId="Equation.3">
                    <p:embed/>
                  </p:oleObj>
                </mc:Choice>
                <mc:Fallback>
                  <p:oleObj name="" r:id="rId9" imgW="317500" imgH="3175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96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4495800" y="4572000"/>
            <a:ext cx="25908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5621" name="Object 21"/>
          <p:cNvGraphicFramePr>
            <a:graphicFrameLocks noChangeAspect="1"/>
          </p:cNvGraphicFramePr>
          <p:nvPr/>
        </p:nvGraphicFramePr>
        <p:xfrm>
          <a:off x="7162800" y="4572000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951865" imgH="406400" progId="Equation.3">
                  <p:embed/>
                </p:oleObj>
              </mc:Choice>
              <mc:Fallback>
                <p:oleObj name="" r:id="rId11" imgW="951865" imgH="406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72000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2"/>
          <p:cNvGrpSpPr/>
          <p:nvPr/>
        </p:nvGrpSpPr>
        <p:grpSpPr bwMode="auto">
          <a:xfrm>
            <a:off x="7086600" y="5029200"/>
            <a:ext cx="774700" cy="762000"/>
            <a:chOff x="0" y="0"/>
            <a:chExt cx="488" cy="480"/>
          </a:xfrm>
        </p:grpSpPr>
        <p:grpSp>
          <p:nvGrpSpPr>
            <p:cNvPr id="49165" name="Group 23"/>
            <p:cNvGrpSpPr/>
            <p:nvPr/>
          </p:nvGrpSpPr>
          <p:grpSpPr bwMode="auto">
            <a:xfrm>
              <a:off x="0" y="0"/>
              <a:ext cx="288" cy="480"/>
              <a:chOff x="0" y="0"/>
              <a:chExt cx="432" cy="240"/>
            </a:xfrm>
          </p:grpSpPr>
          <p:sp>
            <p:nvSpPr>
              <p:cNvPr id="49167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68" name="Line 25"/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69" name="Line 26"/>
              <p:cNvSpPr>
                <a:spLocks noChangeShapeType="1"/>
              </p:cNvSpPr>
              <p:nvPr/>
            </p:nvSpPr>
            <p:spPr bwMode="auto">
              <a:xfrm flipH="1">
                <a:off x="96" y="24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9166" name="Object 27"/>
            <p:cNvGraphicFramePr>
              <a:graphicFrameLocks noChangeAspect="1"/>
            </p:cNvGraphicFramePr>
            <p:nvPr/>
          </p:nvGraphicFramePr>
          <p:xfrm>
            <a:off x="288" y="144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3" imgW="317500" imgH="317500" progId="Equation.3">
                    <p:embed/>
                  </p:oleObj>
                </mc:Choice>
                <mc:Fallback>
                  <p:oleObj name="" r:id="rId13" imgW="317500" imgH="3175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4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 animBg="1"/>
      <p:bldP spid="256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968751" y="3546476"/>
          <a:ext cx="3152775" cy="24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479800" imgH="2578100" progId="Equation.3">
                  <p:embed/>
                </p:oleObj>
              </mc:Choice>
              <mc:Fallback>
                <p:oleObj name="" r:id="rId1" imgW="3479800" imgH="257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1" y="3546476"/>
                        <a:ext cx="3152775" cy="24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7127876" y="4572001"/>
          <a:ext cx="21685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613660" imgH="405765" progId="Equation.3">
                  <p:embed/>
                </p:oleObj>
              </mc:Choice>
              <mc:Fallback>
                <p:oleObj name="" r:id="rId3" imgW="2613660" imgH="4057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6" y="4572001"/>
                        <a:ext cx="21685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"/>
          <p:cNvGrpSpPr/>
          <p:nvPr/>
        </p:nvGrpSpPr>
        <p:grpSpPr bwMode="auto">
          <a:xfrm>
            <a:off x="2562226" y="4295775"/>
            <a:ext cx="1274763" cy="520700"/>
            <a:chOff x="0" y="0"/>
            <a:chExt cx="803" cy="328"/>
          </a:xfrm>
        </p:grpSpPr>
        <p:graphicFrame>
          <p:nvGraphicFramePr>
            <p:cNvPr id="50198" name="Object 5"/>
            <p:cNvGraphicFramePr>
              <a:graphicFrameLocks noChangeAspect="1"/>
            </p:cNvGraphicFramePr>
            <p:nvPr/>
          </p:nvGraphicFramePr>
          <p:xfrm>
            <a:off x="76" y="0"/>
            <a:ext cx="6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1079500" imgH="431800" progId="Equation.3">
                    <p:embed/>
                  </p:oleObj>
                </mc:Choice>
                <mc:Fallback>
                  <p:oleObj name="" r:id="rId5" imgW="10795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" y="0"/>
                          <a:ext cx="6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99" name="Group 6"/>
            <p:cNvGrpSpPr/>
            <p:nvPr/>
          </p:nvGrpSpPr>
          <p:grpSpPr bwMode="auto">
            <a:xfrm>
              <a:off x="0" y="272"/>
              <a:ext cx="803" cy="56"/>
              <a:chOff x="0" y="0"/>
              <a:chExt cx="816" cy="48"/>
            </a:xfrm>
          </p:grpSpPr>
          <p:sp>
            <p:nvSpPr>
              <p:cNvPr id="50200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1" name="Line 8"/>
              <p:cNvSpPr>
                <a:spLocks noChangeShapeType="1"/>
              </p:cNvSpPr>
              <p:nvPr/>
            </p:nvSpPr>
            <p:spPr bwMode="auto">
              <a:xfrm>
                <a:off x="0" y="4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9437688" y="4589464"/>
          <a:ext cx="6207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748665" imgH="317500" progId="Equation.3">
                  <p:embed/>
                </p:oleObj>
              </mc:Choice>
              <mc:Fallback>
                <p:oleObj name="" r:id="rId7" imgW="748665" imgH="317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7688" y="4589464"/>
                        <a:ext cx="620712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4086226" y="914400"/>
          <a:ext cx="284797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479800" imgH="2578100" progId="Equation.3">
                  <p:embed/>
                </p:oleObj>
              </mc:Choice>
              <mc:Fallback>
                <p:oleObj name="" r:id="rId9" imgW="3479800" imgH="2578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6" y="914400"/>
                        <a:ext cx="2847975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4" name="Group 11"/>
          <p:cNvGrpSpPr/>
          <p:nvPr/>
        </p:nvGrpSpPr>
        <p:grpSpPr bwMode="auto">
          <a:xfrm>
            <a:off x="2667001" y="1752601"/>
            <a:ext cx="1274763" cy="500063"/>
            <a:chOff x="0" y="0"/>
            <a:chExt cx="803" cy="315"/>
          </a:xfrm>
        </p:grpSpPr>
        <p:graphicFrame>
          <p:nvGraphicFramePr>
            <p:cNvPr id="50194" name="Object 12"/>
            <p:cNvGraphicFramePr>
              <a:graphicFrameLocks noChangeAspect="1"/>
            </p:cNvGraphicFramePr>
            <p:nvPr/>
          </p:nvGraphicFramePr>
          <p:xfrm>
            <a:off x="110" y="0"/>
            <a:ext cx="61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1" imgW="1079500" imgH="431800" progId="Equation.3">
                    <p:embed/>
                  </p:oleObj>
                </mc:Choice>
                <mc:Fallback>
                  <p:oleObj name="" r:id="rId11" imgW="1079500" imgH="431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" y="0"/>
                          <a:ext cx="61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95" name="Group 13"/>
            <p:cNvGrpSpPr/>
            <p:nvPr/>
          </p:nvGrpSpPr>
          <p:grpSpPr bwMode="auto">
            <a:xfrm>
              <a:off x="0" y="259"/>
              <a:ext cx="803" cy="56"/>
              <a:chOff x="0" y="0"/>
              <a:chExt cx="816" cy="48"/>
            </a:xfrm>
          </p:grpSpPr>
          <p:sp>
            <p:nvSpPr>
              <p:cNvPr id="50196" name="Line 14"/>
              <p:cNvSpPr>
                <a:spLocks noChangeShapeType="1"/>
              </p:cNvSpPr>
              <p:nvPr/>
            </p:nvSpPr>
            <p:spPr bwMode="auto">
              <a:xfrm>
                <a:off x="0" y="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7" name="Line 15"/>
              <p:cNvSpPr>
                <a:spLocks noChangeShapeType="1"/>
              </p:cNvSpPr>
              <p:nvPr/>
            </p:nvSpPr>
            <p:spPr bwMode="auto">
              <a:xfrm>
                <a:off x="0" y="4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343400" y="2438400"/>
            <a:ext cx="25908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7086600" y="25146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431800" imgH="304800" progId="Equation.3">
                  <p:embed/>
                </p:oleObj>
              </mc:Choice>
              <mc:Fallback>
                <p:oleObj name="" r:id="rId13" imgW="431800" imgH="304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5146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8"/>
          <p:cNvGrpSpPr/>
          <p:nvPr/>
        </p:nvGrpSpPr>
        <p:grpSpPr bwMode="auto">
          <a:xfrm>
            <a:off x="6934200" y="2895600"/>
            <a:ext cx="1155700" cy="381000"/>
            <a:chOff x="0" y="0"/>
            <a:chExt cx="728" cy="240"/>
          </a:xfrm>
        </p:grpSpPr>
        <p:grpSp>
          <p:nvGrpSpPr>
            <p:cNvPr id="50189" name="Group 19"/>
            <p:cNvGrpSpPr/>
            <p:nvPr/>
          </p:nvGrpSpPr>
          <p:grpSpPr bwMode="auto">
            <a:xfrm>
              <a:off x="0" y="0"/>
              <a:ext cx="528" cy="240"/>
              <a:chOff x="0" y="0"/>
              <a:chExt cx="432" cy="240"/>
            </a:xfrm>
          </p:grpSpPr>
          <p:sp>
            <p:nvSpPr>
              <p:cNvPr id="50191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192" name="Line 21"/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193" name="Line 22"/>
              <p:cNvSpPr>
                <a:spLocks noChangeShapeType="1"/>
              </p:cNvSpPr>
              <p:nvPr/>
            </p:nvSpPr>
            <p:spPr bwMode="auto">
              <a:xfrm flipH="1">
                <a:off x="96" y="24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50190" name="Object 23"/>
            <p:cNvGraphicFramePr>
              <a:graphicFrameLocks noChangeAspect="1"/>
            </p:cNvGraphicFramePr>
            <p:nvPr/>
          </p:nvGraphicFramePr>
          <p:xfrm>
            <a:off x="528" y="0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5" imgW="317500" imgH="317500" progId="Equation.3">
                    <p:embed/>
                  </p:oleObj>
                </mc:Choice>
                <mc:Fallback>
                  <p:oleObj name="" r:id="rId15" imgW="317500" imgH="3175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0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4419600" y="3733800"/>
            <a:ext cx="2590800" cy="23622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2"/>
          <p:cNvGrpSpPr/>
          <p:nvPr/>
        </p:nvGrpSpPr>
        <p:grpSpPr bwMode="auto">
          <a:xfrm>
            <a:off x="2279576" y="1671640"/>
            <a:ext cx="2708275" cy="523876"/>
            <a:chOff x="998" y="1053"/>
            <a:chExt cx="1706" cy="330"/>
          </a:xfrm>
        </p:grpSpPr>
        <p:sp>
          <p:nvSpPr>
            <p:cNvPr id="9227" name="Rectangle 3"/>
            <p:cNvSpPr>
              <a:spLocks noChangeArrowheads="1"/>
            </p:cNvSpPr>
            <p:nvPr/>
          </p:nvSpPr>
          <p:spPr bwMode="auto">
            <a:xfrm>
              <a:off x="998" y="1053"/>
              <a:ext cx="17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计算    阶行列式</a:t>
              </a:r>
              <a:endParaRPr kumimoji="1"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8" name="Object 6"/>
            <p:cNvGraphicFramePr>
              <a:graphicFrameLocks noChangeAspect="1"/>
            </p:cNvGraphicFramePr>
            <p:nvPr/>
          </p:nvGraphicFramePr>
          <p:xfrm>
            <a:off x="1536" y="115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公式" r:id="rId1" imgW="241300" imgH="254000" progId="Equation.3">
                    <p:embed/>
                  </p:oleObj>
                </mc:Choice>
                <mc:Fallback>
                  <p:oleObj name="公式" r:id="rId1" imgW="241300" imgH="254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152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5267251" y="685800"/>
          <a:ext cx="36449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644900" imgH="2578100" progId="Equation.3">
                  <p:embed/>
                </p:oleObj>
              </mc:Choice>
              <mc:Fallback>
                <p:oleObj name="Equation" r:id="rId3" imgW="3644900" imgH="257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251" y="685800"/>
                        <a:ext cx="36449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4310" name="Text Box 6"/>
          <p:cNvSpPr txBox="1">
            <a:spLocks noChangeArrowheads="1"/>
          </p:cNvSpPr>
          <p:nvPr/>
        </p:nvSpPr>
        <p:spPr bwMode="auto">
          <a:xfrm>
            <a:off x="2286001" y="333752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94311" name="Object 3"/>
          <p:cNvGraphicFramePr>
            <a:graphicFrameLocks noChangeAspect="1"/>
          </p:cNvGraphicFramePr>
          <p:nvPr/>
        </p:nvGraphicFramePr>
        <p:xfrm>
          <a:off x="3886201" y="3870920"/>
          <a:ext cx="502126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4330700" imgH="2578100" progId="Equation.3">
                  <p:embed/>
                </p:oleObj>
              </mc:Choice>
              <mc:Fallback>
                <p:oleObj name="Equation" r:id="rId5" imgW="4330700" imgH="257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3870920"/>
                        <a:ext cx="502126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12" name="Object 4"/>
          <p:cNvGraphicFramePr>
            <a:graphicFrameLocks noChangeAspect="1"/>
          </p:cNvGraphicFramePr>
          <p:nvPr/>
        </p:nvGraphicFramePr>
        <p:xfrm>
          <a:off x="3276600" y="4937720"/>
          <a:ext cx="622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622300" imgH="292100" progId="Equation.3">
                  <p:embed/>
                </p:oleObj>
              </mc:Choice>
              <mc:Fallback>
                <p:oleObj name="Equation" r:id="rId7" imgW="6223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37720"/>
                        <a:ext cx="6223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"/>
          <p:cNvGrpSpPr/>
          <p:nvPr/>
        </p:nvGrpSpPr>
        <p:grpSpPr bwMode="auto">
          <a:xfrm>
            <a:off x="2999656" y="3350151"/>
            <a:ext cx="5334000" cy="519113"/>
            <a:chOff x="1344" y="2016"/>
            <a:chExt cx="3360" cy="327"/>
          </a:xfrm>
        </p:grpSpPr>
        <p:sp>
          <p:nvSpPr>
            <p:cNvPr id="9225" name="Text Box 10"/>
            <p:cNvSpPr txBox="1">
              <a:spLocks noChangeArrowheads="1"/>
            </p:cNvSpPr>
            <p:nvPr/>
          </p:nvSpPr>
          <p:spPr bwMode="auto">
            <a:xfrm>
              <a:off x="1344" y="2016"/>
              <a:ext cx="3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将第               都加到第一列得</a:t>
              </a:r>
              <a:endParaRPr kumimoji="1"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6" name="Object 5"/>
            <p:cNvGraphicFramePr>
              <a:graphicFrameLocks noChangeAspect="1"/>
            </p:cNvGraphicFramePr>
            <p:nvPr/>
          </p:nvGraphicFramePr>
          <p:xfrm>
            <a:off x="1872" y="2064"/>
            <a:ext cx="7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9" imgW="1257300" imgH="368300" progId="Equation.3">
                    <p:embed/>
                  </p:oleObj>
                </mc:Choice>
                <mc:Fallback>
                  <p:oleObj name="Equation" r:id="rId9" imgW="1257300" imgH="368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064"/>
                          <a:ext cx="7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/>
          <p:cNvSpPr txBox="1"/>
          <p:nvPr/>
        </p:nvSpPr>
        <p:spPr>
          <a:xfrm>
            <a:off x="767408" y="548680"/>
            <a:ext cx="744114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799" y="6518276"/>
            <a:ext cx="1035831" cy="381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9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10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7351E1"/>
      </a:dk2>
      <a:lt2>
        <a:srgbClr val="969696"/>
      </a:lt2>
      <a:accent1>
        <a:srgbClr val="4388E3"/>
      </a:accent1>
      <a:accent2>
        <a:srgbClr val="ECA024"/>
      </a:accent2>
      <a:accent3>
        <a:srgbClr val="FFFFFF"/>
      </a:accent3>
      <a:accent4>
        <a:srgbClr val="000000"/>
      </a:accent4>
      <a:accent5>
        <a:srgbClr val="B0C3EF"/>
      </a:accent5>
      <a:accent6>
        <a:srgbClr val="D69120"/>
      </a:accent6>
      <a:hlink>
        <a:srgbClr val="99CC00"/>
      </a:hlink>
      <a:folHlink>
        <a:srgbClr val="339966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8876C8"/>
        </a:accent1>
        <a:accent2>
          <a:srgbClr val="28CCBC"/>
        </a:accent2>
        <a:accent3>
          <a:srgbClr val="FFFFFF"/>
        </a:accent3>
        <a:accent4>
          <a:srgbClr val="000000"/>
        </a:accent4>
        <a:accent5>
          <a:srgbClr val="C3BDE0"/>
        </a:accent5>
        <a:accent6>
          <a:srgbClr val="23B9AA"/>
        </a:accent6>
        <a:hlink>
          <a:srgbClr val="83A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351E1"/>
        </a:dk2>
        <a:lt2>
          <a:srgbClr val="969696"/>
        </a:lt2>
        <a:accent1>
          <a:srgbClr val="4388E3"/>
        </a:accent1>
        <a:accent2>
          <a:srgbClr val="ECA024"/>
        </a:accent2>
        <a:accent3>
          <a:srgbClr val="FFFFFF"/>
        </a:accent3>
        <a:accent4>
          <a:srgbClr val="000000"/>
        </a:accent4>
        <a:accent5>
          <a:srgbClr val="B0C3EF"/>
        </a:accent5>
        <a:accent6>
          <a:srgbClr val="D69120"/>
        </a:accent6>
        <a:hlink>
          <a:srgbClr val="99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808080"/>
        </a:lt2>
        <a:accent1>
          <a:srgbClr val="41BBE1"/>
        </a:accent1>
        <a:accent2>
          <a:srgbClr val="165AA4"/>
        </a:accent2>
        <a:accent3>
          <a:srgbClr val="FFFFFF"/>
        </a:accent3>
        <a:accent4>
          <a:srgbClr val="000000"/>
        </a:accent4>
        <a:accent5>
          <a:srgbClr val="B0DAEE"/>
        </a:accent5>
        <a:accent6>
          <a:srgbClr val="135194"/>
        </a:accent6>
        <a:hlink>
          <a:srgbClr val="FF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WPS 演示</Application>
  <PresentationFormat>宽屏</PresentationFormat>
  <Paragraphs>226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197</vt:i4>
      </vt:variant>
      <vt:variant>
        <vt:lpstr>幻灯片标题</vt:lpstr>
      </vt:variant>
      <vt:variant>
        <vt:i4>38</vt:i4>
      </vt:variant>
    </vt:vector>
  </HeadingPairs>
  <TitlesOfParts>
    <vt:vector size="248" baseType="lpstr">
      <vt:lpstr>Arial</vt:lpstr>
      <vt:lpstr>宋体</vt:lpstr>
      <vt:lpstr>Wingdings</vt:lpstr>
      <vt:lpstr>华文新魏</vt:lpstr>
      <vt:lpstr>黑体</vt:lpstr>
      <vt:lpstr>华文行楷</vt:lpstr>
      <vt:lpstr>Times New Roman</vt:lpstr>
      <vt:lpstr>Verdana</vt:lpstr>
      <vt:lpstr>微软雅黑</vt:lpstr>
      <vt:lpstr>Arial Unicode MS</vt:lpstr>
      <vt:lpstr>楷体_GB2312</vt:lpstr>
      <vt:lpstr>楷体</vt:lpstr>
      <vt:lpstr>Default Design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zhou_xuexue@163.com</dc:creator>
  <cp:lastModifiedBy>云天涛海</cp:lastModifiedBy>
  <cp:revision>464</cp:revision>
  <cp:lastPrinted>2018-09-17T05:48:00Z</cp:lastPrinted>
  <dcterms:created xsi:type="dcterms:W3CDTF">2006-09-30T23:27:00Z</dcterms:created>
  <dcterms:modified xsi:type="dcterms:W3CDTF">2025-03-18T14:21:15Z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2052-11.8.2.12094</vt:lpwstr>
  </property>
  <property fmtid="{D5CDD505-2E9C-101B-9397-08002B2CF9AE}" pid="3" name="ICV">
    <vt:lpwstr>E66AD4BAD35B405D9225FDED420CFAB0</vt:lpwstr>
  </property>
</Properties>
</file>