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97" r:id="rId4"/>
    <p:sldId id="298" r:id="rId5"/>
    <p:sldId id="299" r:id="rId6"/>
    <p:sldId id="257" r:id="rId7"/>
    <p:sldId id="258" r:id="rId8"/>
    <p:sldId id="259" r:id="rId9"/>
    <p:sldId id="260" r:id="rId10"/>
    <p:sldId id="261" r:id="rId11"/>
    <p:sldId id="262" r:id="rId12"/>
    <p:sldId id="300"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tags" Target="../tags/tag121.xml"/><Relationship Id="rId3" Type="http://schemas.openxmlformats.org/officeDocument/2006/relationships/tags" Target="../tags/tag120.xml"/><Relationship Id="rId2" Type="http://schemas.openxmlformats.org/officeDocument/2006/relationships/tags" Target="../tags/tag119.xml"/><Relationship Id="rId12" Type="http://schemas.openxmlformats.org/officeDocument/2006/relationships/slideLayout" Target="../slideLayouts/slideLayout7.xml"/><Relationship Id="rId11" Type="http://schemas.openxmlformats.org/officeDocument/2006/relationships/tags" Target="../tags/tag127.xml"/><Relationship Id="rId10" Type="http://schemas.openxmlformats.org/officeDocument/2006/relationships/image" Target="../media/image1.png"/><Relationship Id="rId1" Type="http://schemas.openxmlformats.org/officeDocument/2006/relationships/tags" Target="../tags/tag118.xml"/></Relationships>
</file>

<file path=ppt/slides/_rels/slide11.xml.rels><?xml version="1.0" encoding="UTF-8" standalone="yes"?>
<Relationships xmlns="http://schemas.openxmlformats.org/package/2006/relationships"><Relationship Id="rId9" Type="http://schemas.openxmlformats.org/officeDocument/2006/relationships/tags" Target="../tags/tag136.xml"/><Relationship Id="rId8" Type="http://schemas.openxmlformats.org/officeDocument/2006/relationships/tags" Target="../tags/tag135.xml"/><Relationship Id="rId7" Type="http://schemas.openxmlformats.org/officeDocument/2006/relationships/tags" Target="../tags/tag134.xml"/><Relationship Id="rId6" Type="http://schemas.openxmlformats.org/officeDocument/2006/relationships/tags" Target="../tags/tag133.xml"/><Relationship Id="rId5" Type="http://schemas.openxmlformats.org/officeDocument/2006/relationships/tags" Target="../tags/tag132.xml"/><Relationship Id="rId4" Type="http://schemas.openxmlformats.org/officeDocument/2006/relationships/tags" Target="../tags/tag131.xml"/><Relationship Id="rId3" Type="http://schemas.openxmlformats.org/officeDocument/2006/relationships/tags" Target="../tags/tag130.xml"/><Relationship Id="rId2" Type="http://schemas.openxmlformats.org/officeDocument/2006/relationships/tags" Target="../tags/tag129.xml"/><Relationship Id="rId12" Type="http://schemas.openxmlformats.org/officeDocument/2006/relationships/slideLayout" Target="../slideLayouts/slideLayout7.xml"/><Relationship Id="rId11" Type="http://schemas.openxmlformats.org/officeDocument/2006/relationships/tags" Target="../tags/tag137.xml"/><Relationship Id="rId10" Type="http://schemas.openxmlformats.org/officeDocument/2006/relationships/image" Target="../media/image1.png"/><Relationship Id="rId1" Type="http://schemas.openxmlformats.org/officeDocument/2006/relationships/tags" Target="../tags/tag128.xml"/></Relationships>
</file>

<file path=ppt/slides/_rels/slide12.xml.rels><?xml version="1.0" encoding="UTF-8" standalone="yes"?>
<Relationships xmlns="http://schemas.openxmlformats.org/package/2006/relationships"><Relationship Id="rId9" Type="http://schemas.openxmlformats.org/officeDocument/2006/relationships/tags" Target="../tags/tag146.xml"/><Relationship Id="rId8" Type="http://schemas.openxmlformats.org/officeDocument/2006/relationships/tags" Target="../tags/tag145.xml"/><Relationship Id="rId7" Type="http://schemas.openxmlformats.org/officeDocument/2006/relationships/tags" Target="../tags/tag144.xml"/><Relationship Id="rId6" Type="http://schemas.openxmlformats.org/officeDocument/2006/relationships/tags" Target="../tags/tag143.xml"/><Relationship Id="rId5" Type="http://schemas.openxmlformats.org/officeDocument/2006/relationships/tags" Target="../tags/tag142.xml"/><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9" Type="http://schemas.openxmlformats.org/officeDocument/2006/relationships/slideLayout" Target="../slideLayouts/slideLayout7.xml"/><Relationship Id="rId18" Type="http://schemas.openxmlformats.org/officeDocument/2006/relationships/tags" Target="../tags/tag154.xml"/><Relationship Id="rId17" Type="http://schemas.openxmlformats.org/officeDocument/2006/relationships/image" Target="../media/image1.png"/><Relationship Id="rId16" Type="http://schemas.openxmlformats.org/officeDocument/2006/relationships/tags" Target="../tags/tag153.xml"/><Relationship Id="rId15" Type="http://schemas.openxmlformats.org/officeDocument/2006/relationships/tags" Target="../tags/tag152.xml"/><Relationship Id="rId14" Type="http://schemas.openxmlformats.org/officeDocument/2006/relationships/tags" Target="../tags/tag151.xml"/><Relationship Id="rId13" Type="http://schemas.openxmlformats.org/officeDocument/2006/relationships/tags" Target="../tags/tag150.xml"/><Relationship Id="rId12" Type="http://schemas.openxmlformats.org/officeDocument/2006/relationships/tags" Target="../tags/tag149.xml"/><Relationship Id="rId11" Type="http://schemas.openxmlformats.org/officeDocument/2006/relationships/tags" Target="../tags/tag148.xml"/><Relationship Id="rId10" Type="http://schemas.openxmlformats.org/officeDocument/2006/relationships/tags" Target="../tags/tag147.xml"/><Relationship Id="rId1" Type="http://schemas.openxmlformats.org/officeDocument/2006/relationships/tags" Target="../tags/tag138.xml"/></Relationships>
</file>

<file path=ppt/slides/_rels/slide13.xml.rels><?xml version="1.0" encoding="UTF-8" standalone="yes"?>
<Relationships xmlns="http://schemas.openxmlformats.org/package/2006/relationships"><Relationship Id="rId9" Type="http://schemas.openxmlformats.org/officeDocument/2006/relationships/tags" Target="../tags/tag163.xml"/><Relationship Id="rId8" Type="http://schemas.openxmlformats.org/officeDocument/2006/relationships/tags" Target="../tags/tag162.xml"/><Relationship Id="rId7" Type="http://schemas.openxmlformats.org/officeDocument/2006/relationships/tags" Target="../tags/tag161.xml"/><Relationship Id="rId6" Type="http://schemas.openxmlformats.org/officeDocument/2006/relationships/tags" Target="../tags/tag160.xml"/><Relationship Id="rId5" Type="http://schemas.openxmlformats.org/officeDocument/2006/relationships/tags" Target="../tags/tag159.xml"/><Relationship Id="rId4" Type="http://schemas.openxmlformats.org/officeDocument/2006/relationships/tags" Target="../tags/tag158.xml"/><Relationship Id="rId3" Type="http://schemas.openxmlformats.org/officeDocument/2006/relationships/tags" Target="../tags/tag157.xml"/><Relationship Id="rId2" Type="http://schemas.openxmlformats.org/officeDocument/2006/relationships/tags" Target="../tags/tag156.xml"/><Relationship Id="rId19" Type="http://schemas.openxmlformats.org/officeDocument/2006/relationships/slideLayout" Target="../slideLayouts/slideLayout7.xml"/><Relationship Id="rId18" Type="http://schemas.openxmlformats.org/officeDocument/2006/relationships/tags" Target="../tags/tag171.xml"/><Relationship Id="rId17" Type="http://schemas.openxmlformats.org/officeDocument/2006/relationships/image" Target="../media/image1.png"/><Relationship Id="rId16" Type="http://schemas.openxmlformats.org/officeDocument/2006/relationships/tags" Target="../tags/tag170.xml"/><Relationship Id="rId15" Type="http://schemas.openxmlformats.org/officeDocument/2006/relationships/tags" Target="../tags/tag169.xml"/><Relationship Id="rId14" Type="http://schemas.openxmlformats.org/officeDocument/2006/relationships/tags" Target="../tags/tag168.xml"/><Relationship Id="rId13" Type="http://schemas.openxmlformats.org/officeDocument/2006/relationships/tags" Target="../tags/tag167.xml"/><Relationship Id="rId12" Type="http://schemas.openxmlformats.org/officeDocument/2006/relationships/tags" Target="../tags/tag166.xml"/><Relationship Id="rId11" Type="http://schemas.openxmlformats.org/officeDocument/2006/relationships/tags" Target="../tags/tag165.xml"/><Relationship Id="rId10" Type="http://schemas.openxmlformats.org/officeDocument/2006/relationships/tags" Target="../tags/tag164.xml"/><Relationship Id="rId1" Type="http://schemas.openxmlformats.org/officeDocument/2006/relationships/tags" Target="../tags/tag155.xml"/></Relationships>
</file>

<file path=ppt/slides/_rels/slide14.xml.rels><?xml version="1.0" encoding="UTF-8" standalone="yes"?>
<Relationships xmlns="http://schemas.openxmlformats.org/package/2006/relationships"><Relationship Id="rId9" Type="http://schemas.openxmlformats.org/officeDocument/2006/relationships/tags" Target="../tags/tag180.xml"/><Relationship Id="rId8" Type="http://schemas.openxmlformats.org/officeDocument/2006/relationships/tags" Target="../tags/tag179.xml"/><Relationship Id="rId7" Type="http://schemas.openxmlformats.org/officeDocument/2006/relationships/tags" Target="../tags/tag178.xml"/><Relationship Id="rId6" Type="http://schemas.openxmlformats.org/officeDocument/2006/relationships/tags" Target="../tags/tag177.xml"/><Relationship Id="rId5" Type="http://schemas.openxmlformats.org/officeDocument/2006/relationships/tags" Target="../tags/tag176.xml"/><Relationship Id="rId4" Type="http://schemas.openxmlformats.org/officeDocument/2006/relationships/tags" Target="../tags/tag175.xml"/><Relationship Id="rId3" Type="http://schemas.openxmlformats.org/officeDocument/2006/relationships/tags" Target="../tags/tag174.xml"/><Relationship Id="rId2" Type="http://schemas.openxmlformats.org/officeDocument/2006/relationships/tags" Target="../tags/tag173.xml"/><Relationship Id="rId12" Type="http://schemas.openxmlformats.org/officeDocument/2006/relationships/slideLayout" Target="../slideLayouts/slideLayout7.xml"/><Relationship Id="rId11" Type="http://schemas.openxmlformats.org/officeDocument/2006/relationships/tags" Target="../tags/tag181.xml"/><Relationship Id="rId10" Type="http://schemas.openxmlformats.org/officeDocument/2006/relationships/image" Target="../media/image1.png"/><Relationship Id="rId1" Type="http://schemas.openxmlformats.org/officeDocument/2006/relationships/tags" Target="../tags/tag172.xml"/></Relationships>
</file>

<file path=ppt/slides/_rels/slide15.xml.rels><?xml version="1.0" encoding="UTF-8" standalone="yes"?>
<Relationships xmlns="http://schemas.openxmlformats.org/package/2006/relationships"><Relationship Id="rId9" Type="http://schemas.openxmlformats.org/officeDocument/2006/relationships/tags" Target="../tags/tag190.xml"/><Relationship Id="rId8" Type="http://schemas.openxmlformats.org/officeDocument/2006/relationships/tags" Target="../tags/tag189.xml"/><Relationship Id="rId7" Type="http://schemas.openxmlformats.org/officeDocument/2006/relationships/tags" Target="../tags/tag188.xml"/><Relationship Id="rId6" Type="http://schemas.openxmlformats.org/officeDocument/2006/relationships/tags" Target="../tags/tag187.xml"/><Relationship Id="rId5" Type="http://schemas.openxmlformats.org/officeDocument/2006/relationships/tags" Target="../tags/tag186.xml"/><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5" Type="http://schemas.openxmlformats.org/officeDocument/2006/relationships/slideLayout" Target="../slideLayouts/slideLayout7.xml"/><Relationship Id="rId14" Type="http://schemas.openxmlformats.org/officeDocument/2006/relationships/tags" Target="../tags/tag194.xml"/><Relationship Id="rId13" Type="http://schemas.openxmlformats.org/officeDocument/2006/relationships/image" Target="../media/image1.png"/><Relationship Id="rId12" Type="http://schemas.openxmlformats.org/officeDocument/2006/relationships/tags" Target="../tags/tag193.xml"/><Relationship Id="rId11" Type="http://schemas.openxmlformats.org/officeDocument/2006/relationships/tags" Target="../tags/tag192.xml"/><Relationship Id="rId10" Type="http://schemas.openxmlformats.org/officeDocument/2006/relationships/tags" Target="../tags/tag191.xml"/><Relationship Id="rId1" Type="http://schemas.openxmlformats.org/officeDocument/2006/relationships/tags" Target="../tags/tag182.xml"/></Relationships>
</file>

<file path=ppt/slides/_rels/slide16.xml.rels><?xml version="1.0" encoding="UTF-8" standalone="yes"?>
<Relationships xmlns="http://schemas.openxmlformats.org/package/2006/relationships"><Relationship Id="rId9" Type="http://schemas.openxmlformats.org/officeDocument/2006/relationships/tags" Target="../tags/tag203.xml"/><Relationship Id="rId8" Type="http://schemas.openxmlformats.org/officeDocument/2006/relationships/tags" Target="../tags/tag202.xml"/><Relationship Id="rId7" Type="http://schemas.openxmlformats.org/officeDocument/2006/relationships/tags" Target="../tags/tag201.xml"/><Relationship Id="rId6" Type="http://schemas.openxmlformats.org/officeDocument/2006/relationships/tags" Target="../tags/tag200.xml"/><Relationship Id="rId5" Type="http://schemas.openxmlformats.org/officeDocument/2006/relationships/tags" Target="../tags/tag199.xml"/><Relationship Id="rId4" Type="http://schemas.openxmlformats.org/officeDocument/2006/relationships/tags" Target="../tags/tag198.xml"/><Relationship Id="rId3" Type="http://schemas.openxmlformats.org/officeDocument/2006/relationships/tags" Target="../tags/tag197.xml"/><Relationship Id="rId2" Type="http://schemas.openxmlformats.org/officeDocument/2006/relationships/tags" Target="../tags/tag196.xml"/><Relationship Id="rId15" Type="http://schemas.openxmlformats.org/officeDocument/2006/relationships/slideLayout" Target="../slideLayouts/slideLayout7.xml"/><Relationship Id="rId14" Type="http://schemas.openxmlformats.org/officeDocument/2006/relationships/tags" Target="../tags/tag207.xml"/><Relationship Id="rId13" Type="http://schemas.openxmlformats.org/officeDocument/2006/relationships/image" Target="../media/image1.png"/><Relationship Id="rId12" Type="http://schemas.openxmlformats.org/officeDocument/2006/relationships/tags" Target="../tags/tag206.xml"/><Relationship Id="rId11" Type="http://schemas.openxmlformats.org/officeDocument/2006/relationships/tags" Target="../tags/tag205.xml"/><Relationship Id="rId10" Type="http://schemas.openxmlformats.org/officeDocument/2006/relationships/tags" Target="../tags/tag204.xml"/><Relationship Id="rId1" Type="http://schemas.openxmlformats.org/officeDocument/2006/relationships/tags" Target="../tags/tag195.xml"/></Relationships>
</file>

<file path=ppt/slides/_rels/slide17.xml.rels><?xml version="1.0" encoding="UTF-8" standalone="yes"?>
<Relationships xmlns="http://schemas.openxmlformats.org/package/2006/relationships"><Relationship Id="rId9" Type="http://schemas.openxmlformats.org/officeDocument/2006/relationships/tags" Target="../tags/tag216.xml"/><Relationship Id="rId8" Type="http://schemas.openxmlformats.org/officeDocument/2006/relationships/tags" Target="../tags/tag215.xml"/><Relationship Id="rId7" Type="http://schemas.openxmlformats.org/officeDocument/2006/relationships/tags" Target="../tags/tag214.xml"/><Relationship Id="rId6" Type="http://schemas.openxmlformats.org/officeDocument/2006/relationships/tags" Target="../tags/tag213.xml"/><Relationship Id="rId5" Type="http://schemas.openxmlformats.org/officeDocument/2006/relationships/tags" Target="../tags/tag212.xml"/><Relationship Id="rId4" Type="http://schemas.openxmlformats.org/officeDocument/2006/relationships/tags" Target="../tags/tag211.xml"/><Relationship Id="rId3" Type="http://schemas.openxmlformats.org/officeDocument/2006/relationships/tags" Target="../tags/tag210.xml"/><Relationship Id="rId2" Type="http://schemas.openxmlformats.org/officeDocument/2006/relationships/tags" Target="../tags/tag209.xml"/><Relationship Id="rId15" Type="http://schemas.openxmlformats.org/officeDocument/2006/relationships/slideLayout" Target="../slideLayouts/slideLayout7.xml"/><Relationship Id="rId14" Type="http://schemas.openxmlformats.org/officeDocument/2006/relationships/tags" Target="../tags/tag220.xml"/><Relationship Id="rId13" Type="http://schemas.openxmlformats.org/officeDocument/2006/relationships/image" Target="../media/image1.png"/><Relationship Id="rId12" Type="http://schemas.openxmlformats.org/officeDocument/2006/relationships/tags" Target="../tags/tag219.xml"/><Relationship Id="rId11" Type="http://schemas.openxmlformats.org/officeDocument/2006/relationships/tags" Target="../tags/tag218.xml"/><Relationship Id="rId10" Type="http://schemas.openxmlformats.org/officeDocument/2006/relationships/tags" Target="../tags/tag217.xml"/><Relationship Id="rId1" Type="http://schemas.openxmlformats.org/officeDocument/2006/relationships/tags" Target="../tags/tag208.xml"/></Relationships>
</file>

<file path=ppt/slides/_rels/slide18.xml.rels><?xml version="1.0" encoding="UTF-8" standalone="yes"?>
<Relationships xmlns="http://schemas.openxmlformats.org/package/2006/relationships"><Relationship Id="rId9" Type="http://schemas.openxmlformats.org/officeDocument/2006/relationships/tags" Target="../tags/tag229.xml"/><Relationship Id="rId8" Type="http://schemas.openxmlformats.org/officeDocument/2006/relationships/tags" Target="../tags/tag228.xml"/><Relationship Id="rId7" Type="http://schemas.openxmlformats.org/officeDocument/2006/relationships/tags" Target="../tags/tag227.xml"/><Relationship Id="rId6" Type="http://schemas.openxmlformats.org/officeDocument/2006/relationships/tags" Target="../tags/tag226.xml"/><Relationship Id="rId5" Type="http://schemas.openxmlformats.org/officeDocument/2006/relationships/tags" Target="../tags/tag225.xml"/><Relationship Id="rId4" Type="http://schemas.openxmlformats.org/officeDocument/2006/relationships/tags" Target="../tags/tag224.xml"/><Relationship Id="rId3" Type="http://schemas.openxmlformats.org/officeDocument/2006/relationships/tags" Target="../tags/tag223.xml"/><Relationship Id="rId2" Type="http://schemas.openxmlformats.org/officeDocument/2006/relationships/tags" Target="../tags/tag222.xml"/><Relationship Id="rId15" Type="http://schemas.openxmlformats.org/officeDocument/2006/relationships/slideLayout" Target="../slideLayouts/slideLayout7.xml"/><Relationship Id="rId14" Type="http://schemas.openxmlformats.org/officeDocument/2006/relationships/tags" Target="../tags/tag233.xml"/><Relationship Id="rId13" Type="http://schemas.openxmlformats.org/officeDocument/2006/relationships/image" Target="../media/image1.png"/><Relationship Id="rId12" Type="http://schemas.openxmlformats.org/officeDocument/2006/relationships/tags" Target="../tags/tag232.xml"/><Relationship Id="rId11" Type="http://schemas.openxmlformats.org/officeDocument/2006/relationships/tags" Target="../tags/tag231.xml"/><Relationship Id="rId10" Type="http://schemas.openxmlformats.org/officeDocument/2006/relationships/tags" Target="../tags/tag230.xml"/><Relationship Id="rId1" Type="http://schemas.openxmlformats.org/officeDocument/2006/relationships/tags" Target="../tags/tag221.xml"/></Relationships>
</file>

<file path=ppt/slides/_rels/slide19.xml.rels><?xml version="1.0" encoding="UTF-8" standalone="yes"?>
<Relationships xmlns="http://schemas.openxmlformats.org/package/2006/relationships"><Relationship Id="rId9" Type="http://schemas.openxmlformats.org/officeDocument/2006/relationships/tags" Target="../tags/tag242.xml"/><Relationship Id="rId8" Type="http://schemas.openxmlformats.org/officeDocument/2006/relationships/tags" Target="../tags/tag241.xml"/><Relationship Id="rId7" Type="http://schemas.openxmlformats.org/officeDocument/2006/relationships/tags" Target="../tags/tag240.xml"/><Relationship Id="rId6" Type="http://schemas.openxmlformats.org/officeDocument/2006/relationships/tags" Target="../tags/tag239.xml"/><Relationship Id="rId5" Type="http://schemas.openxmlformats.org/officeDocument/2006/relationships/tags" Target="../tags/tag238.xml"/><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tags" Target="../tags/tag235.xml"/><Relationship Id="rId15" Type="http://schemas.openxmlformats.org/officeDocument/2006/relationships/slideLayout" Target="../slideLayouts/slideLayout7.xml"/><Relationship Id="rId14" Type="http://schemas.openxmlformats.org/officeDocument/2006/relationships/tags" Target="../tags/tag246.xml"/><Relationship Id="rId13" Type="http://schemas.openxmlformats.org/officeDocument/2006/relationships/image" Target="../media/image1.png"/><Relationship Id="rId12" Type="http://schemas.openxmlformats.org/officeDocument/2006/relationships/tags" Target="../tags/tag245.xml"/><Relationship Id="rId11" Type="http://schemas.openxmlformats.org/officeDocument/2006/relationships/tags" Target="../tags/tag244.xml"/><Relationship Id="rId10" Type="http://schemas.openxmlformats.org/officeDocument/2006/relationships/tags" Target="../tags/tag243.xml"/><Relationship Id="rId1" Type="http://schemas.openxmlformats.org/officeDocument/2006/relationships/tags" Target="../tags/tag234.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5" Type="http://schemas.openxmlformats.org/officeDocument/2006/relationships/slideLayout" Target="../slideLayouts/slideLayout7.xml"/><Relationship Id="rId14" Type="http://schemas.openxmlformats.org/officeDocument/2006/relationships/tags" Target="../tags/tag13.xml"/><Relationship Id="rId13" Type="http://schemas.openxmlformats.org/officeDocument/2006/relationships/image" Target="../media/image1.png"/><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9" Type="http://schemas.openxmlformats.org/officeDocument/2006/relationships/tags" Target="../tags/tag255.xml"/><Relationship Id="rId8" Type="http://schemas.openxmlformats.org/officeDocument/2006/relationships/tags" Target="../tags/tag254.xml"/><Relationship Id="rId7" Type="http://schemas.openxmlformats.org/officeDocument/2006/relationships/tags" Target="../tags/tag253.xml"/><Relationship Id="rId6" Type="http://schemas.openxmlformats.org/officeDocument/2006/relationships/tags" Target="../tags/tag252.xml"/><Relationship Id="rId5" Type="http://schemas.openxmlformats.org/officeDocument/2006/relationships/tags" Target="../tags/tag251.xml"/><Relationship Id="rId4" Type="http://schemas.openxmlformats.org/officeDocument/2006/relationships/tags" Target="../tags/tag250.xml"/><Relationship Id="rId3" Type="http://schemas.openxmlformats.org/officeDocument/2006/relationships/tags" Target="../tags/tag249.xml"/><Relationship Id="rId2" Type="http://schemas.openxmlformats.org/officeDocument/2006/relationships/tags" Target="../tags/tag248.xml"/><Relationship Id="rId19" Type="http://schemas.openxmlformats.org/officeDocument/2006/relationships/slideLayout" Target="../slideLayouts/slideLayout7.xml"/><Relationship Id="rId18" Type="http://schemas.openxmlformats.org/officeDocument/2006/relationships/tags" Target="../tags/tag263.xml"/><Relationship Id="rId17" Type="http://schemas.openxmlformats.org/officeDocument/2006/relationships/image" Target="../media/image1.png"/><Relationship Id="rId16" Type="http://schemas.openxmlformats.org/officeDocument/2006/relationships/tags" Target="../tags/tag262.xml"/><Relationship Id="rId15" Type="http://schemas.openxmlformats.org/officeDocument/2006/relationships/tags" Target="../tags/tag261.xml"/><Relationship Id="rId14" Type="http://schemas.openxmlformats.org/officeDocument/2006/relationships/tags" Target="../tags/tag260.xml"/><Relationship Id="rId13" Type="http://schemas.openxmlformats.org/officeDocument/2006/relationships/tags" Target="../tags/tag259.xml"/><Relationship Id="rId12" Type="http://schemas.openxmlformats.org/officeDocument/2006/relationships/tags" Target="../tags/tag258.xml"/><Relationship Id="rId11" Type="http://schemas.openxmlformats.org/officeDocument/2006/relationships/tags" Target="../tags/tag257.xml"/><Relationship Id="rId10" Type="http://schemas.openxmlformats.org/officeDocument/2006/relationships/tags" Target="../tags/tag256.xml"/><Relationship Id="rId1" Type="http://schemas.openxmlformats.org/officeDocument/2006/relationships/tags" Target="../tags/tag247.xml"/></Relationships>
</file>

<file path=ppt/slides/_rels/slide21.xml.rels><?xml version="1.0" encoding="UTF-8" standalone="yes"?>
<Relationships xmlns="http://schemas.openxmlformats.org/package/2006/relationships"><Relationship Id="rId9" Type="http://schemas.openxmlformats.org/officeDocument/2006/relationships/tags" Target="../tags/tag272.xml"/><Relationship Id="rId8" Type="http://schemas.openxmlformats.org/officeDocument/2006/relationships/tags" Target="../tags/tag271.xml"/><Relationship Id="rId7" Type="http://schemas.openxmlformats.org/officeDocument/2006/relationships/tags" Target="../tags/tag270.xml"/><Relationship Id="rId6" Type="http://schemas.openxmlformats.org/officeDocument/2006/relationships/tags" Target="../tags/tag269.xml"/><Relationship Id="rId5" Type="http://schemas.openxmlformats.org/officeDocument/2006/relationships/tags" Target="../tags/tag268.xml"/><Relationship Id="rId4" Type="http://schemas.openxmlformats.org/officeDocument/2006/relationships/tags" Target="../tags/tag267.xml"/><Relationship Id="rId3" Type="http://schemas.openxmlformats.org/officeDocument/2006/relationships/tags" Target="../tags/tag266.xml"/><Relationship Id="rId2" Type="http://schemas.openxmlformats.org/officeDocument/2006/relationships/tags" Target="../tags/tag265.xml"/><Relationship Id="rId15" Type="http://schemas.openxmlformats.org/officeDocument/2006/relationships/slideLayout" Target="../slideLayouts/slideLayout7.xml"/><Relationship Id="rId14" Type="http://schemas.openxmlformats.org/officeDocument/2006/relationships/tags" Target="../tags/tag276.xml"/><Relationship Id="rId13" Type="http://schemas.openxmlformats.org/officeDocument/2006/relationships/image" Target="../media/image1.png"/><Relationship Id="rId12" Type="http://schemas.openxmlformats.org/officeDocument/2006/relationships/tags" Target="../tags/tag275.xml"/><Relationship Id="rId11" Type="http://schemas.openxmlformats.org/officeDocument/2006/relationships/tags" Target="../tags/tag274.xml"/><Relationship Id="rId10" Type="http://schemas.openxmlformats.org/officeDocument/2006/relationships/tags" Target="../tags/tag273.xml"/><Relationship Id="rId1" Type="http://schemas.openxmlformats.org/officeDocument/2006/relationships/tags" Target="../tags/tag264.xml"/></Relationships>
</file>

<file path=ppt/slides/_rels/slide22.xml.rels><?xml version="1.0" encoding="UTF-8" standalone="yes"?>
<Relationships xmlns="http://schemas.openxmlformats.org/package/2006/relationships"><Relationship Id="rId9" Type="http://schemas.openxmlformats.org/officeDocument/2006/relationships/tags" Target="../tags/tag285.xml"/><Relationship Id="rId8" Type="http://schemas.openxmlformats.org/officeDocument/2006/relationships/tags" Target="../tags/tag284.xml"/><Relationship Id="rId7" Type="http://schemas.openxmlformats.org/officeDocument/2006/relationships/tags" Target="../tags/tag283.xml"/><Relationship Id="rId6" Type="http://schemas.openxmlformats.org/officeDocument/2006/relationships/tags" Target="../tags/tag282.xml"/><Relationship Id="rId5" Type="http://schemas.openxmlformats.org/officeDocument/2006/relationships/tags" Target="../tags/tag281.xml"/><Relationship Id="rId4" Type="http://schemas.openxmlformats.org/officeDocument/2006/relationships/tags" Target="../tags/tag280.xml"/><Relationship Id="rId3" Type="http://schemas.openxmlformats.org/officeDocument/2006/relationships/tags" Target="../tags/tag279.xml"/><Relationship Id="rId23" Type="http://schemas.openxmlformats.org/officeDocument/2006/relationships/slideLayout" Target="../slideLayouts/slideLayout7.xml"/><Relationship Id="rId22" Type="http://schemas.openxmlformats.org/officeDocument/2006/relationships/tags" Target="../tags/tag297.xml"/><Relationship Id="rId21" Type="http://schemas.openxmlformats.org/officeDocument/2006/relationships/image" Target="../media/image1.png"/><Relationship Id="rId20" Type="http://schemas.openxmlformats.org/officeDocument/2006/relationships/tags" Target="../tags/tag296.xml"/><Relationship Id="rId2" Type="http://schemas.openxmlformats.org/officeDocument/2006/relationships/tags" Target="../tags/tag278.xml"/><Relationship Id="rId19" Type="http://schemas.openxmlformats.org/officeDocument/2006/relationships/tags" Target="../tags/tag295.xml"/><Relationship Id="rId18" Type="http://schemas.openxmlformats.org/officeDocument/2006/relationships/tags" Target="../tags/tag294.xml"/><Relationship Id="rId17" Type="http://schemas.openxmlformats.org/officeDocument/2006/relationships/tags" Target="../tags/tag293.xml"/><Relationship Id="rId16" Type="http://schemas.openxmlformats.org/officeDocument/2006/relationships/tags" Target="../tags/tag292.xml"/><Relationship Id="rId15" Type="http://schemas.openxmlformats.org/officeDocument/2006/relationships/tags" Target="../tags/tag291.xml"/><Relationship Id="rId14" Type="http://schemas.openxmlformats.org/officeDocument/2006/relationships/tags" Target="../tags/tag290.xml"/><Relationship Id="rId13" Type="http://schemas.openxmlformats.org/officeDocument/2006/relationships/tags" Target="../tags/tag289.xml"/><Relationship Id="rId12" Type="http://schemas.openxmlformats.org/officeDocument/2006/relationships/tags" Target="../tags/tag288.xml"/><Relationship Id="rId11" Type="http://schemas.openxmlformats.org/officeDocument/2006/relationships/tags" Target="../tags/tag287.xml"/><Relationship Id="rId10" Type="http://schemas.openxmlformats.org/officeDocument/2006/relationships/tags" Target="../tags/tag286.xml"/><Relationship Id="rId1" Type="http://schemas.openxmlformats.org/officeDocument/2006/relationships/tags" Target="../tags/tag277.xml"/></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6.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9" Type="http://schemas.openxmlformats.org/officeDocument/2006/relationships/tags" Target="../tags/tag306.xml"/><Relationship Id="rId8" Type="http://schemas.openxmlformats.org/officeDocument/2006/relationships/tags" Target="../tags/tag305.xml"/><Relationship Id="rId7" Type="http://schemas.openxmlformats.org/officeDocument/2006/relationships/tags" Target="../tags/tag304.xml"/><Relationship Id="rId6" Type="http://schemas.openxmlformats.org/officeDocument/2006/relationships/tags" Target="../tags/tag303.xml"/><Relationship Id="rId5" Type="http://schemas.openxmlformats.org/officeDocument/2006/relationships/tags" Target="../tags/tag302.xml"/><Relationship Id="rId4" Type="http://schemas.openxmlformats.org/officeDocument/2006/relationships/tags" Target="../tags/tag301.xml"/><Relationship Id="rId3" Type="http://schemas.openxmlformats.org/officeDocument/2006/relationships/tags" Target="../tags/tag300.xml"/><Relationship Id="rId2" Type="http://schemas.openxmlformats.org/officeDocument/2006/relationships/tags" Target="../tags/tag299.xml"/><Relationship Id="rId19" Type="http://schemas.openxmlformats.org/officeDocument/2006/relationships/slideLayout" Target="../slideLayouts/slideLayout7.xml"/><Relationship Id="rId18" Type="http://schemas.openxmlformats.org/officeDocument/2006/relationships/tags" Target="../tags/tag314.xml"/><Relationship Id="rId17" Type="http://schemas.openxmlformats.org/officeDocument/2006/relationships/image" Target="../media/image1.png"/><Relationship Id="rId16" Type="http://schemas.openxmlformats.org/officeDocument/2006/relationships/tags" Target="../tags/tag313.xml"/><Relationship Id="rId15" Type="http://schemas.openxmlformats.org/officeDocument/2006/relationships/tags" Target="../tags/tag312.xml"/><Relationship Id="rId14" Type="http://schemas.openxmlformats.org/officeDocument/2006/relationships/tags" Target="../tags/tag311.xml"/><Relationship Id="rId13" Type="http://schemas.openxmlformats.org/officeDocument/2006/relationships/tags" Target="../tags/tag310.xml"/><Relationship Id="rId12" Type="http://schemas.openxmlformats.org/officeDocument/2006/relationships/tags" Target="../tags/tag309.xml"/><Relationship Id="rId11" Type="http://schemas.openxmlformats.org/officeDocument/2006/relationships/tags" Target="../tags/tag308.xml"/><Relationship Id="rId10" Type="http://schemas.openxmlformats.org/officeDocument/2006/relationships/tags" Target="../tags/tag307.xml"/><Relationship Id="rId1" Type="http://schemas.openxmlformats.org/officeDocument/2006/relationships/tags" Target="../tags/tag298.xml"/></Relationships>
</file>

<file path=ppt/slides/_rels/slide25.xml.rels><?xml version="1.0" encoding="UTF-8" standalone="yes"?>
<Relationships xmlns="http://schemas.openxmlformats.org/package/2006/relationships"><Relationship Id="rId9" Type="http://schemas.openxmlformats.org/officeDocument/2006/relationships/tags" Target="../tags/tag323.xml"/><Relationship Id="rId8" Type="http://schemas.openxmlformats.org/officeDocument/2006/relationships/tags" Target="../tags/tag322.xml"/><Relationship Id="rId7" Type="http://schemas.openxmlformats.org/officeDocument/2006/relationships/tags" Target="../tags/tag321.xml"/><Relationship Id="rId6" Type="http://schemas.openxmlformats.org/officeDocument/2006/relationships/tags" Target="../tags/tag320.xml"/><Relationship Id="rId5" Type="http://schemas.openxmlformats.org/officeDocument/2006/relationships/tags" Target="../tags/tag319.xml"/><Relationship Id="rId4" Type="http://schemas.openxmlformats.org/officeDocument/2006/relationships/tags" Target="../tags/tag318.xml"/><Relationship Id="rId3" Type="http://schemas.openxmlformats.org/officeDocument/2006/relationships/tags" Target="../tags/tag317.xml"/><Relationship Id="rId2" Type="http://schemas.openxmlformats.org/officeDocument/2006/relationships/tags" Target="../tags/tag316.xml"/><Relationship Id="rId15" Type="http://schemas.openxmlformats.org/officeDocument/2006/relationships/slideLayout" Target="../slideLayouts/slideLayout7.xml"/><Relationship Id="rId14" Type="http://schemas.openxmlformats.org/officeDocument/2006/relationships/tags" Target="../tags/tag327.xml"/><Relationship Id="rId13" Type="http://schemas.openxmlformats.org/officeDocument/2006/relationships/image" Target="../media/image1.png"/><Relationship Id="rId12" Type="http://schemas.openxmlformats.org/officeDocument/2006/relationships/tags" Target="../tags/tag326.xml"/><Relationship Id="rId11" Type="http://schemas.openxmlformats.org/officeDocument/2006/relationships/tags" Target="../tags/tag325.xml"/><Relationship Id="rId10" Type="http://schemas.openxmlformats.org/officeDocument/2006/relationships/tags" Target="../tags/tag324.xml"/><Relationship Id="rId1" Type="http://schemas.openxmlformats.org/officeDocument/2006/relationships/tags" Target="../tags/tag315.xml"/></Relationships>
</file>

<file path=ppt/slides/_rels/slide26.xml.rels><?xml version="1.0" encoding="UTF-8" standalone="yes"?>
<Relationships xmlns="http://schemas.openxmlformats.org/package/2006/relationships"><Relationship Id="rId9" Type="http://schemas.openxmlformats.org/officeDocument/2006/relationships/tags" Target="../tags/tag336.xml"/><Relationship Id="rId8" Type="http://schemas.openxmlformats.org/officeDocument/2006/relationships/tags" Target="../tags/tag335.xml"/><Relationship Id="rId7" Type="http://schemas.openxmlformats.org/officeDocument/2006/relationships/tags" Target="../tags/tag334.xml"/><Relationship Id="rId6" Type="http://schemas.openxmlformats.org/officeDocument/2006/relationships/tags" Target="../tags/tag333.xml"/><Relationship Id="rId5" Type="http://schemas.openxmlformats.org/officeDocument/2006/relationships/tags" Target="../tags/tag332.xml"/><Relationship Id="rId4" Type="http://schemas.openxmlformats.org/officeDocument/2006/relationships/tags" Target="../tags/tag331.xml"/><Relationship Id="rId3" Type="http://schemas.openxmlformats.org/officeDocument/2006/relationships/tags" Target="../tags/tag330.xml"/><Relationship Id="rId25" Type="http://schemas.openxmlformats.org/officeDocument/2006/relationships/slideLayout" Target="../slideLayouts/slideLayout7.xml"/><Relationship Id="rId24" Type="http://schemas.openxmlformats.org/officeDocument/2006/relationships/tags" Target="../tags/tag350.xml"/><Relationship Id="rId23" Type="http://schemas.openxmlformats.org/officeDocument/2006/relationships/image" Target="../media/image1.png"/><Relationship Id="rId22" Type="http://schemas.openxmlformats.org/officeDocument/2006/relationships/tags" Target="../tags/tag349.xml"/><Relationship Id="rId21" Type="http://schemas.openxmlformats.org/officeDocument/2006/relationships/tags" Target="../tags/tag348.xml"/><Relationship Id="rId20" Type="http://schemas.openxmlformats.org/officeDocument/2006/relationships/tags" Target="../tags/tag347.xml"/><Relationship Id="rId2" Type="http://schemas.openxmlformats.org/officeDocument/2006/relationships/tags" Target="../tags/tag329.xml"/><Relationship Id="rId19" Type="http://schemas.openxmlformats.org/officeDocument/2006/relationships/tags" Target="../tags/tag346.xml"/><Relationship Id="rId18" Type="http://schemas.openxmlformats.org/officeDocument/2006/relationships/tags" Target="../tags/tag345.xml"/><Relationship Id="rId17" Type="http://schemas.openxmlformats.org/officeDocument/2006/relationships/tags" Target="../tags/tag344.xml"/><Relationship Id="rId16" Type="http://schemas.openxmlformats.org/officeDocument/2006/relationships/tags" Target="../tags/tag343.xml"/><Relationship Id="rId15" Type="http://schemas.openxmlformats.org/officeDocument/2006/relationships/tags" Target="../tags/tag342.xml"/><Relationship Id="rId14" Type="http://schemas.openxmlformats.org/officeDocument/2006/relationships/tags" Target="../tags/tag341.xml"/><Relationship Id="rId13" Type="http://schemas.openxmlformats.org/officeDocument/2006/relationships/tags" Target="../tags/tag340.xml"/><Relationship Id="rId12" Type="http://schemas.openxmlformats.org/officeDocument/2006/relationships/tags" Target="../tags/tag339.xml"/><Relationship Id="rId11" Type="http://schemas.openxmlformats.org/officeDocument/2006/relationships/tags" Target="../tags/tag338.xml"/><Relationship Id="rId10" Type="http://schemas.openxmlformats.org/officeDocument/2006/relationships/tags" Target="../tags/tag337.xml"/><Relationship Id="rId1" Type="http://schemas.openxmlformats.org/officeDocument/2006/relationships/tags" Target="../tags/tag328.xml"/></Relationships>
</file>

<file path=ppt/slides/_rels/slide27.xml.rels><?xml version="1.0" encoding="UTF-8" standalone="yes"?>
<Relationships xmlns="http://schemas.openxmlformats.org/package/2006/relationships"><Relationship Id="rId9" Type="http://schemas.openxmlformats.org/officeDocument/2006/relationships/tags" Target="../tags/tag359.xml"/><Relationship Id="rId8" Type="http://schemas.openxmlformats.org/officeDocument/2006/relationships/tags" Target="../tags/tag358.xml"/><Relationship Id="rId7" Type="http://schemas.openxmlformats.org/officeDocument/2006/relationships/tags" Target="../tags/tag357.xml"/><Relationship Id="rId6" Type="http://schemas.openxmlformats.org/officeDocument/2006/relationships/tags" Target="../tags/tag356.xml"/><Relationship Id="rId5" Type="http://schemas.openxmlformats.org/officeDocument/2006/relationships/tags" Target="../tags/tag355.xml"/><Relationship Id="rId4" Type="http://schemas.openxmlformats.org/officeDocument/2006/relationships/tags" Target="../tags/tag354.xml"/><Relationship Id="rId3" Type="http://schemas.openxmlformats.org/officeDocument/2006/relationships/tags" Target="../tags/tag353.xml"/><Relationship Id="rId2" Type="http://schemas.openxmlformats.org/officeDocument/2006/relationships/tags" Target="../tags/tag352.xml"/><Relationship Id="rId15" Type="http://schemas.openxmlformats.org/officeDocument/2006/relationships/slideLayout" Target="../slideLayouts/slideLayout7.xml"/><Relationship Id="rId14" Type="http://schemas.openxmlformats.org/officeDocument/2006/relationships/tags" Target="../tags/tag363.xml"/><Relationship Id="rId13" Type="http://schemas.openxmlformats.org/officeDocument/2006/relationships/image" Target="../media/image1.png"/><Relationship Id="rId12" Type="http://schemas.openxmlformats.org/officeDocument/2006/relationships/tags" Target="../tags/tag362.xml"/><Relationship Id="rId11" Type="http://schemas.openxmlformats.org/officeDocument/2006/relationships/tags" Target="../tags/tag361.xml"/><Relationship Id="rId10" Type="http://schemas.openxmlformats.org/officeDocument/2006/relationships/tags" Target="../tags/tag360.xml"/><Relationship Id="rId1" Type="http://schemas.openxmlformats.org/officeDocument/2006/relationships/tags" Target="../tags/tag351.xml"/></Relationships>
</file>

<file path=ppt/slides/_rels/slide28.xml.rels><?xml version="1.0" encoding="UTF-8" standalone="yes"?>
<Relationships xmlns="http://schemas.openxmlformats.org/package/2006/relationships"><Relationship Id="rId9" Type="http://schemas.openxmlformats.org/officeDocument/2006/relationships/tags" Target="../tags/tag372.xml"/><Relationship Id="rId8" Type="http://schemas.openxmlformats.org/officeDocument/2006/relationships/tags" Target="../tags/tag371.xml"/><Relationship Id="rId7" Type="http://schemas.openxmlformats.org/officeDocument/2006/relationships/tags" Target="../tags/tag370.xml"/><Relationship Id="rId6" Type="http://schemas.openxmlformats.org/officeDocument/2006/relationships/tags" Target="../tags/tag369.xml"/><Relationship Id="rId5" Type="http://schemas.openxmlformats.org/officeDocument/2006/relationships/tags" Target="../tags/tag368.xml"/><Relationship Id="rId4" Type="http://schemas.openxmlformats.org/officeDocument/2006/relationships/tags" Target="../tags/tag367.xml"/><Relationship Id="rId3" Type="http://schemas.openxmlformats.org/officeDocument/2006/relationships/tags" Target="../tags/tag366.xml"/><Relationship Id="rId2" Type="http://schemas.openxmlformats.org/officeDocument/2006/relationships/tags" Target="../tags/tag365.xml"/><Relationship Id="rId15" Type="http://schemas.openxmlformats.org/officeDocument/2006/relationships/slideLayout" Target="../slideLayouts/slideLayout7.xml"/><Relationship Id="rId14" Type="http://schemas.openxmlformats.org/officeDocument/2006/relationships/tags" Target="../tags/tag376.xml"/><Relationship Id="rId13" Type="http://schemas.openxmlformats.org/officeDocument/2006/relationships/image" Target="../media/image1.png"/><Relationship Id="rId12" Type="http://schemas.openxmlformats.org/officeDocument/2006/relationships/tags" Target="../tags/tag375.xml"/><Relationship Id="rId11" Type="http://schemas.openxmlformats.org/officeDocument/2006/relationships/tags" Target="../tags/tag374.xml"/><Relationship Id="rId10" Type="http://schemas.openxmlformats.org/officeDocument/2006/relationships/tags" Target="../tags/tag373.xml"/><Relationship Id="rId1" Type="http://schemas.openxmlformats.org/officeDocument/2006/relationships/tags" Target="../tags/tag364.xml"/></Relationships>
</file>

<file path=ppt/slides/_rels/slide29.xml.rels><?xml version="1.0" encoding="UTF-8" standalone="yes"?>
<Relationships xmlns="http://schemas.openxmlformats.org/package/2006/relationships"><Relationship Id="rId9" Type="http://schemas.openxmlformats.org/officeDocument/2006/relationships/tags" Target="../tags/tag385.xml"/><Relationship Id="rId8" Type="http://schemas.openxmlformats.org/officeDocument/2006/relationships/tags" Target="../tags/tag384.xml"/><Relationship Id="rId7" Type="http://schemas.openxmlformats.org/officeDocument/2006/relationships/tags" Target="../tags/tag383.xml"/><Relationship Id="rId6" Type="http://schemas.openxmlformats.org/officeDocument/2006/relationships/tags" Target="../tags/tag382.xml"/><Relationship Id="rId5" Type="http://schemas.openxmlformats.org/officeDocument/2006/relationships/tags" Target="../tags/tag381.xml"/><Relationship Id="rId4" Type="http://schemas.openxmlformats.org/officeDocument/2006/relationships/tags" Target="../tags/tag380.xml"/><Relationship Id="rId3" Type="http://schemas.openxmlformats.org/officeDocument/2006/relationships/tags" Target="../tags/tag379.xml"/><Relationship Id="rId2" Type="http://schemas.openxmlformats.org/officeDocument/2006/relationships/tags" Target="../tags/tag378.xml"/><Relationship Id="rId15" Type="http://schemas.openxmlformats.org/officeDocument/2006/relationships/slideLayout" Target="../slideLayouts/slideLayout7.xml"/><Relationship Id="rId14" Type="http://schemas.openxmlformats.org/officeDocument/2006/relationships/tags" Target="../tags/tag389.xml"/><Relationship Id="rId13" Type="http://schemas.openxmlformats.org/officeDocument/2006/relationships/image" Target="../media/image1.png"/><Relationship Id="rId12" Type="http://schemas.openxmlformats.org/officeDocument/2006/relationships/tags" Target="../tags/tag388.xml"/><Relationship Id="rId11" Type="http://schemas.openxmlformats.org/officeDocument/2006/relationships/tags" Target="../tags/tag387.xml"/><Relationship Id="rId10" Type="http://schemas.openxmlformats.org/officeDocument/2006/relationships/tags" Target="../tags/tag386.xml"/><Relationship Id="rId1" Type="http://schemas.openxmlformats.org/officeDocument/2006/relationships/tags" Target="../tags/tag377.xml"/></Relationships>
</file>

<file path=ppt/slides/_rels/slide3.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tags" Target="../tags/tag21.xml"/><Relationship Id="rId7" Type="http://schemas.openxmlformats.org/officeDocument/2006/relationships/tags" Target="../tags/tag20.xml"/><Relationship Id="rId6" Type="http://schemas.openxmlformats.org/officeDocument/2006/relationships/tags" Target="../tags/tag19.xml"/><Relationship Id="rId5" Type="http://schemas.openxmlformats.org/officeDocument/2006/relationships/tags" Target="../tags/tag18.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1" Type="http://schemas.openxmlformats.org/officeDocument/2006/relationships/slideLayout" Target="../slideLayouts/slideLayout7.xml"/><Relationship Id="rId10" Type="http://schemas.openxmlformats.org/officeDocument/2006/relationships/tags" Target="../tags/tag22.xml"/><Relationship Id="rId1" Type="http://schemas.openxmlformats.org/officeDocument/2006/relationships/tags" Target="../tags/tag14.xml"/></Relationships>
</file>

<file path=ppt/slides/_rels/slide30.xml.rels><?xml version="1.0" encoding="UTF-8" standalone="yes"?>
<Relationships xmlns="http://schemas.openxmlformats.org/package/2006/relationships"><Relationship Id="rId9" Type="http://schemas.openxmlformats.org/officeDocument/2006/relationships/tags" Target="../tags/tag398.xml"/><Relationship Id="rId8" Type="http://schemas.openxmlformats.org/officeDocument/2006/relationships/tags" Target="../tags/tag397.xml"/><Relationship Id="rId7" Type="http://schemas.openxmlformats.org/officeDocument/2006/relationships/tags" Target="../tags/tag396.xml"/><Relationship Id="rId6" Type="http://schemas.openxmlformats.org/officeDocument/2006/relationships/tags" Target="../tags/tag395.xml"/><Relationship Id="rId5" Type="http://schemas.openxmlformats.org/officeDocument/2006/relationships/tags" Target="../tags/tag394.xml"/><Relationship Id="rId4" Type="http://schemas.openxmlformats.org/officeDocument/2006/relationships/tags" Target="../tags/tag393.xml"/><Relationship Id="rId3" Type="http://schemas.openxmlformats.org/officeDocument/2006/relationships/tags" Target="../tags/tag392.xml"/><Relationship Id="rId2" Type="http://schemas.openxmlformats.org/officeDocument/2006/relationships/tags" Target="../tags/tag391.xml"/><Relationship Id="rId15" Type="http://schemas.openxmlformats.org/officeDocument/2006/relationships/slideLayout" Target="../slideLayouts/slideLayout7.xml"/><Relationship Id="rId14" Type="http://schemas.openxmlformats.org/officeDocument/2006/relationships/tags" Target="../tags/tag402.xml"/><Relationship Id="rId13" Type="http://schemas.openxmlformats.org/officeDocument/2006/relationships/image" Target="../media/image1.png"/><Relationship Id="rId12" Type="http://schemas.openxmlformats.org/officeDocument/2006/relationships/tags" Target="../tags/tag401.xml"/><Relationship Id="rId11" Type="http://schemas.openxmlformats.org/officeDocument/2006/relationships/tags" Target="../tags/tag400.xml"/><Relationship Id="rId10" Type="http://schemas.openxmlformats.org/officeDocument/2006/relationships/tags" Target="../tags/tag399.xml"/><Relationship Id="rId1" Type="http://schemas.openxmlformats.org/officeDocument/2006/relationships/tags" Target="../tags/tag390.xml"/></Relationships>
</file>

<file path=ppt/slides/_rels/slide31.xml.rels><?xml version="1.0" encoding="UTF-8" standalone="yes"?>
<Relationships xmlns="http://schemas.openxmlformats.org/package/2006/relationships"><Relationship Id="rId9" Type="http://schemas.openxmlformats.org/officeDocument/2006/relationships/tags" Target="../tags/tag411.xml"/><Relationship Id="rId8" Type="http://schemas.openxmlformats.org/officeDocument/2006/relationships/tags" Target="../tags/tag410.xml"/><Relationship Id="rId7" Type="http://schemas.openxmlformats.org/officeDocument/2006/relationships/tags" Target="../tags/tag409.xml"/><Relationship Id="rId6" Type="http://schemas.openxmlformats.org/officeDocument/2006/relationships/tags" Target="../tags/tag408.xml"/><Relationship Id="rId5" Type="http://schemas.openxmlformats.org/officeDocument/2006/relationships/tags" Target="../tags/tag407.xml"/><Relationship Id="rId4" Type="http://schemas.openxmlformats.org/officeDocument/2006/relationships/tags" Target="../tags/tag406.xml"/><Relationship Id="rId3" Type="http://schemas.openxmlformats.org/officeDocument/2006/relationships/tags" Target="../tags/tag405.xml"/><Relationship Id="rId2" Type="http://schemas.openxmlformats.org/officeDocument/2006/relationships/tags" Target="../tags/tag404.xml"/><Relationship Id="rId19" Type="http://schemas.openxmlformats.org/officeDocument/2006/relationships/slideLayout" Target="../slideLayouts/slideLayout7.xml"/><Relationship Id="rId18" Type="http://schemas.openxmlformats.org/officeDocument/2006/relationships/tags" Target="../tags/tag419.xml"/><Relationship Id="rId17" Type="http://schemas.openxmlformats.org/officeDocument/2006/relationships/image" Target="../media/image1.png"/><Relationship Id="rId16" Type="http://schemas.openxmlformats.org/officeDocument/2006/relationships/tags" Target="../tags/tag418.xml"/><Relationship Id="rId15" Type="http://schemas.openxmlformats.org/officeDocument/2006/relationships/tags" Target="../tags/tag417.xml"/><Relationship Id="rId14" Type="http://schemas.openxmlformats.org/officeDocument/2006/relationships/tags" Target="../tags/tag416.xml"/><Relationship Id="rId13" Type="http://schemas.openxmlformats.org/officeDocument/2006/relationships/tags" Target="../tags/tag415.xml"/><Relationship Id="rId12" Type="http://schemas.openxmlformats.org/officeDocument/2006/relationships/tags" Target="../tags/tag414.xml"/><Relationship Id="rId11" Type="http://schemas.openxmlformats.org/officeDocument/2006/relationships/tags" Target="../tags/tag413.xml"/><Relationship Id="rId10" Type="http://schemas.openxmlformats.org/officeDocument/2006/relationships/tags" Target="../tags/tag412.xml"/><Relationship Id="rId1" Type="http://schemas.openxmlformats.org/officeDocument/2006/relationships/tags" Target="../tags/tag403.xml"/></Relationships>
</file>

<file path=ppt/slides/_rels/slide32.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tags" Target="../tags/tag427.xml"/><Relationship Id="rId7" Type="http://schemas.openxmlformats.org/officeDocument/2006/relationships/tags" Target="../tags/tag426.xml"/><Relationship Id="rId6" Type="http://schemas.openxmlformats.org/officeDocument/2006/relationships/tags" Target="../tags/tag425.xml"/><Relationship Id="rId5" Type="http://schemas.openxmlformats.org/officeDocument/2006/relationships/tags" Target="../tags/tag424.xml"/><Relationship Id="rId4" Type="http://schemas.openxmlformats.org/officeDocument/2006/relationships/tags" Target="../tags/tag423.xml"/><Relationship Id="rId3" Type="http://schemas.openxmlformats.org/officeDocument/2006/relationships/tags" Target="../tags/tag422.xml"/><Relationship Id="rId2" Type="http://schemas.openxmlformats.org/officeDocument/2006/relationships/tags" Target="../tags/tag421.xml"/><Relationship Id="rId11" Type="http://schemas.openxmlformats.org/officeDocument/2006/relationships/slideLayout" Target="../slideLayouts/slideLayout7.xml"/><Relationship Id="rId10" Type="http://schemas.openxmlformats.org/officeDocument/2006/relationships/tags" Target="../tags/tag428.xml"/><Relationship Id="rId1" Type="http://schemas.openxmlformats.org/officeDocument/2006/relationships/tags" Target="../tags/tag420.xml"/></Relationships>
</file>

<file path=ppt/slides/_rels/slide33.xml.rels><?xml version="1.0" encoding="UTF-8" standalone="yes"?>
<Relationships xmlns="http://schemas.openxmlformats.org/package/2006/relationships"><Relationship Id="rId9" Type="http://schemas.openxmlformats.org/officeDocument/2006/relationships/image" Target="../media/image1.png"/><Relationship Id="rId8" Type="http://schemas.openxmlformats.org/officeDocument/2006/relationships/tags" Target="../tags/tag436.xml"/><Relationship Id="rId7" Type="http://schemas.openxmlformats.org/officeDocument/2006/relationships/tags" Target="../tags/tag435.xml"/><Relationship Id="rId6" Type="http://schemas.openxmlformats.org/officeDocument/2006/relationships/tags" Target="../tags/tag434.xml"/><Relationship Id="rId5" Type="http://schemas.openxmlformats.org/officeDocument/2006/relationships/tags" Target="../tags/tag433.xml"/><Relationship Id="rId4" Type="http://schemas.openxmlformats.org/officeDocument/2006/relationships/tags" Target="../tags/tag432.xml"/><Relationship Id="rId3" Type="http://schemas.openxmlformats.org/officeDocument/2006/relationships/tags" Target="../tags/tag431.xml"/><Relationship Id="rId2" Type="http://schemas.openxmlformats.org/officeDocument/2006/relationships/tags" Target="../tags/tag430.xml"/><Relationship Id="rId11" Type="http://schemas.openxmlformats.org/officeDocument/2006/relationships/slideLayout" Target="../slideLayouts/slideLayout7.xml"/><Relationship Id="rId10" Type="http://schemas.openxmlformats.org/officeDocument/2006/relationships/tags" Target="../tags/tag437.xml"/><Relationship Id="rId1" Type="http://schemas.openxmlformats.org/officeDocument/2006/relationships/tags" Target="../tags/tag429.xml"/></Relationships>
</file>

<file path=ppt/slides/_rels/slide34.xml.rels><?xml version="1.0" encoding="UTF-8" standalone="yes"?>
<Relationships xmlns="http://schemas.openxmlformats.org/package/2006/relationships"><Relationship Id="rId9" Type="http://schemas.openxmlformats.org/officeDocument/2006/relationships/tags" Target="../tags/tag446.xml"/><Relationship Id="rId8" Type="http://schemas.openxmlformats.org/officeDocument/2006/relationships/tags" Target="../tags/tag445.xml"/><Relationship Id="rId7" Type="http://schemas.openxmlformats.org/officeDocument/2006/relationships/tags" Target="../tags/tag444.xml"/><Relationship Id="rId6" Type="http://schemas.openxmlformats.org/officeDocument/2006/relationships/tags" Target="../tags/tag443.xml"/><Relationship Id="rId5" Type="http://schemas.openxmlformats.org/officeDocument/2006/relationships/tags" Target="../tags/tag442.xml"/><Relationship Id="rId4" Type="http://schemas.openxmlformats.org/officeDocument/2006/relationships/tags" Target="../tags/tag441.xml"/><Relationship Id="rId3" Type="http://schemas.openxmlformats.org/officeDocument/2006/relationships/tags" Target="../tags/tag440.xml"/><Relationship Id="rId2" Type="http://schemas.openxmlformats.org/officeDocument/2006/relationships/tags" Target="../tags/tag439.xml"/><Relationship Id="rId12" Type="http://schemas.openxmlformats.org/officeDocument/2006/relationships/slideLayout" Target="../slideLayouts/slideLayout7.xml"/><Relationship Id="rId11" Type="http://schemas.openxmlformats.org/officeDocument/2006/relationships/tags" Target="../tags/tag447.xml"/><Relationship Id="rId10" Type="http://schemas.openxmlformats.org/officeDocument/2006/relationships/image" Target="../media/image1.png"/><Relationship Id="rId1" Type="http://schemas.openxmlformats.org/officeDocument/2006/relationships/tags" Target="../tags/tag438.xml"/></Relationships>
</file>

<file path=ppt/slides/_rels/slide35.xml.rels><?xml version="1.0" encoding="UTF-8" standalone="yes"?>
<Relationships xmlns="http://schemas.openxmlformats.org/package/2006/relationships"><Relationship Id="rId9" Type="http://schemas.openxmlformats.org/officeDocument/2006/relationships/tags" Target="../tags/tag456.xml"/><Relationship Id="rId8" Type="http://schemas.openxmlformats.org/officeDocument/2006/relationships/tags" Target="../tags/tag455.xml"/><Relationship Id="rId7" Type="http://schemas.openxmlformats.org/officeDocument/2006/relationships/tags" Target="../tags/tag454.xml"/><Relationship Id="rId6" Type="http://schemas.openxmlformats.org/officeDocument/2006/relationships/tags" Target="../tags/tag453.xml"/><Relationship Id="rId5" Type="http://schemas.openxmlformats.org/officeDocument/2006/relationships/tags" Target="../tags/tag452.xml"/><Relationship Id="rId4" Type="http://schemas.openxmlformats.org/officeDocument/2006/relationships/tags" Target="../tags/tag451.xml"/><Relationship Id="rId3" Type="http://schemas.openxmlformats.org/officeDocument/2006/relationships/tags" Target="../tags/tag450.xml"/><Relationship Id="rId2" Type="http://schemas.openxmlformats.org/officeDocument/2006/relationships/tags" Target="../tags/tag449.xml"/><Relationship Id="rId19" Type="http://schemas.openxmlformats.org/officeDocument/2006/relationships/slideLayout" Target="../slideLayouts/slideLayout7.xml"/><Relationship Id="rId18" Type="http://schemas.openxmlformats.org/officeDocument/2006/relationships/tags" Target="../tags/tag464.xml"/><Relationship Id="rId17" Type="http://schemas.openxmlformats.org/officeDocument/2006/relationships/image" Target="../media/image1.png"/><Relationship Id="rId16" Type="http://schemas.openxmlformats.org/officeDocument/2006/relationships/tags" Target="../tags/tag463.xml"/><Relationship Id="rId15" Type="http://schemas.openxmlformats.org/officeDocument/2006/relationships/tags" Target="../tags/tag462.xml"/><Relationship Id="rId14" Type="http://schemas.openxmlformats.org/officeDocument/2006/relationships/tags" Target="../tags/tag461.xml"/><Relationship Id="rId13" Type="http://schemas.openxmlformats.org/officeDocument/2006/relationships/tags" Target="../tags/tag460.xml"/><Relationship Id="rId12" Type="http://schemas.openxmlformats.org/officeDocument/2006/relationships/tags" Target="../tags/tag459.xml"/><Relationship Id="rId11" Type="http://schemas.openxmlformats.org/officeDocument/2006/relationships/tags" Target="../tags/tag458.xml"/><Relationship Id="rId10" Type="http://schemas.openxmlformats.org/officeDocument/2006/relationships/tags" Target="../tags/tag457.xml"/><Relationship Id="rId1" Type="http://schemas.openxmlformats.org/officeDocument/2006/relationships/tags" Target="../tags/tag448.xml"/></Relationships>
</file>

<file path=ppt/slides/_rels/slide36.xml.rels><?xml version="1.0" encoding="UTF-8" standalone="yes"?>
<Relationships xmlns="http://schemas.openxmlformats.org/package/2006/relationships"><Relationship Id="rId9" Type="http://schemas.openxmlformats.org/officeDocument/2006/relationships/tags" Target="../tags/tag473.xml"/><Relationship Id="rId8" Type="http://schemas.openxmlformats.org/officeDocument/2006/relationships/tags" Target="../tags/tag472.xml"/><Relationship Id="rId7" Type="http://schemas.openxmlformats.org/officeDocument/2006/relationships/tags" Target="../tags/tag471.xml"/><Relationship Id="rId6" Type="http://schemas.openxmlformats.org/officeDocument/2006/relationships/tags" Target="../tags/tag470.xml"/><Relationship Id="rId5" Type="http://schemas.openxmlformats.org/officeDocument/2006/relationships/tags" Target="../tags/tag469.xml"/><Relationship Id="rId4" Type="http://schemas.openxmlformats.org/officeDocument/2006/relationships/tags" Target="../tags/tag468.xml"/><Relationship Id="rId3" Type="http://schemas.openxmlformats.org/officeDocument/2006/relationships/tags" Target="../tags/tag467.xml"/><Relationship Id="rId2" Type="http://schemas.openxmlformats.org/officeDocument/2006/relationships/tags" Target="../tags/tag466.xml"/><Relationship Id="rId19" Type="http://schemas.openxmlformats.org/officeDocument/2006/relationships/slideLayout" Target="../slideLayouts/slideLayout7.xml"/><Relationship Id="rId18" Type="http://schemas.openxmlformats.org/officeDocument/2006/relationships/tags" Target="../tags/tag481.xml"/><Relationship Id="rId17" Type="http://schemas.openxmlformats.org/officeDocument/2006/relationships/image" Target="../media/image1.png"/><Relationship Id="rId16" Type="http://schemas.openxmlformats.org/officeDocument/2006/relationships/tags" Target="../tags/tag480.xml"/><Relationship Id="rId15" Type="http://schemas.openxmlformats.org/officeDocument/2006/relationships/tags" Target="../tags/tag479.xml"/><Relationship Id="rId14" Type="http://schemas.openxmlformats.org/officeDocument/2006/relationships/tags" Target="../tags/tag478.xml"/><Relationship Id="rId13" Type="http://schemas.openxmlformats.org/officeDocument/2006/relationships/tags" Target="../tags/tag477.xml"/><Relationship Id="rId12" Type="http://schemas.openxmlformats.org/officeDocument/2006/relationships/tags" Target="../tags/tag476.xml"/><Relationship Id="rId11" Type="http://schemas.openxmlformats.org/officeDocument/2006/relationships/tags" Target="../tags/tag475.xml"/><Relationship Id="rId10" Type="http://schemas.openxmlformats.org/officeDocument/2006/relationships/tags" Target="../tags/tag474.xml"/><Relationship Id="rId1" Type="http://schemas.openxmlformats.org/officeDocument/2006/relationships/tags" Target="../tags/tag465.xml"/></Relationships>
</file>

<file path=ppt/slides/_rels/slide37.xml.rels><?xml version="1.0" encoding="UTF-8" standalone="yes"?>
<Relationships xmlns="http://schemas.openxmlformats.org/package/2006/relationships"><Relationship Id="rId9" Type="http://schemas.openxmlformats.org/officeDocument/2006/relationships/tags" Target="../tags/tag490.xml"/><Relationship Id="rId8" Type="http://schemas.openxmlformats.org/officeDocument/2006/relationships/tags" Target="../tags/tag489.xml"/><Relationship Id="rId7" Type="http://schemas.openxmlformats.org/officeDocument/2006/relationships/tags" Target="../tags/tag488.xml"/><Relationship Id="rId6" Type="http://schemas.openxmlformats.org/officeDocument/2006/relationships/tags" Target="../tags/tag487.xml"/><Relationship Id="rId5" Type="http://schemas.openxmlformats.org/officeDocument/2006/relationships/tags" Target="../tags/tag486.xml"/><Relationship Id="rId4" Type="http://schemas.openxmlformats.org/officeDocument/2006/relationships/tags" Target="../tags/tag485.xml"/><Relationship Id="rId3" Type="http://schemas.openxmlformats.org/officeDocument/2006/relationships/tags" Target="../tags/tag484.xml"/><Relationship Id="rId2" Type="http://schemas.openxmlformats.org/officeDocument/2006/relationships/tags" Target="../tags/tag483.xml"/><Relationship Id="rId19" Type="http://schemas.openxmlformats.org/officeDocument/2006/relationships/slideLayout" Target="../slideLayouts/slideLayout7.xml"/><Relationship Id="rId18" Type="http://schemas.openxmlformats.org/officeDocument/2006/relationships/tags" Target="../tags/tag498.xml"/><Relationship Id="rId17" Type="http://schemas.openxmlformats.org/officeDocument/2006/relationships/image" Target="../media/image1.png"/><Relationship Id="rId16" Type="http://schemas.openxmlformats.org/officeDocument/2006/relationships/tags" Target="../tags/tag497.xml"/><Relationship Id="rId15" Type="http://schemas.openxmlformats.org/officeDocument/2006/relationships/tags" Target="../tags/tag496.xml"/><Relationship Id="rId14" Type="http://schemas.openxmlformats.org/officeDocument/2006/relationships/tags" Target="../tags/tag495.xml"/><Relationship Id="rId13" Type="http://schemas.openxmlformats.org/officeDocument/2006/relationships/tags" Target="../tags/tag494.xml"/><Relationship Id="rId12" Type="http://schemas.openxmlformats.org/officeDocument/2006/relationships/tags" Target="../tags/tag493.xml"/><Relationship Id="rId11" Type="http://schemas.openxmlformats.org/officeDocument/2006/relationships/tags" Target="../tags/tag492.xml"/><Relationship Id="rId10" Type="http://schemas.openxmlformats.org/officeDocument/2006/relationships/tags" Target="../tags/tag491.xml"/><Relationship Id="rId1" Type="http://schemas.openxmlformats.org/officeDocument/2006/relationships/tags" Target="../tags/tag482.xml"/></Relationships>
</file>

<file path=ppt/slides/_rels/slide38.xml.rels><?xml version="1.0" encoding="UTF-8" standalone="yes"?>
<Relationships xmlns="http://schemas.openxmlformats.org/package/2006/relationships"><Relationship Id="rId9" Type="http://schemas.openxmlformats.org/officeDocument/2006/relationships/tags" Target="../tags/tag507.xml"/><Relationship Id="rId8" Type="http://schemas.openxmlformats.org/officeDocument/2006/relationships/tags" Target="../tags/tag506.xml"/><Relationship Id="rId7" Type="http://schemas.openxmlformats.org/officeDocument/2006/relationships/tags" Target="../tags/tag505.xml"/><Relationship Id="rId6" Type="http://schemas.openxmlformats.org/officeDocument/2006/relationships/tags" Target="../tags/tag504.xml"/><Relationship Id="rId5" Type="http://schemas.openxmlformats.org/officeDocument/2006/relationships/tags" Target="../tags/tag503.xml"/><Relationship Id="rId4" Type="http://schemas.openxmlformats.org/officeDocument/2006/relationships/tags" Target="../tags/tag502.xml"/><Relationship Id="rId3" Type="http://schemas.openxmlformats.org/officeDocument/2006/relationships/tags" Target="../tags/tag501.xml"/><Relationship Id="rId2" Type="http://schemas.openxmlformats.org/officeDocument/2006/relationships/tags" Target="../tags/tag500.xml"/><Relationship Id="rId19" Type="http://schemas.openxmlformats.org/officeDocument/2006/relationships/slideLayout" Target="../slideLayouts/slideLayout7.xml"/><Relationship Id="rId18" Type="http://schemas.openxmlformats.org/officeDocument/2006/relationships/tags" Target="../tags/tag515.xml"/><Relationship Id="rId17" Type="http://schemas.openxmlformats.org/officeDocument/2006/relationships/image" Target="../media/image1.png"/><Relationship Id="rId16" Type="http://schemas.openxmlformats.org/officeDocument/2006/relationships/tags" Target="../tags/tag514.xml"/><Relationship Id="rId15" Type="http://schemas.openxmlformats.org/officeDocument/2006/relationships/tags" Target="../tags/tag513.xml"/><Relationship Id="rId14" Type="http://schemas.openxmlformats.org/officeDocument/2006/relationships/tags" Target="../tags/tag512.xml"/><Relationship Id="rId13" Type="http://schemas.openxmlformats.org/officeDocument/2006/relationships/tags" Target="../tags/tag511.xml"/><Relationship Id="rId12" Type="http://schemas.openxmlformats.org/officeDocument/2006/relationships/tags" Target="../tags/tag510.xml"/><Relationship Id="rId11" Type="http://schemas.openxmlformats.org/officeDocument/2006/relationships/tags" Target="../tags/tag509.xml"/><Relationship Id="rId10" Type="http://schemas.openxmlformats.org/officeDocument/2006/relationships/tags" Target="../tags/tag508.xml"/><Relationship Id="rId1" Type="http://schemas.openxmlformats.org/officeDocument/2006/relationships/tags" Target="../tags/tag499.xml"/></Relationships>
</file>

<file path=ppt/slides/_rels/slide4.xml.rels><?xml version="1.0" encoding="UTF-8" standalone="yes"?>
<Relationships xmlns="http://schemas.openxmlformats.org/package/2006/relationships"><Relationship Id="rId9" Type="http://schemas.openxmlformats.org/officeDocument/2006/relationships/tags" Target="../tags/tag31.xml"/><Relationship Id="rId8" Type="http://schemas.openxmlformats.org/officeDocument/2006/relationships/tags" Target="../tags/tag30.xml"/><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9" Type="http://schemas.openxmlformats.org/officeDocument/2006/relationships/slideLayout" Target="../slideLayouts/slideLayout7.xml"/><Relationship Id="rId18" Type="http://schemas.openxmlformats.org/officeDocument/2006/relationships/tags" Target="../tags/tag39.xml"/><Relationship Id="rId17" Type="http://schemas.openxmlformats.org/officeDocument/2006/relationships/image" Target="../media/image1.png"/><Relationship Id="rId16" Type="http://schemas.openxmlformats.org/officeDocument/2006/relationships/tags" Target="../tags/tag38.xml"/><Relationship Id="rId15" Type="http://schemas.openxmlformats.org/officeDocument/2006/relationships/tags" Target="../tags/tag37.xml"/><Relationship Id="rId14" Type="http://schemas.openxmlformats.org/officeDocument/2006/relationships/tags" Target="../tags/tag36.xml"/><Relationship Id="rId13" Type="http://schemas.openxmlformats.org/officeDocument/2006/relationships/tags" Target="../tags/tag35.xml"/><Relationship Id="rId12" Type="http://schemas.openxmlformats.org/officeDocument/2006/relationships/tags" Target="../tags/tag34.xml"/><Relationship Id="rId11" Type="http://schemas.openxmlformats.org/officeDocument/2006/relationships/tags" Target="../tags/tag33.xml"/><Relationship Id="rId10" Type="http://schemas.openxmlformats.org/officeDocument/2006/relationships/tags" Target="../tags/tag32.xml"/><Relationship Id="rId1" Type="http://schemas.openxmlformats.org/officeDocument/2006/relationships/tags" Target="../tags/tag23.xml"/></Relationships>
</file>

<file path=ppt/slides/_rels/slide5.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tags" Target="../tags/tag45.xml"/><Relationship Id="rId5" Type="http://schemas.openxmlformats.org/officeDocument/2006/relationships/tags" Target="../tags/tag44.xml"/><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5" Type="http://schemas.openxmlformats.org/officeDocument/2006/relationships/slideLayout" Target="../slideLayouts/slideLayout7.xml"/><Relationship Id="rId14" Type="http://schemas.openxmlformats.org/officeDocument/2006/relationships/tags" Target="../tags/tag52.xml"/><Relationship Id="rId13" Type="http://schemas.openxmlformats.org/officeDocument/2006/relationships/image" Target="../media/image1.png"/><Relationship Id="rId12" Type="http://schemas.openxmlformats.org/officeDocument/2006/relationships/tags" Target="../tags/tag51.xml"/><Relationship Id="rId11" Type="http://schemas.openxmlformats.org/officeDocument/2006/relationships/tags" Target="../tags/tag50.xml"/><Relationship Id="rId10" Type="http://schemas.openxmlformats.org/officeDocument/2006/relationships/tags" Target="../tags/tag49.xml"/><Relationship Id="rId1" Type="http://schemas.openxmlformats.org/officeDocument/2006/relationships/tags" Target="../tags/tag40.xml"/></Relationships>
</file>

<file path=ppt/slides/_rels/slide6.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9" Type="http://schemas.openxmlformats.org/officeDocument/2006/relationships/slideLayout" Target="../slideLayouts/slideLayout7.xml"/><Relationship Id="rId18" Type="http://schemas.openxmlformats.org/officeDocument/2006/relationships/tags" Target="../tags/tag69.xml"/><Relationship Id="rId17" Type="http://schemas.openxmlformats.org/officeDocument/2006/relationships/image" Target="../media/image1.png"/><Relationship Id="rId16" Type="http://schemas.openxmlformats.org/officeDocument/2006/relationships/tags" Target="../tags/tag68.xml"/><Relationship Id="rId15" Type="http://schemas.openxmlformats.org/officeDocument/2006/relationships/tags" Target="../tags/tag67.xml"/><Relationship Id="rId14" Type="http://schemas.openxmlformats.org/officeDocument/2006/relationships/tags" Target="../tags/tag66.xml"/><Relationship Id="rId13" Type="http://schemas.openxmlformats.org/officeDocument/2006/relationships/tags" Target="../tags/tag65.xml"/><Relationship Id="rId12" Type="http://schemas.openxmlformats.org/officeDocument/2006/relationships/tags" Target="../tags/tag64.xml"/><Relationship Id="rId11" Type="http://schemas.openxmlformats.org/officeDocument/2006/relationships/tags" Target="../tags/tag63.xml"/><Relationship Id="rId10" Type="http://schemas.openxmlformats.org/officeDocument/2006/relationships/tags" Target="../tags/tag62.xml"/><Relationship Id="rId1" Type="http://schemas.openxmlformats.org/officeDocument/2006/relationships/tags" Target="../tags/tag53.xml"/></Relationships>
</file>

<file path=ppt/slides/_rels/slide7.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tags" Target="../tags/tag75.xml"/><Relationship Id="rId5" Type="http://schemas.openxmlformats.org/officeDocument/2006/relationships/tags" Target="../tags/tag74.xml"/><Relationship Id="rId4" Type="http://schemas.openxmlformats.org/officeDocument/2006/relationships/tags" Target="../tags/tag73.xml"/><Relationship Id="rId3" Type="http://schemas.openxmlformats.org/officeDocument/2006/relationships/tags" Target="../tags/tag72.xml"/><Relationship Id="rId2" Type="http://schemas.openxmlformats.org/officeDocument/2006/relationships/tags" Target="../tags/tag71.xml"/><Relationship Id="rId16" Type="http://schemas.openxmlformats.org/officeDocument/2006/relationships/slideLayout" Target="../slideLayouts/slideLayout7.xml"/><Relationship Id="rId15" Type="http://schemas.openxmlformats.org/officeDocument/2006/relationships/tags" Target="../tags/tag83.xml"/><Relationship Id="rId14" Type="http://schemas.openxmlformats.org/officeDocument/2006/relationships/image" Target="../media/image1.png"/><Relationship Id="rId13" Type="http://schemas.openxmlformats.org/officeDocument/2006/relationships/tags" Target="../tags/tag82.xml"/><Relationship Id="rId12" Type="http://schemas.openxmlformats.org/officeDocument/2006/relationships/tags" Target="../tags/tag81.xml"/><Relationship Id="rId11" Type="http://schemas.openxmlformats.org/officeDocument/2006/relationships/tags" Target="../tags/tag80.xml"/><Relationship Id="rId10" Type="http://schemas.openxmlformats.org/officeDocument/2006/relationships/tags" Target="../tags/tag79.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9" Type="http://schemas.openxmlformats.org/officeDocument/2006/relationships/tags" Target="../tags/tag92.xml"/><Relationship Id="rId8" Type="http://schemas.openxmlformats.org/officeDocument/2006/relationships/tags" Target="../tags/tag91.xml"/><Relationship Id="rId7" Type="http://schemas.openxmlformats.org/officeDocument/2006/relationships/tags" Target="../tags/tag90.xml"/><Relationship Id="rId6" Type="http://schemas.openxmlformats.org/officeDocument/2006/relationships/tags" Target="../tags/tag89.xml"/><Relationship Id="rId5" Type="http://schemas.openxmlformats.org/officeDocument/2006/relationships/tags" Target="../tags/tag88.xml"/><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9" Type="http://schemas.openxmlformats.org/officeDocument/2006/relationships/slideLayout" Target="../slideLayouts/slideLayout7.xml"/><Relationship Id="rId18" Type="http://schemas.openxmlformats.org/officeDocument/2006/relationships/tags" Target="../tags/tag100.xml"/><Relationship Id="rId17" Type="http://schemas.openxmlformats.org/officeDocument/2006/relationships/image" Target="../media/image1.png"/><Relationship Id="rId16" Type="http://schemas.openxmlformats.org/officeDocument/2006/relationships/tags" Target="../tags/tag99.xml"/><Relationship Id="rId15" Type="http://schemas.openxmlformats.org/officeDocument/2006/relationships/tags" Target="../tags/tag98.xml"/><Relationship Id="rId14" Type="http://schemas.openxmlformats.org/officeDocument/2006/relationships/tags" Target="../tags/tag97.xml"/><Relationship Id="rId13" Type="http://schemas.openxmlformats.org/officeDocument/2006/relationships/tags" Target="../tags/tag96.xml"/><Relationship Id="rId12" Type="http://schemas.openxmlformats.org/officeDocument/2006/relationships/tags" Target="../tags/tag95.xml"/><Relationship Id="rId11" Type="http://schemas.openxmlformats.org/officeDocument/2006/relationships/tags" Target="../tags/tag94.xml"/><Relationship Id="rId10" Type="http://schemas.openxmlformats.org/officeDocument/2006/relationships/tags" Target="../tags/tag93.xml"/><Relationship Id="rId1" Type="http://schemas.openxmlformats.org/officeDocument/2006/relationships/tags" Target="../tags/tag84.xml"/></Relationships>
</file>

<file path=ppt/slides/_rels/slide9.xml.rels><?xml version="1.0" encoding="UTF-8" standalone="yes"?>
<Relationships xmlns="http://schemas.openxmlformats.org/package/2006/relationships"><Relationship Id="rId9" Type="http://schemas.openxmlformats.org/officeDocument/2006/relationships/tags" Target="../tags/tag109.xml"/><Relationship Id="rId8" Type="http://schemas.openxmlformats.org/officeDocument/2006/relationships/tags" Target="../tags/tag108.xml"/><Relationship Id="rId7" Type="http://schemas.openxmlformats.org/officeDocument/2006/relationships/tags" Target="../tags/tag107.xml"/><Relationship Id="rId6" Type="http://schemas.openxmlformats.org/officeDocument/2006/relationships/tags" Target="../tags/tag106.xml"/><Relationship Id="rId5" Type="http://schemas.openxmlformats.org/officeDocument/2006/relationships/tags" Target="../tags/tag105.xml"/><Relationship Id="rId4" Type="http://schemas.openxmlformats.org/officeDocument/2006/relationships/tags" Target="../tags/tag104.xml"/><Relationship Id="rId3" Type="http://schemas.openxmlformats.org/officeDocument/2006/relationships/tags" Target="../tags/tag103.xml"/><Relationship Id="rId2" Type="http://schemas.openxmlformats.org/officeDocument/2006/relationships/tags" Target="../tags/tag102.xml"/><Relationship Id="rId19" Type="http://schemas.openxmlformats.org/officeDocument/2006/relationships/slideLayout" Target="../slideLayouts/slideLayout7.xml"/><Relationship Id="rId18" Type="http://schemas.openxmlformats.org/officeDocument/2006/relationships/tags" Target="../tags/tag117.xml"/><Relationship Id="rId17" Type="http://schemas.openxmlformats.org/officeDocument/2006/relationships/image" Target="../media/image1.png"/><Relationship Id="rId16" Type="http://schemas.openxmlformats.org/officeDocument/2006/relationships/tags" Target="../tags/tag116.xml"/><Relationship Id="rId15" Type="http://schemas.openxmlformats.org/officeDocument/2006/relationships/tags" Target="../tags/tag115.xml"/><Relationship Id="rId14" Type="http://schemas.openxmlformats.org/officeDocument/2006/relationships/tags" Target="../tags/tag114.xml"/><Relationship Id="rId13" Type="http://schemas.openxmlformats.org/officeDocument/2006/relationships/tags" Target="../tags/tag113.xml"/><Relationship Id="rId12" Type="http://schemas.openxmlformats.org/officeDocument/2006/relationships/tags" Target="../tags/tag112.xml"/><Relationship Id="rId11" Type="http://schemas.openxmlformats.org/officeDocument/2006/relationships/tags" Target="../tags/tag111.xml"/><Relationship Id="rId10" Type="http://schemas.openxmlformats.org/officeDocument/2006/relationships/tags" Target="../tags/tag110.xml"/><Relationship Id="rId1" Type="http://schemas.openxmlformats.org/officeDocument/2006/relationships/tags" Target="../tags/tag10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重进酒，换鸣瑟</a:t>
            </a:r>
            <a:endParaRPr lang="zh-CN" altLang="en-US"/>
          </a:p>
        </p:txBody>
      </p:sp>
      <p:sp>
        <p:nvSpPr>
          <p:cNvPr id="3" name="副标题 2"/>
          <p:cNvSpPr>
            <a:spLocks noGrp="1"/>
          </p:cNvSpPr>
          <p:nvPr>
            <p:ph type="subTitle" idx="1"/>
          </p:nvPr>
        </p:nvSpPr>
        <p:spPr/>
        <p:txBody>
          <a:bodyPr/>
          <a:p>
            <a:r>
              <a:rPr lang="en-US" altLang="zh-CN"/>
              <a:t>——</a:t>
            </a:r>
            <a:r>
              <a:rPr lang="zh-CN" altLang="en-US"/>
              <a:t>潘薇习题选</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535973" y="1628800"/>
            <a:ext cx="7315200" cy="2143125"/>
          </a:xfrm>
          <a:prstGeom prst="rect">
            <a:avLst/>
          </a:prstGeom>
          <a:noFill/>
        </p:spPr>
        <p:txBody>
          <a:bodyPr vert="horz" wrap="square" rtlCol="0" anchor="ctr" anchorCtr="0">
            <a:noAutofit/>
          </a:bodyPr>
          <a:lstStyle/>
          <a:p>
            <a:r>
              <a:rPr lang="zh-CN" altLang="zh-CN" sz="2800" dirty="0">
                <a:latin typeface="微软雅黑" panose="020B0503020204020204" charset="-122"/>
                <a:ea typeface="微软雅黑" panose="020B0503020204020204" charset="-122"/>
              </a:rPr>
              <a:t>词法扫描的输入是</a:t>
            </a:r>
            <a:r>
              <a:rPr lang="zh-CN" altLang="en-US" sz="2800" dirty="0">
                <a:solidFill>
                  <a:srgbClr val="639EF4"/>
                </a:solidFill>
                <a:latin typeface="微软雅黑" panose="020B0503020204020204" charset="-122"/>
                <a:ea typeface="微软雅黑" panose="020B0503020204020204" charset="-122"/>
              </a:rPr>
              <a:t> </a:t>
            </a:r>
            <a:r>
              <a:rPr lang="en-US" altLang="zh-CN" sz="2800" dirty="0">
                <a:solidFill>
                  <a:srgbClr val="639EF4"/>
                </a:solidFill>
                <a:latin typeface="微软雅黑" panose="020B0503020204020204" charset="-122"/>
                <a:ea typeface="微软雅黑" panose="020B0503020204020204" charset="-122"/>
              </a:rPr>
              <a:t>[</a:t>
            </a:r>
            <a:r>
              <a:rPr lang="zh-CN" altLang="en-US" sz="2800" dirty="0">
                <a:solidFill>
                  <a:srgbClr val="639EF4"/>
                </a:solidFill>
                <a:latin typeface="微软雅黑" panose="020B0503020204020204" charset="-122"/>
                <a:ea typeface="微软雅黑" panose="020B0503020204020204" charset="-122"/>
              </a:rPr>
              <a:t>填空</a:t>
            </a:r>
            <a:r>
              <a:rPr lang="en-US" altLang="zh-CN" sz="2800" dirty="0">
                <a:solidFill>
                  <a:srgbClr val="639EF4"/>
                </a:solidFill>
                <a:latin typeface="微软雅黑" panose="020B0503020204020204" charset="-122"/>
                <a:ea typeface="微软雅黑" panose="020B0503020204020204" charset="-122"/>
              </a:rPr>
              <a:t>1]</a:t>
            </a:r>
            <a:r>
              <a:rPr lang="en-US" altLang="zh-CN" sz="2800" dirty="0">
                <a:solidFill>
                  <a:srgbClr val="000000"/>
                </a:solidFill>
                <a:latin typeface="微软雅黑" panose="020B0503020204020204" charset="-122"/>
                <a:ea typeface="微软雅黑" panose="020B0503020204020204" charset="-122"/>
              </a:rPr>
              <a:t> ,</a:t>
            </a:r>
            <a:r>
              <a:rPr lang="zh-CN" altLang="zh-CN" sz="2800" dirty="0">
                <a:latin typeface="微软雅黑" panose="020B0503020204020204" charset="-122"/>
                <a:ea typeface="微软雅黑" panose="020B0503020204020204" charset="-122"/>
              </a:rPr>
              <a:t>输出是</a:t>
            </a:r>
            <a:r>
              <a:rPr lang="zh-CN" altLang="en-US" sz="2800" dirty="0">
                <a:solidFill>
                  <a:srgbClr val="639EF4"/>
                </a:solidFill>
                <a:latin typeface="微软雅黑" panose="020B0503020204020204" charset="-122"/>
                <a:ea typeface="微软雅黑" panose="020B0503020204020204" charset="-122"/>
              </a:rPr>
              <a:t> </a:t>
            </a:r>
            <a:r>
              <a:rPr lang="en-US" altLang="zh-CN" sz="2800" dirty="0">
                <a:solidFill>
                  <a:srgbClr val="639EF4"/>
                </a:solidFill>
                <a:latin typeface="微软雅黑" panose="020B0503020204020204" charset="-122"/>
                <a:ea typeface="微软雅黑" panose="020B0503020204020204" charset="-122"/>
              </a:rPr>
              <a:t>[</a:t>
            </a:r>
            <a:r>
              <a:rPr lang="zh-CN" altLang="en-US" sz="2800" dirty="0">
                <a:solidFill>
                  <a:srgbClr val="639EF4"/>
                </a:solidFill>
                <a:latin typeface="微软雅黑" panose="020B0503020204020204" charset="-122"/>
                <a:ea typeface="微软雅黑" panose="020B0503020204020204" charset="-122"/>
              </a:rPr>
              <a:t>填空</a:t>
            </a:r>
            <a:r>
              <a:rPr lang="en-US" altLang="zh-CN" sz="2800" dirty="0">
                <a:solidFill>
                  <a:srgbClr val="639EF4"/>
                </a:solidFill>
                <a:latin typeface="微软雅黑" panose="020B0503020204020204" charset="-122"/>
                <a:ea typeface="微软雅黑" panose="020B0503020204020204" charset="-122"/>
              </a:rPr>
              <a:t>2]</a:t>
            </a:r>
            <a:r>
              <a:rPr lang="en-US" altLang="zh-CN" sz="2800" dirty="0">
                <a:solidFill>
                  <a:srgbClr val="000000"/>
                </a:solidFill>
                <a:latin typeface="微软雅黑" panose="020B0503020204020204" charset="-122"/>
                <a:ea typeface="微软雅黑" panose="020B0503020204020204" charset="-122"/>
              </a:rPr>
              <a:t> </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圆角矩形 3"/>
          <p:cNvSpPr/>
          <p:nvPr>
            <p:custDataLst>
              <p:tags r:id="rId2"/>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作答</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矩形 9"/>
          <p:cNvSpPr/>
          <p:nvPr>
            <p:custDataLst>
              <p:tags r:id="rId3"/>
            </p:custDataLst>
          </p:nvPr>
        </p:nvSpPr>
        <p:spPr bwMode="auto">
          <a:xfrm>
            <a:off x="1524000" y="5849303"/>
            <a:ext cx="9144000" cy="365760"/>
          </a:xfrm>
          <a:prstGeom prst="rect">
            <a:avLst/>
          </a:prstGeom>
          <a:solidFill>
            <a:srgbClr val="FBFAEF"/>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lstStyle/>
          <a:p>
            <a:r>
              <a:rPr kumimoji="0" lang="zh-CN" altLang="en-US" sz="1200" b="1"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rPr>
              <a:t>正常使用填空题需</a:t>
            </a:r>
            <a:r>
              <a:rPr kumimoji="0" lang="en-US" altLang="zh-CN" sz="1200" b="1"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rPr>
              <a:t>3.0</a:t>
            </a:r>
            <a:r>
              <a:rPr kumimoji="0" lang="zh-CN" altLang="en-US" sz="1200" b="1"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rPr>
              <a:t>以上版本雨课堂</a:t>
            </a:r>
            <a:endParaRPr kumimoji="0" lang="zh-CN" altLang="en-US" sz="1200" b="1"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custDataLst>
              <p:tags r:id="rId4"/>
            </p:custDataLst>
          </p:nvPr>
        </p:nvGrpSpPr>
        <p:grpSpPr>
          <a:xfrm>
            <a:off x="1524000" y="0"/>
            <a:ext cx="9144000" cy="635000"/>
            <a:chOff x="0" y="0"/>
            <a:chExt cx="9144000" cy="635000"/>
          </a:xfrm>
        </p:grpSpPr>
        <p:sp>
          <p:nvSpPr>
            <p:cNvPr id="5" name="TitleBackground"/>
            <p:cNvSpPr/>
            <p:nvPr>
              <p:custDataLst>
                <p:tags r:id="rId5"/>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6" name="ColorBlock"/>
            <p:cNvSpPr/>
            <p:nvPr>
              <p:custDataLst>
                <p:tags r:id="rId6"/>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7"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填空题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2</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
        <p:nvSpPr>
          <p:cNvPr id="11" name="文本框 10"/>
          <p:cNvSpPr txBox="1"/>
          <p:nvPr/>
        </p:nvSpPr>
        <p:spPr>
          <a:xfrm>
            <a:off x="3169920" y="3961765"/>
            <a:ext cx="4064000" cy="368300"/>
          </a:xfrm>
          <a:prstGeom prst="rect">
            <a:avLst/>
          </a:prstGeom>
          <a:noFill/>
        </p:spPr>
        <p:txBody>
          <a:bodyPr wrap="square" rtlCol="0">
            <a:spAutoFit/>
          </a:bodyPr>
          <a:p>
            <a:r>
              <a:rPr lang="zh-CN" altLang="en-US"/>
              <a:t>源代码中的字符序列；</a:t>
            </a:r>
            <a:r>
              <a:rPr lang="en-US" altLang="zh-CN"/>
              <a:t>	Token </a:t>
            </a:r>
            <a:r>
              <a:rPr lang="zh-CN" altLang="en-US"/>
              <a:t>序列；</a:t>
            </a:r>
            <a:endParaRPr lang="zh-CN" altLang="en-US"/>
          </a:p>
        </p:txBody>
      </p:sp>
    </p:spTree>
    <p:custDataLst>
      <p:tags r:id="rId1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438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charset="-122"/>
                <a:ea typeface="微软雅黑" panose="020B0503020204020204" charset="-122"/>
              </a:rPr>
              <a:t>词法扫描中，关键字一般如何处理？</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圆角矩形 3"/>
          <p:cNvSpPr/>
          <p:nvPr>
            <p:custDataLst>
              <p:tags r:id="rId2"/>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dirty="0">
                <a:ln>
                  <a:noFill/>
                </a:ln>
                <a:solidFill>
                  <a:srgbClr val="FFFFFF"/>
                </a:solidFill>
                <a:effectLst/>
                <a:latin typeface="微软雅黑" panose="020B0503020204020204" charset="-122"/>
                <a:ea typeface="微软雅黑" panose="020B0503020204020204" charset="-122"/>
                <a:sym typeface="微软雅黑" panose="020B0503020204020204" charset="-122"/>
              </a:rPr>
              <a:t>作答</a:t>
            </a:r>
            <a:endParaRPr kumimoji="0" lang="zh-CN" altLang="en-US" sz="1600" b="1" i="0" u="none" strike="noStrike" cap="none" normalizeH="0" baseline="0" dirty="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矩形 9"/>
          <p:cNvSpPr/>
          <p:nvPr>
            <p:custDataLst>
              <p:tags r:id="rId3"/>
            </p:custDataLst>
          </p:nvPr>
        </p:nvSpPr>
        <p:spPr bwMode="auto">
          <a:xfrm>
            <a:off x="1524000" y="5849303"/>
            <a:ext cx="9144000" cy="365760"/>
          </a:xfrm>
          <a:prstGeom prst="rect">
            <a:avLst/>
          </a:prstGeom>
          <a:solidFill>
            <a:srgbClr val="FBFAEF"/>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lstStyle/>
          <a:p>
            <a:r>
              <a:rPr kumimoji="0" lang="zh-CN" altLang="en-US" sz="1200" b="1"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rPr>
              <a:t>正常使用主观题需</a:t>
            </a:r>
            <a:r>
              <a:rPr kumimoji="0" lang="en-US" altLang="zh-CN" sz="1200" b="1"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rPr>
              <a:t>2.0</a:t>
            </a:r>
            <a:r>
              <a:rPr kumimoji="0" lang="zh-CN" altLang="en-US" sz="1200" b="1"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rPr>
              <a:t>以上版本雨课堂</a:t>
            </a:r>
            <a:endParaRPr kumimoji="0" lang="zh-CN" altLang="en-US" sz="1200" b="1"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custDataLst>
              <p:tags r:id="rId4"/>
            </p:custDataLst>
          </p:nvPr>
        </p:nvGrpSpPr>
        <p:grpSpPr>
          <a:xfrm>
            <a:off x="1524000" y="0"/>
            <a:ext cx="9144000" cy="635000"/>
            <a:chOff x="0" y="0"/>
            <a:chExt cx="9144000" cy="635000"/>
          </a:xfrm>
        </p:grpSpPr>
        <p:sp>
          <p:nvSpPr>
            <p:cNvPr id="5" name="TitleBackground"/>
            <p:cNvSpPr/>
            <p:nvPr>
              <p:custDataLst>
                <p:tags r:id="rId5"/>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6" name="ColorBlock"/>
            <p:cNvSpPr/>
            <p:nvPr>
              <p:custDataLst>
                <p:tags r:id="rId6"/>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7"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主观题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10</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
        <p:nvSpPr>
          <p:cNvPr id="11" name="文本框 10"/>
          <p:cNvSpPr txBox="1"/>
          <p:nvPr/>
        </p:nvSpPr>
        <p:spPr>
          <a:xfrm>
            <a:off x="2352040" y="2061210"/>
            <a:ext cx="7778750" cy="3784600"/>
          </a:xfrm>
          <a:prstGeom prst="rect">
            <a:avLst/>
          </a:prstGeom>
          <a:noFill/>
        </p:spPr>
        <p:txBody>
          <a:bodyPr wrap="square" rtlCol="0">
            <a:spAutoFit/>
          </a:bodyPr>
          <a:p>
            <a:r>
              <a:rPr lang="zh-CN" altLang="en-US" sz="1600"/>
              <a:t>识别：当词法分析器遇到一个标识符时，它首先会检查这个标识符是否与语言定义的关键字相匹配。这通常是通过将输入的字符串与预定义的关键字列表进行比较来完成的。</a:t>
            </a:r>
            <a:endParaRPr lang="zh-CN" altLang="en-US" sz="1600"/>
          </a:p>
          <a:p>
            <a:r>
              <a:rPr lang="zh-CN" altLang="en-US" sz="1600"/>
              <a:t>分类：如果输入的字符串匹配了一个关键字，那么这个词法单元就会被标记为对应关键字类型的记号，而不是一般性的标识符。例如，在许多编程语言中，</a:t>
            </a:r>
            <a:r>
              <a:rPr lang="en-US" altLang="zh-CN" sz="1600"/>
              <a:t>“if”</a:t>
            </a:r>
            <a:r>
              <a:rPr lang="zh-CN" altLang="en-US" sz="1600"/>
              <a:t>、</a:t>
            </a:r>
            <a:r>
              <a:rPr lang="en-US" altLang="zh-CN" sz="1600"/>
              <a:t>“else”</a:t>
            </a:r>
            <a:r>
              <a:rPr lang="zh-CN" altLang="en-US" sz="1600"/>
              <a:t>、</a:t>
            </a:r>
            <a:r>
              <a:rPr lang="en-US" altLang="zh-CN" sz="1600"/>
              <a:t>“while”</a:t>
            </a:r>
            <a:r>
              <a:rPr lang="zh-CN" altLang="en-US" sz="1600"/>
              <a:t>等都有特定的记号类型。</a:t>
            </a:r>
            <a:endParaRPr lang="zh-CN" altLang="en-US" sz="1600"/>
          </a:p>
          <a:p>
            <a:r>
              <a:rPr lang="zh-CN" altLang="en-US" sz="1600"/>
              <a:t>生成记号：一旦确定了输入字符串是一个关键字，词法分析器就会生成一个包含该关键字信息的记号。这个记号不仅包含了关键字的文本表示，还可能包括它的类型、位置（如行号和列号），以及其他相关信息。</a:t>
            </a:r>
            <a:endParaRPr lang="zh-CN" altLang="en-US" sz="1600"/>
          </a:p>
          <a:p>
            <a:r>
              <a:rPr lang="zh-CN" altLang="en-US" sz="1600"/>
              <a:t>传递给语法分析器：这些关键字记号随后会被传递给语法分析器（</a:t>
            </a:r>
            <a:r>
              <a:rPr lang="en-US" altLang="zh-CN" sz="1600"/>
              <a:t>parser</a:t>
            </a:r>
            <a:r>
              <a:rPr lang="zh-CN" altLang="en-US" sz="1600"/>
              <a:t>），用于构建抽象语法树（</a:t>
            </a:r>
            <a:r>
              <a:rPr lang="en-US" altLang="zh-CN" sz="1600"/>
              <a:t>AST</a:t>
            </a:r>
            <a:r>
              <a:rPr lang="zh-CN" altLang="en-US" sz="1600"/>
              <a:t>）或进行其他进一步的处理。语法分析器依赖于这些关键字记号来理解和解析程序的结构。</a:t>
            </a:r>
            <a:endParaRPr lang="zh-CN" altLang="en-US" sz="1600"/>
          </a:p>
          <a:p>
            <a:r>
              <a:rPr lang="zh-CN" altLang="en-US" sz="1600"/>
              <a:t>保留字：在某些语言中，关键字被视为保留字，这意味着它们不能被用作普通标识符（如变量名或函数名）。如果词法分析器发现尝试以这种方式使用关键字，则可能会报告错误。</a:t>
            </a:r>
            <a:endParaRPr lang="zh-CN" altLang="en-US" sz="1600"/>
          </a:p>
        </p:txBody>
      </p:sp>
    </p:spTree>
    <p:custDataLst>
      <p:tags r:id="rId1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438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charset="-122"/>
                <a:ea typeface="微软雅黑" panose="020B0503020204020204" charset="-122"/>
              </a:rPr>
              <a:t>语法分析阶段的输出是</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2"/>
            </p:custDataLst>
          </p:nvPr>
        </p:nvSpPr>
        <p:spPr>
          <a:xfrm>
            <a:off x="3352800" y="278606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语法树</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3"/>
            </p:custDataLst>
          </p:nvPr>
        </p:nvSpPr>
        <p:spPr>
          <a:xfrm>
            <a:off x="3352800" y="364331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中间代码</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4"/>
            </p:custDataLst>
          </p:nvPr>
        </p:nvSpPr>
        <p:spPr>
          <a:xfrm>
            <a:off x="3352800" y="450056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注释树</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5"/>
            </p:custDataLst>
          </p:nvPr>
        </p:nvSpPr>
        <p:spPr>
          <a:xfrm>
            <a:off x="3352800" y="535781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优化代码</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bwMode="auto">
          <a:xfrm>
            <a:off x="2638425" y="28503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bwMode="auto">
          <a:xfrm>
            <a:off x="2638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bwMode="auto">
          <a:xfrm>
            <a:off x="2638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bwMode="auto">
          <a:xfrm>
            <a:off x="2638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圆角矩形 12"/>
          <p:cNvSpPr/>
          <p:nvPr>
            <p:custDataLst>
              <p:tags r:id="rId10"/>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18" name="组合 17"/>
          <p:cNvGrpSpPr/>
          <p:nvPr>
            <p:custDataLst>
              <p:tags r:id="rId11"/>
            </p:custDataLst>
          </p:nvPr>
        </p:nvGrpSpPr>
        <p:grpSpPr>
          <a:xfrm>
            <a:off x="1524000" y="0"/>
            <a:ext cx="9144000" cy="635000"/>
            <a:chOff x="0" y="0"/>
            <a:chExt cx="9144000" cy="635000"/>
          </a:xfrm>
        </p:grpSpPr>
        <p:sp>
          <p:nvSpPr>
            <p:cNvPr id="14" name="TitleBackground"/>
            <p:cNvSpPr/>
            <p:nvPr>
              <p:custDataLst>
                <p:tags r:id="rId1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5" name="ColorBlock"/>
            <p:cNvSpPr/>
            <p:nvPr>
              <p:custDataLst>
                <p:tags r:id="rId1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6"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Tree>
    <p:custDataLst>
      <p:tags r:id="rId1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438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charset="-122"/>
                <a:ea typeface="微软雅黑" panose="020B0503020204020204" charset="-122"/>
              </a:rPr>
              <a:t>编译过程中， 语法分析器的任务是</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3352800" y="278606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分析单词是怎样构成的</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3352800" y="364331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分析单词串是如何构成语句和声明的</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4"/>
            </p:custDataLst>
          </p:nvPr>
        </p:nvSpPr>
        <p:spPr>
          <a:xfrm>
            <a:off x="3352800" y="450056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分析语句和声明是如何构成程序的</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5"/>
            </p:custDataLst>
          </p:nvPr>
        </p:nvSpPr>
        <p:spPr>
          <a:xfrm>
            <a:off x="3352800" y="535781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分析程序的结构</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bwMode="auto">
          <a:xfrm>
            <a:off x="2638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bwMode="auto">
          <a:xfrm>
            <a:off x="2638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bwMode="auto">
          <a:xfrm>
            <a:off x="2638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9"/>
            </p:custDataLst>
          </p:nvPr>
        </p:nvSpPr>
        <p:spPr bwMode="auto">
          <a:xfrm>
            <a:off x="2638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1"/>
            </p:custDataLst>
          </p:nvPr>
        </p:nvGrpSpPr>
        <p:grpSpPr>
          <a:xfrm>
            <a:off x="1524000" y="0"/>
            <a:ext cx="9144000" cy="635000"/>
            <a:chOff x="0" y="0"/>
            <a:chExt cx="9144000" cy="635000"/>
          </a:xfrm>
        </p:grpSpPr>
        <p:sp>
          <p:nvSpPr>
            <p:cNvPr id="13" name="TitleBackground"/>
            <p:cNvSpPr/>
            <p:nvPr>
              <p:custDataLst>
                <p:tags r:id="rId1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4" name="ColorBlock"/>
            <p:cNvSpPr/>
            <p:nvPr>
              <p:custDataLst>
                <p:tags r:id="rId1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Tree>
    <p:custDataLst>
      <p:tags r:id="rId18"/>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438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charset="-122"/>
                <a:ea typeface="微软雅黑" panose="020B0503020204020204" charset="-122"/>
              </a:rPr>
              <a:t>注释树是</a:t>
            </a:r>
            <a:r>
              <a:rPr lang="zh-CN" altLang="en-US" sz="2800" dirty="0">
                <a:solidFill>
                  <a:srgbClr val="639EF4"/>
                </a:solidFill>
                <a:latin typeface="微软雅黑" panose="020B0503020204020204" charset="-122"/>
                <a:ea typeface="微软雅黑" panose="020B0503020204020204" charset="-122"/>
              </a:rPr>
              <a:t> </a:t>
            </a:r>
            <a:r>
              <a:rPr lang="en-US" altLang="zh-CN" sz="2800" dirty="0">
                <a:solidFill>
                  <a:srgbClr val="639EF4"/>
                </a:solidFill>
                <a:latin typeface="微软雅黑" panose="020B0503020204020204" charset="-122"/>
                <a:ea typeface="微软雅黑" panose="020B0503020204020204" charset="-122"/>
              </a:rPr>
              <a:t>[</a:t>
            </a:r>
            <a:r>
              <a:rPr lang="zh-CN" altLang="en-US" sz="2800" dirty="0">
                <a:solidFill>
                  <a:srgbClr val="639EF4"/>
                </a:solidFill>
                <a:latin typeface="微软雅黑" panose="020B0503020204020204" charset="-122"/>
                <a:ea typeface="微软雅黑" panose="020B0503020204020204" charset="-122"/>
              </a:rPr>
              <a:t>填空</a:t>
            </a:r>
            <a:r>
              <a:rPr lang="en-US" altLang="zh-CN" sz="2800" dirty="0">
                <a:solidFill>
                  <a:srgbClr val="639EF4"/>
                </a:solidFill>
                <a:latin typeface="微软雅黑" panose="020B0503020204020204" charset="-122"/>
                <a:ea typeface="微软雅黑" panose="020B0503020204020204" charset="-122"/>
              </a:rPr>
              <a:t>1]</a:t>
            </a:r>
            <a:r>
              <a:rPr lang="en-US" altLang="zh-CN" sz="2800" dirty="0">
                <a:solidFill>
                  <a:srgbClr val="000000"/>
                </a:solidFill>
                <a:latin typeface="微软雅黑" panose="020B0503020204020204" charset="-122"/>
                <a:ea typeface="微软雅黑" panose="020B0503020204020204" charset="-122"/>
              </a:rPr>
              <a:t> </a:t>
            </a:r>
            <a:r>
              <a:rPr lang="zh-CN" altLang="zh-CN" sz="2800" dirty="0">
                <a:latin typeface="微软雅黑" panose="020B0503020204020204" charset="-122"/>
                <a:ea typeface="微软雅黑" panose="020B0503020204020204" charset="-122"/>
              </a:rPr>
              <a:t>阶段的输入</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圆角矩形 3"/>
          <p:cNvSpPr/>
          <p:nvPr>
            <p:custDataLst>
              <p:tags r:id="rId2"/>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作答</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矩形 9"/>
          <p:cNvSpPr/>
          <p:nvPr>
            <p:custDataLst>
              <p:tags r:id="rId3"/>
            </p:custDataLst>
          </p:nvPr>
        </p:nvSpPr>
        <p:spPr bwMode="auto">
          <a:xfrm>
            <a:off x="1524000" y="5849303"/>
            <a:ext cx="9144000" cy="365760"/>
          </a:xfrm>
          <a:prstGeom prst="rect">
            <a:avLst/>
          </a:prstGeom>
          <a:solidFill>
            <a:srgbClr val="FBFAEF"/>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lstStyle/>
          <a:p>
            <a:r>
              <a:rPr kumimoji="0" lang="zh-CN" altLang="en-US" sz="1200" b="1"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rPr>
              <a:t>正常使用填空题需</a:t>
            </a:r>
            <a:r>
              <a:rPr kumimoji="0" lang="en-US" altLang="zh-CN" sz="1200" b="1"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rPr>
              <a:t>3.0</a:t>
            </a:r>
            <a:r>
              <a:rPr kumimoji="0" lang="zh-CN" altLang="en-US" sz="1200" b="1"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rPr>
              <a:t>以上版本雨课堂</a:t>
            </a:r>
            <a:endParaRPr kumimoji="0" lang="zh-CN" altLang="en-US" sz="1200" b="1"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custDataLst>
              <p:tags r:id="rId4"/>
            </p:custDataLst>
          </p:nvPr>
        </p:nvGrpSpPr>
        <p:grpSpPr>
          <a:xfrm>
            <a:off x="1524000" y="0"/>
            <a:ext cx="9144000" cy="635000"/>
            <a:chOff x="0" y="0"/>
            <a:chExt cx="9144000" cy="635000"/>
          </a:xfrm>
        </p:grpSpPr>
        <p:sp>
          <p:nvSpPr>
            <p:cNvPr id="5" name="TitleBackground"/>
            <p:cNvSpPr/>
            <p:nvPr>
              <p:custDataLst>
                <p:tags r:id="rId5"/>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6" name="ColorBlock"/>
            <p:cNvSpPr/>
            <p:nvPr>
              <p:custDataLst>
                <p:tags r:id="rId6"/>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7"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填空题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
        <p:nvSpPr>
          <p:cNvPr id="11" name="文本框 10"/>
          <p:cNvSpPr txBox="1"/>
          <p:nvPr/>
        </p:nvSpPr>
        <p:spPr>
          <a:xfrm>
            <a:off x="3547745" y="3242945"/>
            <a:ext cx="4064000" cy="368300"/>
          </a:xfrm>
          <a:prstGeom prst="rect">
            <a:avLst/>
          </a:prstGeom>
          <a:noFill/>
        </p:spPr>
        <p:txBody>
          <a:bodyPr wrap="square" rtlCol="0">
            <a:spAutoFit/>
          </a:bodyPr>
          <a:p>
            <a:r>
              <a:rPr lang="zh-CN" altLang="en-US"/>
              <a:t>语义分析</a:t>
            </a:r>
            <a:endParaRPr lang="zh-CN" altLang="en-US"/>
          </a:p>
        </p:txBody>
      </p:sp>
    </p:spTree>
    <p:custDataLst>
      <p:tags r:id="rId1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438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charset="-122"/>
                <a:ea typeface="微软雅黑" panose="020B0503020204020204" charset="-122"/>
              </a:rPr>
              <a:t>必须在中间代码生成之后才能开始优化处理。</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2"/>
            </p:custDataLst>
          </p:nvPr>
        </p:nvSpPr>
        <p:spPr>
          <a:xfrm>
            <a:off x="3352800" y="278606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对</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3"/>
            </p:custDataLst>
          </p:nvPr>
        </p:nvSpPr>
        <p:spPr>
          <a:xfrm>
            <a:off x="3352800" y="364331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错</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4"/>
            </p:custDataLst>
          </p:nvPr>
        </p:nvSpPr>
        <p:spPr bwMode="auto">
          <a:xfrm>
            <a:off x="2638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5"/>
            </p:custDataLst>
          </p:nvPr>
        </p:nvSpPr>
        <p:spPr bwMode="auto">
          <a:xfrm>
            <a:off x="2638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圆角矩形 12"/>
          <p:cNvSpPr/>
          <p:nvPr>
            <p:custDataLst>
              <p:tags r:id="rId6"/>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18" name="组合 17"/>
          <p:cNvGrpSpPr/>
          <p:nvPr>
            <p:custDataLst>
              <p:tags r:id="rId7"/>
            </p:custDataLst>
          </p:nvPr>
        </p:nvGrpSpPr>
        <p:grpSpPr>
          <a:xfrm>
            <a:off x="1524000" y="0"/>
            <a:ext cx="9144000" cy="635000"/>
            <a:chOff x="0" y="0"/>
            <a:chExt cx="9144000" cy="635000"/>
          </a:xfrm>
        </p:grpSpPr>
        <p:sp>
          <p:nvSpPr>
            <p:cNvPr id="14"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5"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6"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Tree>
    <p:custDataLst>
      <p:tags r:id="rId14"/>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438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charset="-122"/>
                <a:ea typeface="微软雅黑" panose="020B0503020204020204" charset="-122"/>
              </a:rPr>
              <a:t>含有优化功能的编译器执行效率比较高。</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3352800" y="278606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对</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3352800" y="364331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错</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4"/>
            </p:custDataLst>
          </p:nvPr>
        </p:nvSpPr>
        <p:spPr bwMode="auto">
          <a:xfrm>
            <a:off x="2638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5"/>
            </p:custDataLst>
          </p:nvPr>
        </p:nvSpPr>
        <p:spPr bwMode="auto">
          <a:xfrm>
            <a:off x="2638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6"/>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7"/>
            </p:custDataLst>
          </p:nvPr>
        </p:nvGrpSpPr>
        <p:grpSpPr>
          <a:xfrm>
            <a:off x="1524000" y="0"/>
            <a:ext cx="9144000" cy="635000"/>
            <a:chOff x="0" y="0"/>
            <a:chExt cx="9144000" cy="635000"/>
          </a:xfrm>
        </p:grpSpPr>
        <p:sp>
          <p:nvSpPr>
            <p:cNvPr id="13"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4"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5"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
        <p:nvSpPr>
          <p:cNvPr id="6" name="文本框 5"/>
          <p:cNvSpPr txBox="1"/>
          <p:nvPr/>
        </p:nvSpPr>
        <p:spPr>
          <a:xfrm>
            <a:off x="2315210" y="4709795"/>
            <a:ext cx="8352790" cy="922020"/>
          </a:xfrm>
          <a:prstGeom prst="rect">
            <a:avLst/>
          </a:prstGeom>
          <a:noFill/>
        </p:spPr>
        <p:txBody>
          <a:bodyPr wrap="square" rtlCol="0">
            <a:spAutoFit/>
          </a:bodyPr>
          <a:p>
            <a:pPr indent="457200"/>
            <a:r>
              <a:rPr lang="zh-CN" altLang="en-US">
                <a:solidFill>
                  <a:schemeClr val="accent1"/>
                </a:solidFill>
                <a:effectLst>
                  <a:outerShdw blurRad="38100" dist="25400" dir="5400000" algn="ctr" rotWithShape="0">
                    <a:srgbClr val="6E747A">
                      <a:alpha val="43000"/>
                    </a:srgbClr>
                  </a:outerShdw>
                </a:effectLst>
              </a:rPr>
              <a:t>含有优化功能的编译器可以生成</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运行效率更高</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的目标代码，而不是说它自身的执行效率高。含有优化功能的编译器能够生成</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运行效率更高</a:t>
            </a:r>
            <a:r>
              <a:rPr lang="en-US" altLang="zh-CN">
                <a:solidFill>
                  <a:schemeClr val="accent1"/>
                </a:solidFill>
                <a:effectLst>
                  <a:outerShdw blurRad="38100" dist="25400" dir="5400000" algn="ctr" rotWithShape="0">
                    <a:srgbClr val="6E747A">
                      <a:alpha val="43000"/>
                    </a:srgbClr>
                  </a:outerShdw>
                </a:effectLst>
              </a:rPr>
              <a:t> </a:t>
            </a:r>
            <a:r>
              <a:rPr lang="zh-CN" altLang="en-US">
                <a:solidFill>
                  <a:schemeClr val="accent1"/>
                </a:solidFill>
                <a:effectLst>
                  <a:outerShdw blurRad="38100" dist="25400" dir="5400000" algn="ctr" rotWithShape="0">
                    <a:srgbClr val="6E747A">
                      <a:alpha val="43000"/>
                    </a:srgbClr>
                  </a:outerShdw>
                </a:effectLst>
              </a:rPr>
              <a:t>的目标程序，但不一定意味着编译器本身执行得更快，有时反而会因为优化过程而使编译时间变长。</a:t>
            </a:r>
            <a:endParaRPr lang="zh-CN" altLang="en-US">
              <a:solidFill>
                <a:schemeClr val="accent1"/>
              </a:solidFill>
              <a:effectLst>
                <a:outerShdw blurRad="38100" dist="25400" dir="5400000" algn="ctr" rotWithShape="0">
                  <a:srgbClr val="6E747A">
                    <a:alpha val="43000"/>
                  </a:srgbClr>
                </a:outerShdw>
              </a:effectLst>
            </a:endParaRPr>
          </a:p>
        </p:txBody>
      </p:sp>
    </p:spTree>
    <p:custDataLst>
      <p:tags r:id="rId1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438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charset="-122"/>
                <a:ea typeface="微软雅黑" panose="020B0503020204020204" charset="-122"/>
              </a:rPr>
              <a:t>编译过程生成的目标代码只能是机器语言</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3352800" y="278606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对</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3352800" y="364331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错</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4"/>
            </p:custDataLst>
          </p:nvPr>
        </p:nvSpPr>
        <p:spPr bwMode="auto">
          <a:xfrm>
            <a:off x="2638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5"/>
            </p:custDataLst>
          </p:nvPr>
        </p:nvSpPr>
        <p:spPr bwMode="auto">
          <a:xfrm>
            <a:off x="2638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6"/>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7"/>
            </p:custDataLst>
          </p:nvPr>
        </p:nvGrpSpPr>
        <p:grpSpPr>
          <a:xfrm>
            <a:off x="1524000" y="0"/>
            <a:ext cx="9144000" cy="635000"/>
            <a:chOff x="0" y="0"/>
            <a:chExt cx="9144000" cy="635000"/>
          </a:xfrm>
        </p:grpSpPr>
        <p:sp>
          <p:nvSpPr>
            <p:cNvPr id="13"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4"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5"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Tree>
    <p:custDataLst>
      <p:tags r:id="rId1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438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charset="-122"/>
                <a:ea typeface="微软雅黑" panose="020B0503020204020204" charset="-122"/>
              </a:rPr>
              <a:t>同一个源代码在不同机器上可以生成不同的目标代码</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3352800" y="278606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对</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3352800" y="392906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错</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4"/>
            </p:custDataLst>
          </p:nvPr>
        </p:nvSpPr>
        <p:spPr bwMode="auto">
          <a:xfrm>
            <a:off x="2638425" y="28503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5"/>
            </p:custDataLst>
          </p:nvPr>
        </p:nvSpPr>
        <p:spPr bwMode="auto">
          <a:xfrm>
            <a:off x="2638425" y="3993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6"/>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7"/>
            </p:custDataLst>
          </p:nvPr>
        </p:nvGrpSpPr>
        <p:grpSpPr>
          <a:xfrm>
            <a:off x="1524000" y="0"/>
            <a:ext cx="9144000" cy="635000"/>
            <a:chOff x="0" y="0"/>
            <a:chExt cx="9144000" cy="635000"/>
          </a:xfrm>
        </p:grpSpPr>
        <p:sp>
          <p:nvSpPr>
            <p:cNvPr id="13"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4"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5"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Tree>
    <p:custDataLst>
      <p:tags r:id="rId1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438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charset="-122"/>
                <a:ea typeface="微软雅黑" panose="020B0503020204020204" charset="-122"/>
              </a:rPr>
              <a:t>只有词法扫描阶段需要使用符号表</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2"/>
            </p:custDataLst>
          </p:nvPr>
        </p:nvSpPr>
        <p:spPr>
          <a:xfrm>
            <a:off x="3352800" y="278606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对</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3"/>
            </p:custDataLst>
          </p:nvPr>
        </p:nvSpPr>
        <p:spPr>
          <a:xfrm>
            <a:off x="3352800" y="364331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错</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4"/>
            </p:custDataLst>
          </p:nvPr>
        </p:nvSpPr>
        <p:spPr bwMode="auto">
          <a:xfrm>
            <a:off x="2638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5"/>
            </p:custDataLst>
          </p:nvPr>
        </p:nvSpPr>
        <p:spPr bwMode="auto">
          <a:xfrm>
            <a:off x="2638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4" name="圆角矩形 13"/>
          <p:cNvSpPr/>
          <p:nvPr>
            <p:custDataLst>
              <p:tags r:id="rId6"/>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19" name="组合 18"/>
          <p:cNvGrpSpPr/>
          <p:nvPr>
            <p:custDataLst>
              <p:tags r:id="rId7"/>
            </p:custDataLst>
          </p:nvPr>
        </p:nvGrpSpPr>
        <p:grpSpPr>
          <a:xfrm>
            <a:off x="1524000" y="0"/>
            <a:ext cx="9144000" cy="635000"/>
            <a:chOff x="0" y="0"/>
            <a:chExt cx="9144000" cy="635000"/>
          </a:xfrm>
        </p:grpSpPr>
        <p:sp>
          <p:nvSpPr>
            <p:cNvPr id="15"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6"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7"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Tree>
    <p:custDataLst>
      <p:tags r:id="rId1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438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charset="-122"/>
                <a:ea typeface="微软雅黑" panose="020B0503020204020204" charset="-122"/>
              </a:rPr>
              <a:t>词法扫描阶段不用处理空白和注释因为他们不是有意义的语法单元</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3352800" y="278606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对</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3352800" y="364331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错</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4"/>
            </p:custDataLst>
          </p:nvPr>
        </p:nvSpPr>
        <p:spPr bwMode="auto">
          <a:xfrm>
            <a:off x="2638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5"/>
            </p:custDataLst>
          </p:nvPr>
        </p:nvSpPr>
        <p:spPr bwMode="auto">
          <a:xfrm>
            <a:off x="2638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6"/>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7"/>
            </p:custDataLst>
          </p:nvPr>
        </p:nvGrpSpPr>
        <p:grpSpPr>
          <a:xfrm>
            <a:off x="1524000" y="0"/>
            <a:ext cx="9144000" cy="635000"/>
            <a:chOff x="0" y="0"/>
            <a:chExt cx="9144000" cy="635000"/>
          </a:xfrm>
        </p:grpSpPr>
        <p:sp>
          <p:nvSpPr>
            <p:cNvPr id="13"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4"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5"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Tree>
    <p:custDataLst>
      <p:tags r:id="rId14"/>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438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charset="-122"/>
                <a:ea typeface="微软雅黑" panose="020B0503020204020204" charset="-122"/>
              </a:rPr>
              <a:t>有</a:t>
            </a:r>
            <a:r>
              <a:rPr lang="en-US" altLang="zh-CN" sz="2800" dirty="0">
                <a:latin typeface="微软雅黑" panose="020B0503020204020204" charset="-122"/>
                <a:ea typeface="微软雅黑" panose="020B0503020204020204" charset="-122"/>
              </a:rPr>
              <a:t>C</a:t>
            </a:r>
            <a:r>
              <a:rPr lang="zh-CN" altLang="zh-CN" sz="2800" dirty="0">
                <a:latin typeface="微软雅黑" panose="020B0503020204020204" charset="-122"/>
                <a:ea typeface="微软雅黑" panose="020B0503020204020204" charset="-122"/>
              </a:rPr>
              <a:t>语言语句：</a:t>
            </a:r>
            <a:r>
              <a:rPr lang="en-US" altLang="zh-CN" sz="2800" dirty="0" err="1">
                <a:latin typeface="微软雅黑" panose="020B0503020204020204" charset="-122"/>
                <a:ea typeface="微软雅黑" panose="020B0503020204020204" charset="-122"/>
              </a:rPr>
              <a:t>int</a:t>
            </a:r>
            <a:r>
              <a:rPr lang="en-US" altLang="zh-CN" sz="2800" dirty="0">
                <a:latin typeface="微软雅黑" panose="020B0503020204020204" charset="-122"/>
                <a:ea typeface="微软雅黑" panose="020B0503020204020204" charset="-122"/>
              </a:rPr>
              <a:t> 123abc = 4++ </a:t>
            </a:r>
            <a:r>
              <a:rPr lang="zh-CN" altLang="zh-CN" sz="2800" dirty="0">
                <a:latin typeface="微软雅黑" panose="020B0503020204020204" charset="-122"/>
                <a:ea typeface="微软雅黑" panose="020B0503020204020204" charset="-122"/>
              </a:rPr>
              <a:t>这条语句有几个语法错误？</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3352800" y="2786063"/>
            <a:ext cx="64008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1</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3352800" y="3643313"/>
            <a:ext cx="64008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2</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4"/>
            </p:custDataLst>
          </p:nvPr>
        </p:nvSpPr>
        <p:spPr>
          <a:xfrm>
            <a:off x="3352800" y="4500563"/>
            <a:ext cx="64008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3</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5"/>
            </p:custDataLst>
          </p:nvPr>
        </p:nvSpPr>
        <p:spPr>
          <a:xfrm>
            <a:off x="3352800" y="5357813"/>
            <a:ext cx="64008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4</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bwMode="auto">
          <a:xfrm>
            <a:off x="2638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bwMode="auto">
          <a:xfrm>
            <a:off x="2638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bwMode="auto">
          <a:xfrm>
            <a:off x="2638425" y="45648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9"/>
            </p:custDataLst>
          </p:nvPr>
        </p:nvSpPr>
        <p:spPr bwMode="auto">
          <a:xfrm>
            <a:off x="2638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1"/>
            </p:custDataLst>
          </p:nvPr>
        </p:nvGrpSpPr>
        <p:grpSpPr>
          <a:xfrm>
            <a:off x="1524000" y="0"/>
            <a:ext cx="9144000" cy="635000"/>
            <a:chOff x="0" y="0"/>
            <a:chExt cx="9144000" cy="635000"/>
          </a:xfrm>
        </p:grpSpPr>
        <p:sp>
          <p:nvSpPr>
            <p:cNvPr id="13" name="TitleBackground"/>
            <p:cNvSpPr/>
            <p:nvPr>
              <p:custDataLst>
                <p:tags r:id="rId1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4" name="ColorBlock"/>
            <p:cNvSpPr/>
            <p:nvPr>
              <p:custDataLst>
                <p:tags r:id="rId1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
        <p:nvSpPr>
          <p:cNvPr id="18" name="文本框 17"/>
          <p:cNvSpPr txBox="1"/>
          <p:nvPr/>
        </p:nvSpPr>
        <p:spPr>
          <a:xfrm>
            <a:off x="6214110" y="3088640"/>
            <a:ext cx="4064000" cy="1476375"/>
          </a:xfrm>
          <a:prstGeom prst="rect">
            <a:avLst/>
          </a:prstGeom>
          <a:noFill/>
        </p:spPr>
        <p:txBody>
          <a:bodyPr wrap="square" rtlCol="0">
            <a:spAutoFit/>
          </a:bodyPr>
          <a:p>
            <a:r>
              <a:rPr lang="zh-CN" altLang="en-US"/>
              <a:t>该语句共有</a:t>
            </a:r>
            <a:r>
              <a:rPr lang="en-US" altLang="zh-CN"/>
              <a:t> 3 </a:t>
            </a:r>
            <a:r>
              <a:rPr lang="zh-CN" altLang="en-US"/>
              <a:t>个语法错误：</a:t>
            </a:r>
            <a:endParaRPr lang="zh-CN" altLang="en-US"/>
          </a:p>
          <a:p>
            <a:endParaRPr lang="en-US" altLang="zh-CN"/>
          </a:p>
          <a:p>
            <a:r>
              <a:rPr lang="zh-CN" altLang="en-US"/>
              <a:t>变量名</a:t>
            </a:r>
            <a:r>
              <a:rPr lang="en-US" altLang="zh-CN"/>
              <a:t> 123abc </a:t>
            </a:r>
            <a:r>
              <a:rPr lang="zh-CN" altLang="en-US"/>
              <a:t>不合法（以数字开头）</a:t>
            </a:r>
            <a:endParaRPr lang="zh-CN" altLang="en-US"/>
          </a:p>
          <a:p>
            <a:r>
              <a:rPr lang="zh-CN" altLang="en-US"/>
              <a:t>表达式</a:t>
            </a:r>
            <a:r>
              <a:rPr lang="en-US" altLang="zh-CN"/>
              <a:t> 4++ </a:t>
            </a:r>
            <a:r>
              <a:rPr lang="zh-CN" altLang="en-US"/>
              <a:t>不合法（对常量自增）</a:t>
            </a:r>
            <a:endParaRPr lang="zh-CN" altLang="en-US"/>
          </a:p>
          <a:p>
            <a:r>
              <a:rPr lang="zh-CN" altLang="en-US"/>
              <a:t>缺少分号</a:t>
            </a:r>
            <a:r>
              <a:rPr lang="en-US" altLang="zh-CN"/>
              <a:t> ;</a:t>
            </a:r>
            <a:endParaRPr lang="zh-CN" altLang="en-US"/>
          </a:p>
        </p:txBody>
      </p:sp>
    </p:spTree>
    <p:custDataLst>
      <p:tags r:id="rId18"/>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438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charset="-122"/>
                <a:ea typeface="微软雅黑" panose="020B0503020204020204" charset="-122"/>
              </a:rPr>
              <a:t>高效的优化编译器都是单遍编译器</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2"/>
            </p:custDataLst>
          </p:nvPr>
        </p:nvSpPr>
        <p:spPr>
          <a:xfrm>
            <a:off x="3352800" y="278606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对</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3"/>
            </p:custDataLst>
          </p:nvPr>
        </p:nvSpPr>
        <p:spPr>
          <a:xfrm>
            <a:off x="3352800" y="364331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错</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4"/>
            </p:custDataLst>
          </p:nvPr>
        </p:nvSpPr>
        <p:spPr bwMode="auto">
          <a:xfrm>
            <a:off x="2638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5"/>
            </p:custDataLst>
          </p:nvPr>
        </p:nvSpPr>
        <p:spPr bwMode="auto">
          <a:xfrm>
            <a:off x="2638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圆角矩形 12"/>
          <p:cNvSpPr/>
          <p:nvPr>
            <p:custDataLst>
              <p:tags r:id="rId6"/>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18" name="组合 17"/>
          <p:cNvGrpSpPr/>
          <p:nvPr>
            <p:custDataLst>
              <p:tags r:id="rId7"/>
            </p:custDataLst>
          </p:nvPr>
        </p:nvGrpSpPr>
        <p:grpSpPr>
          <a:xfrm>
            <a:off x="1524000" y="0"/>
            <a:ext cx="9144000" cy="635000"/>
            <a:chOff x="0" y="0"/>
            <a:chExt cx="9144000" cy="635000"/>
          </a:xfrm>
        </p:grpSpPr>
        <p:sp>
          <p:nvSpPr>
            <p:cNvPr id="14"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5"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6"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Tree>
    <p:custDataLst>
      <p:tags r:id="rId1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438400" y="987987"/>
            <a:ext cx="7315200" cy="1353840"/>
          </a:xfrm>
          <a:prstGeom prst="rect">
            <a:avLst/>
          </a:prstGeom>
          <a:noFill/>
        </p:spPr>
        <p:txBody>
          <a:bodyPr vert="horz" wrap="square" rtlCol="0" anchor="ctr" anchorCtr="0">
            <a:noAutofit/>
          </a:bodyPr>
          <a:lstStyle/>
          <a:p>
            <a:r>
              <a:rPr lang="zh-CN" altLang="zh-CN" sz="2800" dirty="0">
                <a:latin typeface="微软雅黑" panose="020B0503020204020204" charset="-122"/>
                <a:ea typeface="微软雅黑" panose="020B0503020204020204" charset="-122"/>
              </a:rPr>
              <a:t>以下哪些阶段属于编译器前端？</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3352800" y="2225708"/>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词法扫描</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3352800" y="2797208"/>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语法分析</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4"/>
            </p:custDataLst>
          </p:nvPr>
        </p:nvSpPr>
        <p:spPr>
          <a:xfrm>
            <a:off x="3352800" y="3368708"/>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中间代码生成</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5"/>
            </p:custDataLst>
          </p:nvPr>
        </p:nvSpPr>
        <p:spPr>
          <a:xfrm>
            <a:off x="3352800" y="3940208"/>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优化</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矩形 7"/>
          <p:cNvSpPr>
            <a:spLocks noChangeAspect="1"/>
          </p:cNvSpPr>
          <p:nvPr>
            <p:custDataLst>
              <p:tags r:id="rId6"/>
            </p:custDataLst>
          </p:nvPr>
        </p:nvSpPr>
        <p:spPr bwMode="auto">
          <a:xfrm>
            <a:off x="2638425" y="2290001"/>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9" name="矩形 8"/>
          <p:cNvSpPr>
            <a:spLocks noChangeAspect="1"/>
          </p:cNvSpPr>
          <p:nvPr>
            <p:custDataLst>
              <p:tags r:id="rId7"/>
            </p:custDataLst>
          </p:nvPr>
        </p:nvSpPr>
        <p:spPr bwMode="auto">
          <a:xfrm>
            <a:off x="2638425" y="2861501"/>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矩形 9"/>
          <p:cNvSpPr>
            <a:spLocks noChangeAspect="1"/>
          </p:cNvSpPr>
          <p:nvPr>
            <p:custDataLst>
              <p:tags r:id="rId8"/>
            </p:custDataLst>
          </p:nvPr>
        </p:nvSpPr>
        <p:spPr bwMode="auto">
          <a:xfrm>
            <a:off x="2638425" y="3433001"/>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矩形 10"/>
          <p:cNvSpPr>
            <a:spLocks noChangeAspect="1"/>
          </p:cNvSpPr>
          <p:nvPr>
            <p:custDataLst>
              <p:tags r:id="rId9"/>
            </p:custDataLst>
          </p:nvPr>
        </p:nvSpPr>
        <p:spPr bwMode="auto">
          <a:xfrm>
            <a:off x="2638425" y="4004501"/>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9" name="文本框 18"/>
          <p:cNvSpPr txBox="1"/>
          <p:nvPr>
            <p:custDataLst>
              <p:tags r:id="rId11"/>
            </p:custDataLst>
          </p:nvPr>
        </p:nvSpPr>
        <p:spPr>
          <a:xfrm>
            <a:off x="3352800" y="4511708"/>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目标代码生成</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0" name="矩形 19"/>
          <p:cNvSpPr>
            <a:spLocks noChangeAspect="1"/>
          </p:cNvSpPr>
          <p:nvPr>
            <p:custDataLst>
              <p:tags r:id="rId12"/>
            </p:custDataLst>
          </p:nvPr>
        </p:nvSpPr>
        <p:spPr bwMode="auto">
          <a:xfrm>
            <a:off x="2638425" y="4576001"/>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E</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21" name="文本框 20"/>
          <p:cNvSpPr txBox="1"/>
          <p:nvPr>
            <p:custDataLst>
              <p:tags r:id="rId13"/>
            </p:custDataLst>
          </p:nvPr>
        </p:nvSpPr>
        <p:spPr>
          <a:xfrm>
            <a:off x="3352800" y="5083208"/>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语义分析</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2" name="矩形 21"/>
          <p:cNvSpPr>
            <a:spLocks noChangeAspect="1"/>
          </p:cNvSpPr>
          <p:nvPr>
            <p:custDataLst>
              <p:tags r:id="rId14"/>
            </p:custDataLst>
          </p:nvPr>
        </p:nvSpPr>
        <p:spPr bwMode="auto">
          <a:xfrm>
            <a:off x="2638425" y="5147501"/>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F</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5"/>
            </p:custDataLst>
          </p:nvPr>
        </p:nvGrpSpPr>
        <p:grpSpPr>
          <a:xfrm>
            <a:off x="1524000" y="0"/>
            <a:ext cx="9144000" cy="635000"/>
            <a:chOff x="0" y="0"/>
            <a:chExt cx="9144000" cy="635000"/>
          </a:xfrm>
        </p:grpSpPr>
        <p:sp>
          <p:nvSpPr>
            <p:cNvPr id="13" name="TitleBackground"/>
            <p:cNvSpPr/>
            <p:nvPr>
              <p:custDataLst>
                <p:tags r:id="rId16"/>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4" name="ColorBlock"/>
            <p:cNvSpPr/>
            <p:nvPr>
              <p:custDataLst>
                <p:tags r:id="rId17"/>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5" name="TypeText"/>
            <p:cNvSpPr txBox="1"/>
            <p:nvPr>
              <p:custDataLst>
                <p:tags r:id="rId18"/>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多选题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9"/>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20"/>
            </p:custDataLst>
          </p:nvPr>
        </p:nvPicPr>
        <p:blipFill>
          <a:blip r:embed="rId21">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
        <p:nvSpPr>
          <p:cNvPr id="18" name="文本框 17"/>
          <p:cNvSpPr txBox="1"/>
          <p:nvPr/>
        </p:nvSpPr>
        <p:spPr>
          <a:xfrm>
            <a:off x="7518400" y="2341880"/>
            <a:ext cx="4064000" cy="2445385"/>
          </a:xfrm>
          <a:prstGeom prst="rect">
            <a:avLst/>
          </a:prstGeom>
          <a:noFill/>
        </p:spPr>
        <p:txBody>
          <a:bodyPr wrap="square" rtlCol="0">
            <a:spAutoFit/>
          </a:bodyPr>
          <a:p>
            <a:pPr eaLnBrk="1" hangingPunct="1">
              <a:lnSpc>
                <a:spcPct val="150000"/>
              </a:lnSpc>
              <a:spcBef>
                <a:spcPts val="1200"/>
              </a:spcBef>
            </a:pPr>
            <a:r>
              <a:rPr lang="zh-CN" altLang="en-US" dirty="0">
                <a:solidFill>
                  <a:srgbClr val="3333CC"/>
                </a:solidFill>
                <a:latin typeface="宋体" panose="02010600030101010101" pitchFamily="2" charset="-122"/>
                <a:sym typeface="+mn-ea"/>
              </a:rPr>
              <a:t>编译前端</a:t>
            </a:r>
            <a:r>
              <a:rPr lang="zh-CN" altLang="en-US" dirty="0">
                <a:latin typeface="宋体" panose="02010600030101010101" pitchFamily="2" charset="-122"/>
                <a:sym typeface="+mn-ea"/>
              </a:rPr>
              <a:t>：</a:t>
            </a:r>
            <a:r>
              <a:rPr lang="zh-CN" altLang="en-US" dirty="0">
                <a:solidFill>
                  <a:srgbClr val="FF0000"/>
                </a:solidFill>
                <a:latin typeface="宋体" panose="02010600030101010101" pitchFamily="2" charset="-122"/>
                <a:sym typeface="+mn-ea"/>
              </a:rPr>
              <a:t>与源语言有关</a:t>
            </a:r>
            <a:r>
              <a:rPr lang="zh-CN" altLang="en-US" dirty="0">
                <a:latin typeface="宋体" panose="02010600030101010101" pitchFamily="2" charset="-122"/>
                <a:sym typeface="+mn-ea"/>
              </a:rPr>
              <a:t>，如词法分析，语法分析，语义分析与中间代码产生，与机器无关的优化。</a:t>
            </a:r>
            <a:endParaRPr lang="zh-CN" altLang="en-US" dirty="0">
              <a:latin typeface="宋体" panose="02010600030101010101" pitchFamily="2" charset="-122"/>
            </a:endParaRPr>
          </a:p>
          <a:p>
            <a:pPr eaLnBrk="1" hangingPunct="1">
              <a:lnSpc>
                <a:spcPct val="150000"/>
              </a:lnSpc>
            </a:pPr>
            <a:r>
              <a:rPr lang="zh-CN" altLang="en-US" dirty="0">
                <a:solidFill>
                  <a:srgbClr val="3333CC"/>
                </a:solidFill>
                <a:latin typeface="宋体" panose="02010600030101010101" pitchFamily="2" charset="-122"/>
                <a:sym typeface="+mn-ea"/>
              </a:rPr>
              <a:t>编译后端</a:t>
            </a:r>
            <a:r>
              <a:rPr lang="zh-CN" altLang="en-US" dirty="0">
                <a:latin typeface="宋体" panose="02010600030101010101" pitchFamily="2" charset="-122"/>
                <a:sym typeface="+mn-ea"/>
              </a:rPr>
              <a:t>：</a:t>
            </a:r>
            <a:r>
              <a:rPr lang="zh-CN" altLang="en-US" dirty="0">
                <a:solidFill>
                  <a:srgbClr val="FF0000"/>
                </a:solidFill>
                <a:latin typeface="宋体" panose="02010600030101010101" pitchFamily="2" charset="-122"/>
                <a:sym typeface="+mn-ea"/>
              </a:rPr>
              <a:t>与目标机有关</a:t>
            </a:r>
            <a:r>
              <a:rPr lang="zh-CN" altLang="en-US" dirty="0">
                <a:latin typeface="宋体" panose="02010600030101010101" pitchFamily="2" charset="-122"/>
                <a:sym typeface="+mn-ea"/>
              </a:rPr>
              <a:t>，与目标机有关的优化，目标代码产生。</a:t>
            </a:r>
            <a:endParaRPr lang="en-US" altLang="zh-CN" dirty="0">
              <a:latin typeface="宋体" panose="02010600030101010101" pitchFamily="2" charset="-122"/>
            </a:endParaRPr>
          </a:p>
          <a:p>
            <a:endParaRPr lang="zh-CN" altLang="en-US"/>
          </a:p>
        </p:txBody>
      </p:sp>
    </p:spTree>
    <p:custDataLst>
      <p:tags r:id="rId2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775520" y="1341438"/>
            <a:ext cx="8640960" cy="5255914"/>
          </a:xfrm>
          <a:prstGeom prst="rect">
            <a:avLst/>
          </a:prstGeom>
          <a:solidFill>
            <a:schemeClr val="bg1"/>
          </a:solidFill>
          <a:ln w="28575">
            <a:solidFill>
              <a:srgbClr val="9999FF"/>
            </a:solidFill>
          </a:ln>
        </p:spPr>
        <p:txBody>
          <a:bodyPr wrap="square" rtlCol="0">
            <a:noAutofit/>
          </a:bodyPr>
          <a:lstStyle/>
          <a:p>
            <a:endParaRPr lang="zh-CN" altLang="en-US" b="1" dirty="0">
              <a:latin typeface="微软雅黑" panose="020B0503020204020204" charset="-122"/>
              <a:ea typeface="微软雅黑" panose="020B0503020204020204" charset="-122"/>
            </a:endParaRPr>
          </a:p>
        </p:txBody>
      </p:sp>
      <p:sp>
        <p:nvSpPr>
          <p:cNvPr id="6147" name="标题 1"/>
          <p:cNvSpPr>
            <a:spLocks noGrp="1"/>
          </p:cNvSpPr>
          <p:nvPr>
            <p:ph type="title"/>
          </p:nvPr>
        </p:nvSpPr>
        <p:spPr/>
        <p:txBody>
          <a:bodyPr/>
          <a:lstStyle/>
          <a:p>
            <a:r>
              <a:rPr lang="en-US" altLang="zh-CN"/>
              <a:t>T</a:t>
            </a:r>
            <a:r>
              <a:rPr lang="zh-CN" altLang="en-US"/>
              <a:t>形图</a:t>
            </a:r>
            <a:endParaRPr lang="zh-CN" altLang="en-US"/>
          </a:p>
        </p:txBody>
      </p:sp>
      <p:graphicFrame>
        <p:nvGraphicFramePr>
          <p:cNvPr id="29700" name="Object 4"/>
          <p:cNvGraphicFramePr>
            <a:graphicFrameLocks noChangeAspect="1"/>
          </p:cNvGraphicFramePr>
          <p:nvPr/>
        </p:nvGraphicFramePr>
        <p:xfrm>
          <a:off x="2935287" y="1772816"/>
          <a:ext cx="6245225" cy="1936750"/>
        </p:xfrm>
        <a:graphic>
          <a:graphicData uri="http://schemas.openxmlformats.org/presentationml/2006/ole">
            <mc:AlternateContent xmlns:mc="http://schemas.openxmlformats.org/markup-compatibility/2006">
              <mc:Choice xmlns:v="urn:schemas-microsoft-com:vml" Requires="v">
                <p:oleObj spid="_x0000_s2" name="Document" r:id="rId1" imgW="5650865" imgH="1743710" progId="Word.Document.8">
                  <p:embed/>
                </p:oleObj>
              </mc:Choice>
              <mc:Fallback>
                <p:oleObj name="Document" r:id="rId1" imgW="5650865" imgH="1743710" progId="Word.Document.8">
                  <p:embed/>
                  <p:pic>
                    <p:nvPicPr>
                      <p:cNvPr id="0" name="Object 4"/>
                      <p:cNvPicPr>
                        <a:picLocks noChangeAspect="1" noChangeArrowheads="1"/>
                      </p:cNvPicPr>
                      <p:nvPr/>
                    </p:nvPicPr>
                    <p:blipFill>
                      <a:blip r:embed="rId2"/>
                      <a:srcRect/>
                      <a:stretch>
                        <a:fillRect/>
                      </a:stretch>
                    </p:blipFill>
                    <p:spPr bwMode="auto">
                      <a:xfrm>
                        <a:off x="2935287" y="1772816"/>
                        <a:ext cx="6245225" cy="19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组合 2"/>
          <p:cNvGrpSpPr/>
          <p:nvPr/>
        </p:nvGrpSpPr>
        <p:grpSpPr>
          <a:xfrm>
            <a:off x="2063552" y="4205064"/>
            <a:ext cx="2286000" cy="1524000"/>
            <a:chOff x="1528763" y="4281264"/>
            <a:chExt cx="2286000" cy="1524000"/>
          </a:xfrm>
          <a:solidFill>
            <a:schemeClr val="bg1"/>
          </a:solidFill>
        </p:grpSpPr>
        <p:sp>
          <p:nvSpPr>
            <p:cNvPr id="4" name="Freeform 15"/>
            <p:cNvSpPr/>
            <p:nvPr/>
          </p:nvSpPr>
          <p:spPr bwMode="auto">
            <a:xfrm>
              <a:off x="1528763" y="4281264"/>
              <a:ext cx="2286000" cy="152400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anchor="ctr"/>
            <a:lstStyle/>
            <a:p>
              <a:endParaRPr lang="zh-CN" altLang="en-US" b="1">
                <a:latin typeface="微软雅黑" panose="020B0503020204020204" charset="-122"/>
                <a:ea typeface="微软雅黑" panose="020B0503020204020204" charset="-122"/>
              </a:endParaRPr>
            </a:p>
          </p:txBody>
        </p:sp>
        <p:sp>
          <p:nvSpPr>
            <p:cNvPr id="8" name="Rectangle 14"/>
            <p:cNvSpPr>
              <a:spLocks noChangeArrowheads="1"/>
            </p:cNvSpPr>
            <p:nvPr/>
          </p:nvSpPr>
          <p:spPr bwMode="auto">
            <a:xfrm>
              <a:off x="1681163" y="4433664"/>
              <a:ext cx="914400" cy="533400"/>
            </a:xfrm>
            <a:prstGeom prst="rect">
              <a:avLst/>
            </a:prstGeom>
            <a:grpFill/>
            <a:ln w="12700">
              <a:noFill/>
              <a:miter lim="800000"/>
              <a:tailEnd type="none" w="lg" len="lg"/>
            </a:ln>
          </p:spPr>
          <p:txBody>
            <a:bodyPr wrap="none" anchor="ctr"/>
            <a:lstStyle/>
            <a:p>
              <a:pPr algn="ctr"/>
              <a:r>
                <a:rPr kumimoji="1" lang="en-US" altLang="zh-CN" b="1" dirty="0">
                  <a:latin typeface="微软雅黑" panose="020B0503020204020204" charset="-122"/>
                  <a:ea typeface="微软雅黑" panose="020B0503020204020204" charset="-122"/>
                </a:rPr>
                <a:t>L2</a:t>
              </a:r>
              <a:r>
                <a:rPr kumimoji="1" lang="zh-CN" altLang="en-US" b="1" dirty="0">
                  <a:latin typeface="微软雅黑" panose="020B0503020204020204" charset="-122"/>
                  <a:ea typeface="微软雅黑" panose="020B0503020204020204" charset="-122"/>
                </a:rPr>
                <a:t>语言</a:t>
              </a:r>
              <a:endParaRPr kumimoji="1" lang="zh-CN" altLang="en-US" b="1" dirty="0">
                <a:latin typeface="微软雅黑" panose="020B0503020204020204" charset="-122"/>
                <a:ea typeface="微软雅黑" panose="020B0503020204020204" charset="-122"/>
              </a:endParaRPr>
            </a:p>
          </p:txBody>
        </p:sp>
        <p:sp>
          <p:nvSpPr>
            <p:cNvPr id="9" name="Rectangle 16"/>
            <p:cNvSpPr>
              <a:spLocks noChangeArrowheads="1"/>
            </p:cNvSpPr>
            <p:nvPr/>
          </p:nvSpPr>
          <p:spPr bwMode="auto">
            <a:xfrm>
              <a:off x="2824163" y="4433664"/>
              <a:ext cx="914400" cy="533400"/>
            </a:xfrm>
            <a:prstGeom prst="rect">
              <a:avLst/>
            </a:prstGeom>
            <a:grpFill/>
            <a:ln w="12700">
              <a:noFill/>
              <a:miter lim="800000"/>
              <a:tailEnd type="none" w="lg" len="lg"/>
            </a:ln>
          </p:spPr>
          <p:txBody>
            <a:bodyPr wrap="none" anchor="ctr"/>
            <a:lstStyle/>
            <a:p>
              <a:pPr algn="ctr"/>
              <a:r>
                <a:rPr kumimoji="1" lang="en-US" altLang="zh-CN" b="1" dirty="0">
                  <a:latin typeface="微软雅黑" panose="020B0503020204020204" charset="-122"/>
                  <a:ea typeface="微软雅黑" panose="020B0503020204020204" charset="-122"/>
                </a:rPr>
                <a:t>A</a:t>
              </a:r>
              <a:r>
                <a:rPr kumimoji="1" lang="zh-CN" altLang="en-US" b="1" dirty="0">
                  <a:latin typeface="微软雅黑" panose="020B0503020204020204" charset="-122"/>
                  <a:ea typeface="微软雅黑" panose="020B0503020204020204" charset="-122"/>
                </a:rPr>
                <a:t>代码</a:t>
              </a:r>
              <a:endParaRPr kumimoji="1" lang="zh-CN" altLang="en-US" b="1" dirty="0">
                <a:latin typeface="微软雅黑" panose="020B0503020204020204" charset="-122"/>
                <a:ea typeface="微软雅黑" panose="020B0503020204020204" charset="-122"/>
              </a:endParaRPr>
            </a:p>
          </p:txBody>
        </p:sp>
        <p:sp>
          <p:nvSpPr>
            <p:cNvPr id="10" name="Rectangle 17"/>
            <p:cNvSpPr>
              <a:spLocks noChangeArrowheads="1"/>
            </p:cNvSpPr>
            <p:nvPr/>
          </p:nvSpPr>
          <p:spPr bwMode="auto">
            <a:xfrm>
              <a:off x="2320851" y="5271864"/>
              <a:ext cx="720080" cy="465584"/>
            </a:xfrm>
            <a:prstGeom prst="rect">
              <a:avLst/>
            </a:prstGeom>
            <a:grpFill/>
            <a:ln w="12700">
              <a:noFill/>
              <a:miter lim="800000"/>
              <a:tailEnd type="none" w="lg" len="lg"/>
            </a:ln>
          </p:spPr>
          <p:txBody>
            <a:bodyPr wrap="none" lIns="0" rIns="0" anchor="ctr"/>
            <a:lstStyle/>
            <a:p>
              <a:pPr algn="ctr">
                <a:lnSpc>
                  <a:spcPct val="80000"/>
                </a:lnSpc>
              </a:pPr>
              <a:r>
                <a:rPr kumimoji="1" lang="en-US" altLang="zh-CN" b="1" dirty="0">
                  <a:solidFill>
                    <a:srgbClr val="FF3300"/>
                  </a:solidFill>
                  <a:latin typeface="微软雅黑" panose="020B0503020204020204" charset="-122"/>
                  <a:ea typeface="微软雅黑" panose="020B0503020204020204" charset="-122"/>
                </a:rPr>
                <a:t>L1</a:t>
              </a:r>
              <a:r>
                <a:rPr kumimoji="1" lang="zh-CN" altLang="en-US" b="1" dirty="0">
                  <a:solidFill>
                    <a:srgbClr val="FF3300"/>
                  </a:solidFill>
                  <a:latin typeface="微软雅黑" panose="020B0503020204020204" charset="-122"/>
                  <a:ea typeface="微软雅黑" panose="020B0503020204020204" charset="-122"/>
                </a:rPr>
                <a:t>语言</a:t>
              </a:r>
              <a:endParaRPr kumimoji="1" lang="zh-CN" altLang="en-US" b="1" dirty="0">
                <a:solidFill>
                  <a:srgbClr val="FF3300"/>
                </a:solidFill>
                <a:latin typeface="微软雅黑" panose="020B0503020204020204" charset="-122"/>
                <a:ea typeface="微软雅黑" panose="020B0503020204020204" charset="-122"/>
              </a:endParaRPr>
            </a:p>
          </p:txBody>
        </p:sp>
      </p:grpSp>
      <p:grpSp>
        <p:nvGrpSpPr>
          <p:cNvPr id="12" name="组合 11"/>
          <p:cNvGrpSpPr/>
          <p:nvPr/>
        </p:nvGrpSpPr>
        <p:grpSpPr>
          <a:xfrm>
            <a:off x="5011620" y="4199669"/>
            <a:ext cx="2286000" cy="1529395"/>
            <a:chOff x="1528763" y="4281264"/>
            <a:chExt cx="2286000" cy="1524000"/>
          </a:xfrm>
          <a:solidFill>
            <a:srgbClr val="FFFF99"/>
          </a:solidFill>
        </p:grpSpPr>
        <p:sp>
          <p:nvSpPr>
            <p:cNvPr id="13" name="Freeform 15"/>
            <p:cNvSpPr/>
            <p:nvPr/>
          </p:nvSpPr>
          <p:spPr bwMode="auto">
            <a:xfrm>
              <a:off x="1528763" y="4281264"/>
              <a:ext cx="2286000" cy="152400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anchor="ctr"/>
            <a:lstStyle/>
            <a:p>
              <a:endParaRPr lang="zh-CN" altLang="en-US" b="1">
                <a:latin typeface="微软雅黑" panose="020B0503020204020204" charset="-122"/>
                <a:ea typeface="微软雅黑" panose="020B0503020204020204" charset="-122"/>
              </a:endParaRPr>
            </a:p>
          </p:txBody>
        </p:sp>
        <p:sp>
          <p:nvSpPr>
            <p:cNvPr id="14" name="Rectangle 14"/>
            <p:cNvSpPr>
              <a:spLocks noChangeArrowheads="1"/>
            </p:cNvSpPr>
            <p:nvPr/>
          </p:nvSpPr>
          <p:spPr bwMode="auto">
            <a:xfrm>
              <a:off x="1681163" y="4433664"/>
              <a:ext cx="914400" cy="533400"/>
            </a:xfrm>
            <a:prstGeom prst="rect">
              <a:avLst/>
            </a:prstGeom>
            <a:grpFill/>
            <a:ln w="12700">
              <a:noFill/>
              <a:miter lim="800000"/>
              <a:tailEnd type="none" w="lg" len="lg"/>
            </a:ln>
          </p:spPr>
          <p:txBody>
            <a:bodyPr wrap="none" anchor="ctr"/>
            <a:lstStyle/>
            <a:p>
              <a:pPr algn="ctr"/>
              <a:r>
                <a:rPr kumimoji="1" lang="en-US" altLang="zh-CN" b="1" dirty="0">
                  <a:latin typeface="微软雅黑" panose="020B0503020204020204" charset="-122"/>
                  <a:ea typeface="微软雅黑" panose="020B0503020204020204" charset="-122"/>
                </a:rPr>
                <a:t>L2</a:t>
              </a:r>
              <a:r>
                <a:rPr kumimoji="1" lang="zh-CN" altLang="en-US" b="1" dirty="0">
                  <a:latin typeface="微软雅黑" panose="020B0503020204020204" charset="-122"/>
                  <a:ea typeface="微软雅黑" panose="020B0503020204020204" charset="-122"/>
                </a:rPr>
                <a:t>语言</a:t>
              </a:r>
              <a:endParaRPr kumimoji="1" lang="zh-CN" altLang="en-US" b="1" dirty="0">
                <a:latin typeface="微软雅黑" panose="020B0503020204020204" charset="-122"/>
                <a:ea typeface="微软雅黑" panose="020B0503020204020204" charset="-122"/>
              </a:endParaRPr>
            </a:p>
          </p:txBody>
        </p:sp>
        <p:sp>
          <p:nvSpPr>
            <p:cNvPr id="15" name="Rectangle 16"/>
            <p:cNvSpPr>
              <a:spLocks noChangeArrowheads="1"/>
            </p:cNvSpPr>
            <p:nvPr/>
          </p:nvSpPr>
          <p:spPr bwMode="auto">
            <a:xfrm>
              <a:off x="2824163" y="4433664"/>
              <a:ext cx="914400" cy="533400"/>
            </a:xfrm>
            <a:prstGeom prst="rect">
              <a:avLst/>
            </a:prstGeom>
            <a:grpFill/>
            <a:ln w="12700">
              <a:noFill/>
              <a:miter lim="800000"/>
              <a:tailEnd type="none" w="lg" len="lg"/>
            </a:ln>
          </p:spPr>
          <p:txBody>
            <a:bodyPr wrap="none" anchor="ctr"/>
            <a:lstStyle/>
            <a:p>
              <a:pPr algn="ctr"/>
              <a:r>
                <a:rPr kumimoji="1" lang="en-US" altLang="zh-CN" b="1" dirty="0">
                  <a:latin typeface="微软雅黑" panose="020B0503020204020204" charset="-122"/>
                  <a:ea typeface="微软雅黑" panose="020B0503020204020204" charset="-122"/>
                </a:rPr>
                <a:t>A</a:t>
              </a:r>
              <a:r>
                <a:rPr kumimoji="1" lang="zh-CN" altLang="en-US" b="1" dirty="0">
                  <a:latin typeface="微软雅黑" panose="020B0503020204020204" charset="-122"/>
                  <a:ea typeface="微软雅黑" panose="020B0503020204020204" charset="-122"/>
                </a:rPr>
                <a:t>代码</a:t>
              </a:r>
              <a:endParaRPr kumimoji="1" lang="zh-CN" altLang="en-US" b="1" dirty="0">
                <a:latin typeface="微软雅黑" panose="020B0503020204020204" charset="-122"/>
                <a:ea typeface="微软雅黑" panose="020B0503020204020204" charset="-122"/>
              </a:endParaRPr>
            </a:p>
          </p:txBody>
        </p:sp>
        <p:sp>
          <p:nvSpPr>
            <p:cNvPr id="16" name="Rectangle 17"/>
            <p:cNvSpPr>
              <a:spLocks noChangeArrowheads="1"/>
            </p:cNvSpPr>
            <p:nvPr/>
          </p:nvSpPr>
          <p:spPr bwMode="auto">
            <a:xfrm>
              <a:off x="2325111" y="5271864"/>
              <a:ext cx="720080" cy="465584"/>
            </a:xfrm>
            <a:prstGeom prst="rect">
              <a:avLst/>
            </a:prstGeom>
            <a:grpFill/>
            <a:ln w="12700">
              <a:noFill/>
              <a:miter lim="800000"/>
              <a:tailEnd type="none" w="lg" len="lg"/>
            </a:ln>
          </p:spPr>
          <p:txBody>
            <a:bodyPr wrap="none" lIns="0" rIns="0" anchor="ctr"/>
            <a:lstStyle/>
            <a:p>
              <a:pPr algn="ctr">
                <a:lnSpc>
                  <a:spcPct val="80000"/>
                </a:lnSpc>
              </a:pPr>
              <a:r>
                <a:rPr kumimoji="1" lang="en-US" altLang="zh-CN" b="1" dirty="0">
                  <a:solidFill>
                    <a:srgbClr val="FF3300"/>
                  </a:solidFill>
                  <a:latin typeface="微软雅黑" panose="020B0503020204020204" charset="-122"/>
                  <a:ea typeface="微软雅黑" panose="020B0503020204020204" charset="-122"/>
                </a:rPr>
                <a:t>A</a:t>
              </a:r>
              <a:r>
                <a:rPr kumimoji="1" lang="zh-CN" altLang="en-US" b="1" dirty="0">
                  <a:solidFill>
                    <a:srgbClr val="FF3300"/>
                  </a:solidFill>
                  <a:latin typeface="微软雅黑" panose="020B0503020204020204" charset="-122"/>
                  <a:ea typeface="微软雅黑" panose="020B0503020204020204" charset="-122"/>
                </a:rPr>
                <a:t>代码</a:t>
              </a:r>
              <a:endParaRPr kumimoji="1" lang="zh-CN" altLang="en-US" b="1" dirty="0">
                <a:solidFill>
                  <a:srgbClr val="FF3300"/>
                </a:solidFill>
                <a:latin typeface="微软雅黑" panose="020B0503020204020204" charset="-122"/>
                <a:ea typeface="微软雅黑" panose="020B0503020204020204" charset="-122"/>
              </a:endParaRPr>
            </a:p>
          </p:txBody>
        </p:sp>
      </p:grpSp>
      <p:grpSp>
        <p:nvGrpSpPr>
          <p:cNvPr id="17" name="组合 16"/>
          <p:cNvGrpSpPr/>
          <p:nvPr/>
        </p:nvGrpSpPr>
        <p:grpSpPr>
          <a:xfrm>
            <a:off x="7959688" y="4205064"/>
            <a:ext cx="2286000" cy="1524000"/>
            <a:chOff x="1528763" y="4281264"/>
            <a:chExt cx="2286000" cy="1524000"/>
          </a:xfrm>
          <a:solidFill>
            <a:srgbClr val="FFCC66"/>
          </a:solidFill>
        </p:grpSpPr>
        <p:sp>
          <p:nvSpPr>
            <p:cNvPr id="18" name="Freeform 15"/>
            <p:cNvSpPr/>
            <p:nvPr/>
          </p:nvSpPr>
          <p:spPr bwMode="auto">
            <a:xfrm>
              <a:off x="1528763" y="4281264"/>
              <a:ext cx="2286000" cy="152400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anchor="ctr"/>
            <a:lstStyle/>
            <a:p>
              <a:endParaRPr lang="zh-CN" altLang="en-US" b="1">
                <a:latin typeface="微软雅黑" panose="020B0503020204020204" charset="-122"/>
                <a:ea typeface="微软雅黑" panose="020B0503020204020204" charset="-122"/>
              </a:endParaRPr>
            </a:p>
          </p:txBody>
        </p:sp>
        <p:sp>
          <p:nvSpPr>
            <p:cNvPr id="19" name="Rectangle 14"/>
            <p:cNvSpPr>
              <a:spLocks noChangeArrowheads="1"/>
            </p:cNvSpPr>
            <p:nvPr/>
          </p:nvSpPr>
          <p:spPr bwMode="auto">
            <a:xfrm>
              <a:off x="1681163" y="4433664"/>
              <a:ext cx="914400" cy="533400"/>
            </a:xfrm>
            <a:prstGeom prst="rect">
              <a:avLst/>
            </a:prstGeom>
            <a:grpFill/>
            <a:ln w="12700">
              <a:noFill/>
              <a:miter lim="800000"/>
              <a:tailEnd type="none" w="lg" len="lg"/>
            </a:ln>
          </p:spPr>
          <p:txBody>
            <a:bodyPr wrap="none" anchor="ctr"/>
            <a:lstStyle/>
            <a:p>
              <a:pPr algn="ctr"/>
              <a:r>
                <a:rPr kumimoji="1" lang="en-US" altLang="zh-CN" b="1" dirty="0">
                  <a:latin typeface="微软雅黑" panose="020B0503020204020204" charset="-122"/>
                  <a:ea typeface="微软雅黑" panose="020B0503020204020204" charset="-122"/>
                </a:rPr>
                <a:t>L2</a:t>
              </a:r>
              <a:r>
                <a:rPr kumimoji="1" lang="zh-CN" altLang="en-US" b="1" dirty="0">
                  <a:latin typeface="微软雅黑" panose="020B0503020204020204" charset="-122"/>
                  <a:ea typeface="微软雅黑" panose="020B0503020204020204" charset="-122"/>
                </a:rPr>
                <a:t>语言</a:t>
              </a:r>
              <a:endParaRPr kumimoji="1" lang="zh-CN" altLang="en-US" b="1" dirty="0">
                <a:latin typeface="微软雅黑" panose="020B0503020204020204" charset="-122"/>
                <a:ea typeface="微软雅黑" panose="020B0503020204020204" charset="-122"/>
              </a:endParaRPr>
            </a:p>
          </p:txBody>
        </p:sp>
        <p:sp>
          <p:nvSpPr>
            <p:cNvPr id="20" name="Rectangle 16"/>
            <p:cNvSpPr>
              <a:spLocks noChangeArrowheads="1"/>
            </p:cNvSpPr>
            <p:nvPr/>
          </p:nvSpPr>
          <p:spPr bwMode="auto">
            <a:xfrm>
              <a:off x="2824163" y="4433664"/>
              <a:ext cx="914400" cy="533400"/>
            </a:xfrm>
            <a:prstGeom prst="rect">
              <a:avLst/>
            </a:prstGeom>
            <a:grpFill/>
            <a:ln w="12700">
              <a:noFill/>
              <a:miter lim="800000"/>
              <a:tailEnd type="none" w="lg" len="lg"/>
            </a:ln>
          </p:spPr>
          <p:txBody>
            <a:bodyPr wrap="none" anchor="ctr"/>
            <a:lstStyle/>
            <a:p>
              <a:pPr algn="ctr"/>
              <a:r>
                <a:rPr kumimoji="1" lang="en-US" altLang="zh-CN" b="1" dirty="0">
                  <a:latin typeface="微软雅黑" panose="020B0503020204020204" charset="-122"/>
                  <a:ea typeface="微软雅黑" panose="020B0503020204020204" charset="-122"/>
                </a:rPr>
                <a:t>A</a:t>
              </a:r>
              <a:r>
                <a:rPr kumimoji="1" lang="zh-CN" altLang="en-US" b="1" dirty="0">
                  <a:latin typeface="微软雅黑" panose="020B0503020204020204" charset="-122"/>
                  <a:ea typeface="微软雅黑" panose="020B0503020204020204" charset="-122"/>
                </a:rPr>
                <a:t>代码</a:t>
              </a:r>
              <a:endParaRPr kumimoji="1" lang="zh-CN" altLang="en-US" b="1" dirty="0">
                <a:latin typeface="微软雅黑" panose="020B0503020204020204" charset="-122"/>
                <a:ea typeface="微软雅黑" panose="020B0503020204020204" charset="-122"/>
              </a:endParaRPr>
            </a:p>
          </p:txBody>
        </p:sp>
        <p:sp>
          <p:nvSpPr>
            <p:cNvPr id="21" name="Rectangle 17"/>
            <p:cNvSpPr>
              <a:spLocks noChangeArrowheads="1"/>
            </p:cNvSpPr>
            <p:nvPr/>
          </p:nvSpPr>
          <p:spPr bwMode="auto">
            <a:xfrm>
              <a:off x="2329371" y="5271864"/>
              <a:ext cx="648072" cy="393576"/>
            </a:xfrm>
            <a:prstGeom prst="rect">
              <a:avLst/>
            </a:prstGeom>
            <a:grpFill/>
            <a:ln w="12700">
              <a:noFill/>
              <a:miter lim="800000"/>
              <a:tailEnd type="none" w="lg" len="lg"/>
            </a:ln>
          </p:spPr>
          <p:txBody>
            <a:bodyPr wrap="none" lIns="0" rIns="0" anchor="ctr"/>
            <a:lstStyle/>
            <a:p>
              <a:pPr algn="ctr">
                <a:lnSpc>
                  <a:spcPct val="80000"/>
                </a:lnSpc>
              </a:pPr>
              <a:r>
                <a:rPr kumimoji="1" lang="en-US" altLang="zh-CN" b="1" dirty="0">
                  <a:solidFill>
                    <a:srgbClr val="FF3300"/>
                  </a:solidFill>
                  <a:latin typeface="微软雅黑" panose="020B0503020204020204" charset="-122"/>
                  <a:ea typeface="微软雅黑" panose="020B0503020204020204" charset="-122"/>
                </a:rPr>
                <a:t>B</a:t>
              </a:r>
              <a:r>
                <a:rPr kumimoji="1" lang="zh-CN" altLang="en-US" b="1" dirty="0">
                  <a:solidFill>
                    <a:srgbClr val="FF3300"/>
                  </a:solidFill>
                  <a:latin typeface="微软雅黑" panose="020B0503020204020204" charset="-122"/>
                  <a:ea typeface="微软雅黑" panose="020B0503020204020204" charset="-122"/>
                </a:rPr>
                <a:t>代码</a:t>
              </a:r>
              <a:endParaRPr kumimoji="1" lang="zh-CN" altLang="en-US" b="1" dirty="0">
                <a:solidFill>
                  <a:srgbClr val="FF3300"/>
                </a:solidFill>
                <a:latin typeface="微软雅黑" panose="020B0503020204020204" charset="-122"/>
                <a:ea typeface="微软雅黑" panose="020B0503020204020204" charset="-122"/>
              </a:endParaRPr>
            </a:p>
          </p:txBody>
        </p:sp>
      </p:grpSp>
      <p:sp>
        <p:nvSpPr>
          <p:cNvPr id="5" name="文本框 4"/>
          <p:cNvSpPr txBox="1"/>
          <p:nvPr/>
        </p:nvSpPr>
        <p:spPr>
          <a:xfrm>
            <a:off x="2387588" y="5879688"/>
            <a:ext cx="1656184" cy="368300"/>
          </a:xfrm>
          <a:prstGeom prst="rect">
            <a:avLst/>
          </a:prstGeom>
          <a:noFill/>
        </p:spPr>
        <p:txBody>
          <a:bodyPr wrap="square" rtlCol="0">
            <a:spAutoFit/>
          </a:bodyPr>
          <a:lstStyle/>
          <a:p>
            <a:r>
              <a:rPr lang="zh-CN" altLang="en-US" b="1" dirty="0">
                <a:latin typeface="微软雅黑" panose="020B0503020204020204" charset="-122"/>
                <a:ea typeface="微软雅黑" panose="020B0503020204020204" charset="-122"/>
              </a:rPr>
              <a:t>编译器源代码</a:t>
            </a:r>
            <a:endParaRPr lang="zh-CN" altLang="en-US" b="1" dirty="0">
              <a:latin typeface="微软雅黑" panose="020B0503020204020204" charset="-122"/>
              <a:ea typeface="微软雅黑" panose="020B0503020204020204" charset="-122"/>
            </a:endParaRPr>
          </a:p>
        </p:txBody>
      </p:sp>
      <p:sp>
        <p:nvSpPr>
          <p:cNvPr id="23" name="文本框 22"/>
          <p:cNvSpPr txBox="1"/>
          <p:nvPr/>
        </p:nvSpPr>
        <p:spPr>
          <a:xfrm>
            <a:off x="5164020" y="5879688"/>
            <a:ext cx="2057400" cy="368300"/>
          </a:xfrm>
          <a:prstGeom prst="rect">
            <a:avLst/>
          </a:prstGeom>
          <a:noFill/>
        </p:spPr>
        <p:txBody>
          <a:bodyPr wrap="square" rtlCol="0">
            <a:spAutoFit/>
          </a:bodyPr>
          <a:lstStyle/>
          <a:p>
            <a:r>
              <a:rPr lang="zh-CN" altLang="en-US" b="1" dirty="0">
                <a:latin typeface="微软雅黑" panose="020B0503020204020204" charset="-122"/>
                <a:ea typeface="微软雅黑" panose="020B0503020204020204" charset="-122"/>
              </a:rPr>
              <a:t>编译器可执行程序</a:t>
            </a:r>
            <a:endParaRPr lang="zh-CN" altLang="en-US" b="1" dirty="0">
              <a:latin typeface="微软雅黑" panose="020B0503020204020204" charset="-122"/>
              <a:ea typeface="微软雅黑" panose="020B0503020204020204" charset="-122"/>
            </a:endParaRPr>
          </a:p>
        </p:txBody>
      </p:sp>
      <p:sp>
        <p:nvSpPr>
          <p:cNvPr id="24" name="文本框 23"/>
          <p:cNvSpPr txBox="1"/>
          <p:nvPr/>
        </p:nvSpPr>
        <p:spPr>
          <a:xfrm>
            <a:off x="8326016" y="5879688"/>
            <a:ext cx="1802432" cy="368300"/>
          </a:xfrm>
          <a:prstGeom prst="rect">
            <a:avLst/>
          </a:prstGeom>
          <a:noFill/>
        </p:spPr>
        <p:txBody>
          <a:bodyPr wrap="square" rtlCol="0">
            <a:spAutoFit/>
          </a:bodyPr>
          <a:lstStyle/>
          <a:p>
            <a:r>
              <a:rPr lang="zh-CN" altLang="en-US" b="1" dirty="0">
                <a:latin typeface="微软雅黑" panose="020B0503020204020204" charset="-122"/>
                <a:ea typeface="微软雅黑" panose="020B0503020204020204" charset="-122"/>
              </a:rPr>
              <a:t>交叉编译器程序</a:t>
            </a:r>
            <a:endParaRPr lang="zh-CN" altLang="en-US" b="1" dirty="0">
              <a:latin typeface="微软雅黑" panose="020B0503020204020204" charset="-122"/>
              <a:ea typeface="微软雅黑" panose="020B050302020402020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438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charset="-122"/>
                <a:ea typeface="微软雅黑" panose="020B0503020204020204" charset="-122"/>
              </a:rPr>
              <a:t>右图的</a:t>
            </a:r>
            <a:r>
              <a:rPr lang="en-US" altLang="zh-CN" sz="2800" dirty="0">
                <a:latin typeface="微软雅黑" panose="020B0503020204020204" charset="-122"/>
                <a:ea typeface="微软雅黑" panose="020B0503020204020204" charset="-122"/>
              </a:rPr>
              <a:t>T</a:t>
            </a:r>
            <a:r>
              <a:rPr lang="zh-CN" altLang="zh-CN" sz="2800" dirty="0">
                <a:latin typeface="微软雅黑" panose="020B0503020204020204" charset="-122"/>
                <a:ea typeface="微软雅黑" panose="020B0503020204020204" charset="-122"/>
              </a:rPr>
              <a:t>形图表示的是 </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2"/>
            </p:custDataLst>
          </p:nvPr>
        </p:nvSpPr>
        <p:spPr>
          <a:xfrm>
            <a:off x="3352800" y="2786063"/>
            <a:ext cx="6400800" cy="642938"/>
          </a:xfrm>
          <a:prstGeom prst="rect">
            <a:avLst/>
          </a:prstGeom>
          <a:noFill/>
        </p:spPr>
        <p:txBody>
          <a:bodyPr vert="horz" rtlCol="0" anchor="ctr" anchorCtr="0">
            <a:noAutofit/>
          </a:bodyPr>
          <a:lstStyle/>
          <a:p>
            <a:r>
              <a:rPr lang="en-US" altLang="zh-CN" sz="2800" dirty="0">
                <a:latin typeface="微软雅黑" panose="020B0503020204020204" charset="-122"/>
                <a:ea typeface="微软雅黑" panose="020B0503020204020204" charset="-122"/>
              </a:rPr>
              <a:t>B</a:t>
            </a:r>
            <a:r>
              <a:rPr lang="zh-CN" altLang="zh-CN" sz="2800" dirty="0">
                <a:latin typeface="微软雅黑" panose="020B0503020204020204" charset="-122"/>
                <a:ea typeface="微软雅黑" panose="020B0503020204020204" charset="-122"/>
              </a:rPr>
              <a:t>语言的编译器源代码</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3"/>
            </p:custDataLst>
          </p:nvPr>
        </p:nvSpPr>
        <p:spPr>
          <a:xfrm>
            <a:off x="3352800" y="364331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可以在</a:t>
            </a:r>
            <a:r>
              <a:rPr lang="en-US" altLang="zh-CN" sz="2800" dirty="0">
                <a:latin typeface="微软雅黑" panose="020B0503020204020204" charset="-122"/>
                <a:ea typeface="微软雅黑" panose="020B0503020204020204" charset="-122"/>
              </a:rPr>
              <a:t>B</a:t>
            </a:r>
            <a:r>
              <a:rPr lang="zh-CN" altLang="zh-CN" sz="2800" dirty="0">
                <a:latin typeface="微软雅黑" panose="020B0503020204020204" charset="-122"/>
                <a:ea typeface="微软雅黑" panose="020B0503020204020204" charset="-122"/>
              </a:rPr>
              <a:t>机器上运行的编译器</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4"/>
            </p:custDataLst>
          </p:nvPr>
        </p:nvSpPr>
        <p:spPr>
          <a:xfrm>
            <a:off x="3352800" y="450056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可以编译</a:t>
            </a:r>
            <a:r>
              <a:rPr lang="en-US" altLang="zh-CN" sz="2800" dirty="0">
                <a:latin typeface="微软雅黑" panose="020B0503020204020204" charset="-122"/>
                <a:ea typeface="微软雅黑" panose="020B0503020204020204" charset="-122"/>
              </a:rPr>
              <a:t>L</a:t>
            </a:r>
            <a:r>
              <a:rPr lang="zh-CN" altLang="zh-CN" sz="2800" dirty="0">
                <a:latin typeface="微软雅黑" panose="020B0503020204020204" charset="-122"/>
                <a:ea typeface="微软雅黑" panose="020B0503020204020204" charset="-122"/>
              </a:rPr>
              <a:t>语言的编译器源代码</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文本框 8"/>
          <p:cNvSpPr txBox="1"/>
          <p:nvPr>
            <p:custDataLst>
              <p:tags r:id="rId5"/>
            </p:custDataLst>
          </p:nvPr>
        </p:nvSpPr>
        <p:spPr>
          <a:xfrm>
            <a:off x="3352800" y="535781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可以在</a:t>
            </a:r>
            <a:r>
              <a:rPr lang="en-US" altLang="zh-CN" sz="2800" dirty="0">
                <a:latin typeface="微软雅黑" panose="020B0503020204020204" charset="-122"/>
                <a:ea typeface="微软雅黑" panose="020B0503020204020204" charset="-122"/>
              </a:rPr>
              <a:t>L</a:t>
            </a:r>
            <a:r>
              <a:rPr lang="zh-CN" altLang="zh-CN" sz="2800" dirty="0">
                <a:latin typeface="微软雅黑" panose="020B0503020204020204" charset="-122"/>
                <a:ea typeface="微软雅黑" panose="020B0503020204020204" charset="-122"/>
              </a:rPr>
              <a:t>机器上运行的编译器</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6"/>
            </p:custDataLst>
          </p:nvPr>
        </p:nvSpPr>
        <p:spPr bwMode="auto">
          <a:xfrm>
            <a:off x="2638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7"/>
            </p:custDataLst>
          </p:nvPr>
        </p:nvSpPr>
        <p:spPr bwMode="auto">
          <a:xfrm>
            <a:off x="2638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8"/>
            </p:custDataLst>
          </p:nvPr>
        </p:nvSpPr>
        <p:spPr bwMode="auto">
          <a:xfrm>
            <a:off x="2638425" y="45648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椭圆 12"/>
          <p:cNvSpPr>
            <a:spLocks noChangeAspect="1"/>
          </p:cNvSpPr>
          <p:nvPr>
            <p:custDataLst>
              <p:tags r:id="rId9"/>
            </p:custDataLst>
          </p:nvPr>
        </p:nvSpPr>
        <p:spPr bwMode="auto">
          <a:xfrm>
            <a:off x="2638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4" name="圆角矩形 13"/>
          <p:cNvSpPr/>
          <p:nvPr>
            <p:custDataLst>
              <p:tags r:id="rId10"/>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21" name="Group 19"/>
          <p:cNvGrpSpPr/>
          <p:nvPr/>
        </p:nvGrpSpPr>
        <p:grpSpPr bwMode="auto">
          <a:xfrm>
            <a:off x="6696075" y="1496754"/>
            <a:ext cx="2105025" cy="1610777"/>
            <a:chOff x="0" y="0"/>
            <a:chExt cx="1440" cy="960"/>
          </a:xfrm>
          <a:solidFill>
            <a:schemeClr val="bg1"/>
          </a:solidFill>
        </p:grpSpPr>
        <p:sp>
          <p:nvSpPr>
            <p:cNvPr id="22" name="Freeform 21"/>
            <p:cNvSpPr/>
            <p:nvPr/>
          </p:nvSpPr>
          <p:spPr bwMode="auto">
            <a:xfrm>
              <a:off x="0" y="0"/>
              <a:ext cx="1440" cy="96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lIns="0" rIns="0" anchor="ctr"/>
            <a:lstStyle/>
            <a:p>
              <a:endParaRPr lang="zh-CN" altLang="en-US" sz="3200">
                <a:latin typeface="微软雅黑" panose="020B0503020204020204" charset="-122"/>
                <a:ea typeface="微软雅黑" panose="020B0503020204020204" charset="-122"/>
              </a:endParaRPr>
            </a:p>
          </p:txBody>
        </p:sp>
        <p:sp>
          <p:nvSpPr>
            <p:cNvPr id="23" name="Rectangle 22"/>
            <p:cNvSpPr>
              <a:spLocks noChangeArrowheads="1"/>
            </p:cNvSpPr>
            <p:nvPr/>
          </p:nvSpPr>
          <p:spPr bwMode="auto">
            <a:xfrm>
              <a:off x="929" y="78"/>
              <a:ext cx="434" cy="284"/>
            </a:xfrm>
            <a:prstGeom prst="rect">
              <a:avLst/>
            </a:prstGeom>
            <a:grpFill/>
            <a:ln w="12700">
              <a:noFill/>
              <a:miter lim="800000"/>
              <a:tailEnd type="none" w="lg" len="lg"/>
            </a:ln>
          </p:spPr>
          <p:txBody>
            <a:bodyPr wrap="none" lIns="0" rIns="0" anchor="ctr"/>
            <a:lstStyle/>
            <a:p>
              <a:pPr algn="ctr" fontAlgn="base">
                <a:spcAft>
                  <a:spcPts val="0"/>
                </a:spcAft>
              </a:pPr>
              <a:r>
                <a:rPr lang="en-US" sz="1600" b="1" kern="1200" dirty="0">
                  <a:solidFill>
                    <a:srgbClr val="000000"/>
                  </a:solidFill>
                  <a:effectLst/>
                  <a:latin typeface="微软雅黑" panose="020B0503020204020204" charset="-122"/>
                  <a:ea typeface="微软雅黑" panose="020B0503020204020204" charset="-122"/>
                  <a:cs typeface="Times New Roman" panose="02020603050405020304" pitchFamily="18" charset="0"/>
                </a:rPr>
                <a:t>B</a:t>
              </a:r>
              <a:r>
                <a:rPr lang="zh-CN" sz="1600" b="1" kern="1200" dirty="0">
                  <a:solidFill>
                    <a:srgbClr val="000000"/>
                  </a:solidFill>
                  <a:effectLst/>
                  <a:latin typeface="微软雅黑" panose="020B0503020204020204" charset="-122"/>
                  <a:ea typeface="微软雅黑" panose="020B0503020204020204" charset="-122"/>
                  <a:cs typeface="Times New Roman" panose="02020603050405020304" pitchFamily="18" charset="0"/>
                </a:rPr>
                <a:t>代码</a:t>
              </a:r>
              <a:endParaRPr lang="zh-CN" sz="1600" kern="100" dirty="0">
                <a:effectLst/>
                <a:latin typeface="微软雅黑" panose="020B0503020204020204" charset="-122"/>
                <a:ea typeface="微软雅黑" panose="020B0503020204020204" charset="-122"/>
                <a:cs typeface="Times New Roman" panose="02020603050405020304" pitchFamily="18" charset="0"/>
              </a:endParaRPr>
            </a:p>
          </p:txBody>
        </p:sp>
        <p:sp>
          <p:nvSpPr>
            <p:cNvPr id="24" name="Rectangle 23"/>
            <p:cNvSpPr>
              <a:spLocks noChangeArrowheads="1"/>
            </p:cNvSpPr>
            <p:nvPr/>
          </p:nvSpPr>
          <p:spPr bwMode="auto">
            <a:xfrm>
              <a:off x="519" y="455"/>
              <a:ext cx="414" cy="429"/>
            </a:xfrm>
            <a:prstGeom prst="rect">
              <a:avLst/>
            </a:prstGeom>
            <a:grpFill/>
            <a:ln w="12700">
              <a:noFill/>
              <a:miter lim="800000"/>
              <a:tailEnd type="none" w="lg" len="lg"/>
            </a:ln>
          </p:spPr>
          <p:txBody>
            <a:bodyPr wrap="none" lIns="0" rIns="0" anchor="ctr"/>
            <a:lstStyle/>
            <a:p>
              <a:pPr algn="ctr" fontAlgn="base">
                <a:spcAft>
                  <a:spcPts val="0"/>
                </a:spcAft>
              </a:pPr>
              <a:r>
                <a:rPr lang="en-US" sz="1600" b="1" kern="1200">
                  <a:solidFill>
                    <a:srgbClr val="FF3300"/>
                  </a:solidFill>
                  <a:effectLst/>
                  <a:latin typeface="微软雅黑" panose="020B0503020204020204" charset="-122"/>
                  <a:ea typeface="微软雅黑" panose="020B0503020204020204" charset="-122"/>
                  <a:cs typeface="Times New Roman" panose="02020603050405020304" pitchFamily="18" charset="0"/>
                </a:rPr>
                <a:t>L</a:t>
              </a:r>
              <a:r>
                <a:rPr lang="zh-CN" sz="1600" b="1" kern="1200">
                  <a:solidFill>
                    <a:srgbClr val="FF3300"/>
                  </a:solidFill>
                  <a:effectLst/>
                  <a:latin typeface="微软雅黑" panose="020B0503020204020204" charset="-122"/>
                  <a:ea typeface="微软雅黑" panose="020B0503020204020204" charset="-122"/>
                  <a:cs typeface="Times New Roman" panose="02020603050405020304" pitchFamily="18" charset="0"/>
                </a:rPr>
                <a:t>语言</a:t>
              </a:r>
              <a:endParaRPr lang="zh-CN" sz="1600" kern="100">
                <a:effectLst/>
                <a:latin typeface="微软雅黑" panose="020B0503020204020204" charset="-122"/>
                <a:ea typeface="微软雅黑" panose="020B0503020204020204" charset="-122"/>
                <a:cs typeface="Times New Roman" panose="02020603050405020304" pitchFamily="18" charset="0"/>
              </a:endParaRPr>
            </a:p>
          </p:txBody>
        </p:sp>
        <p:sp>
          <p:nvSpPr>
            <p:cNvPr id="25" name="Rectangle 20"/>
            <p:cNvSpPr>
              <a:spLocks noChangeArrowheads="1"/>
            </p:cNvSpPr>
            <p:nvPr/>
          </p:nvSpPr>
          <p:spPr bwMode="auto">
            <a:xfrm>
              <a:off x="96" y="18"/>
              <a:ext cx="414" cy="414"/>
            </a:xfrm>
            <a:prstGeom prst="rect">
              <a:avLst/>
            </a:prstGeom>
            <a:grpFill/>
            <a:ln w="12700">
              <a:noFill/>
              <a:miter lim="800000"/>
              <a:tailEnd type="none" w="lg" len="lg"/>
            </a:ln>
          </p:spPr>
          <p:txBody>
            <a:bodyPr wrap="none" lIns="0" rIns="0" anchor="ctr"/>
            <a:lstStyle/>
            <a:p>
              <a:pPr algn="ctr" fontAlgn="base">
                <a:spcAft>
                  <a:spcPts val="0"/>
                </a:spcAft>
              </a:pPr>
              <a:r>
                <a:rPr lang="en-US" sz="1600" b="1" kern="1200">
                  <a:solidFill>
                    <a:srgbClr val="000000"/>
                  </a:solidFill>
                  <a:effectLst/>
                  <a:latin typeface="微软雅黑" panose="020B0503020204020204" charset="-122"/>
                  <a:ea typeface="微软雅黑" panose="020B0503020204020204" charset="-122"/>
                  <a:cs typeface="Times New Roman" panose="02020603050405020304" pitchFamily="18" charset="0"/>
                </a:rPr>
                <a:t>L</a:t>
              </a:r>
              <a:r>
                <a:rPr lang="zh-CN" sz="1600" b="1" kern="1200">
                  <a:solidFill>
                    <a:srgbClr val="000000"/>
                  </a:solidFill>
                  <a:effectLst/>
                  <a:latin typeface="微软雅黑" panose="020B0503020204020204" charset="-122"/>
                  <a:ea typeface="微软雅黑" panose="020B0503020204020204" charset="-122"/>
                  <a:cs typeface="Times New Roman" panose="02020603050405020304" pitchFamily="18" charset="0"/>
                </a:rPr>
                <a:t>语言</a:t>
              </a:r>
              <a:endParaRPr lang="zh-CN" sz="1600" kern="100">
                <a:effectLst/>
                <a:latin typeface="微软雅黑" panose="020B0503020204020204" charset="-122"/>
                <a:ea typeface="微软雅黑" panose="020B0503020204020204" charset="-122"/>
                <a:cs typeface="Times New Roman" panose="02020603050405020304" pitchFamily="18" charset="0"/>
              </a:endParaRPr>
            </a:p>
          </p:txBody>
        </p:sp>
      </p:grpSp>
      <p:grpSp>
        <p:nvGrpSpPr>
          <p:cNvPr id="19" name="组合 18"/>
          <p:cNvGrpSpPr/>
          <p:nvPr>
            <p:custDataLst>
              <p:tags r:id="rId11"/>
            </p:custDataLst>
          </p:nvPr>
        </p:nvGrpSpPr>
        <p:grpSpPr>
          <a:xfrm>
            <a:off x="1524000" y="0"/>
            <a:ext cx="9144000" cy="635000"/>
            <a:chOff x="0" y="0"/>
            <a:chExt cx="9144000" cy="635000"/>
          </a:xfrm>
        </p:grpSpPr>
        <p:sp>
          <p:nvSpPr>
            <p:cNvPr id="15" name="TitleBackground"/>
            <p:cNvSpPr/>
            <p:nvPr>
              <p:custDataLst>
                <p:tags r:id="rId1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6" name="ColorBlock"/>
            <p:cNvSpPr/>
            <p:nvPr>
              <p:custDataLst>
                <p:tags r:id="rId1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Tree>
    <p:custDataLst>
      <p:tags r:id="rId18"/>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438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charset="-122"/>
                <a:ea typeface="微软雅黑" panose="020B0503020204020204" charset="-122"/>
              </a:rPr>
              <a:t>一个语言只能用一个正则表达式来表示。</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2"/>
            </p:custDataLst>
          </p:nvPr>
        </p:nvSpPr>
        <p:spPr>
          <a:xfrm>
            <a:off x="3352800" y="278606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对</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3"/>
            </p:custDataLst>
          </p:nvPr>
        </p:nvSpPr>
        <p:spPr>
          <a:xfrm>
            <a:off x="3352800" y="364331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错</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4"/>
            </p:custDataLst>
          </p:nvPr>
        </p:nvSpPr>
        <p:spPr bwMode="auto">
          <a:xfrm>
            <a:off x="2638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5"/>
            </p:custDataLst>
          </p:nvPr>
        </p:nvSpPr>
        <p:spPr bwMode="auto">
          <a:xfrm>
            <a:off x="2638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4" name="圆角矩形 13"/>
          <p:cNvSpPr/>
          <p:nvPr>
            <p:custDataLst>
              <p:tags r:id="rId6"/>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19" name="组合 18"/>
          <p:cNvGrpSpPr/>
          <p:nvPr>
            <p:custDataLst>
              <p:tags r:id="rId7"/>
            </p:custDataLst>
          </p:nvPr>
        </p:nvGrpSpPr>
        <p:grpSpPr>
          <a:xfrm>
            <a:off x="1524000" y="0"/>
            <a:ext cx="9144000" cy="635000"/>
            <a:chOff x="0" y="0"/>
            <a:chExt cx="9144000" cy="635000"/>
          </a:xfrm>
        </p:grpSpPr>
        <p:sp>
          <p:nvSpPr>
            <p:cNvPr id="15"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6"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7"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Tree>
    <p:custDataLst>
      <p:tags r:id="rId14"/>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438400" y="1340768"/>
            <a:ext cx="7315200" cy="1437357"/>
          </a:xfrm>
          <a:prstGeom prst="rect">
            <a:avLst/>
          </a:prstGeom>
          <a:noFill/>
        </p:spPr>
        <p:txBody>
          <a:bodyPr vert="horz" wrap="square" rtlCol="0" anchor="ctr" anchorCtr="0">
            <a:noAutofit/>
          </a:bodyPr>
          <a:lstStyle/>
          <a:p>
            <a:r>
              <a:rPr lang="zh-CN" altLang="en-US" sz="2800" dirty="0">
                <a:latin typeface="微软雅黑" panose="020B0503020204020204" charset="-122"/>
                <a:ea typeface="微软雅黑" panose="020B0503020204020204" charset="-122"/>
              </a:rPr>
              <a:t>下面的正则表达式中，</a:t>
            </a:r>
            <a:r>
              <a:rPr lang="zh-CN" altLang="zh-CN" sz="2800" dirty="0">
                <a:latin typeface="微软雅黑" panose="020B0503020204020204" charset="-122"/>
                <a:ea typeface="微软雅黑" panose="020B0503020204020204" charset="-122"/>
              </a:rPr>
              <a:t>哪些表示的语言是一样的？</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3352800" y="2786063"/>
            <a:ext cx="6400800" cy="642938"/>
          </a:xfrm>
          <a:prstGeom prst="rect">
            <a:avLst/>
          </a:prstGeom>
          <a:noFill/>
        </p:spPr>
        <p:txBody>
          <a:bodyPr vert="horz" rtlCol="0" anchor="ctr" anchorCtr="0">
            <a:noAutofit/>
          </a:bodyPr>
          <a:lstStyle/>
          <a:p>
            <a:r>
              <a:rPr lang="en-US" altLang="zh-CN" sz="2800" dirty="0">
                <a:latin typeface="微软雅黑" panose="020B0503020204020204" charset="-122"/>
                <a:ea typeface="微软雅黑" panose="020B0503020204020204" charset="-122"/>
              </a:rPr>
              <a:t>a*b*</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3352800" y="3275920"/>
            <a:ext cx="6400800" cy="642938"/>
          </a:xfrm>
          <a:prstGeom prst="rect">
            <a:avLst/>
          </a:prstGeom>
          <a:noFill/>
        </p:spPr>
        <p:txBody>
          <a:bodyPr vert="horz" rtlCol="0" anchor="ctr" anchorCtr="0">
            <a:noAutofit/>
          </a:bodyPr>
          <a:lstStyle/>
          <a:p>
            <a:r>
              <a:rPr lang="en-US" altLang="zh-CN" sz="2800" dirty="0">
                <a:latin typeface="微软雅黑" panose="020B0503020204020204" charset="-122"/>
                <a:ea typeface="微软雅黑" panose="020B0503020204020204" charset="-122"/>
              </a:rPr>
              <a:t>(</a:t>
            </a:r>
            <a:r>
              <a:rPr lang="en-US" altLang="zh-CN" sz="2800" dirty="0" err="1">
                <a:latin typeface="微软雅黑" panose="020B0503020204020204" charset="-122"/>
                <a:ea typeface="微软雅黑" panose="020B0503020204020204" charset="-122"/>
              </a:rPr>
              <a:t>a|b</a:t>
            </a:r>
            <a:r>
              <a:rPr lang="en-US" altLang="zh-CN" sz="2800" dirty="0">
                <a:latin typeface="微软雅黑" panose="020B0503020204020204" charset="-122"/>
                <a:ea typeface="微软雅黑" panose="020B0503020204020204" charset="-122"/>
              </a:rPr>
              <a:t>)*</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4"/>
            </p:custDataLst>
          </p:nvPr>
        </p:nvSpPr>
        <p:spPr>
          <a:xfrm>
            <a:off x="3352800" y="3765777"/>
            <a:ext cx="6400800" cy="642938"/>
          </a:xfrm>
          <a:prstGeom prst="rect">
            <a:avLst/>
          </a:prstGeom>
          <a:noFill/>
        </p:spPr>
        <p:txBody>
          <a:bodyPr vert="horz" rtlCol="0" anchor="ctr" anchorCtr="0">
            <a:noAutofit/>
          </a:bodyPr>
          <a:lstStyle/>
          <a:p>
            <a:r>
              <a:rPr lang="en-US" altLang="zh-CN" sz="2800" dirty="0">
                <a:latin typeface="微软雅黑" panose="020B0503020204020204" charset="-122"/>
                <a:ea typeface="微软雅黑" panose="020B0503020204020204" charset="-122"/>
              </a:rPr>
              <a:t>(ab)*</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5"/>
            </p:custDataLst>
          </p:nvPr>
        </p:nvSpPr>
        <p:spPr>
          <a:xfrm>
            <a:off x="3352800" y="4255634"/>
            <a:ext cx="6400800" cy="642938"/>
          </a:xfrm>
          <a:prstGeom prst="rect">
            <a:avLst/>
          </a:prstGeom>
          <a:noFill/>
        </p:spPr>
        <p:txBody>
          <a:bodyPr vert="horz" rtlCol="0" anchor="ctr" anchorCtr="0">
            <a:noAutofit/>
          </a:bodyPr>
          <a:lstStyle/>
          <a:p>
            <a:r>
              <a:rPr lang="en-US" altLang="zh-CN" sz="2800" dirty="0">
                <a:latin typeface="微软雅黑" panose="020B0503020204020204" charset="-122"/>
                <a:ea typeface="微软雅黑" panose="020B0503020204020204" charset="-122"/>
              </a:rPr>
              <a:t>(a*|b*)*</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矩形 7"/>
          <p:cNvSpPr>
            <a:spLocks noChangeAspect="1"/>
          </p:cNvSpPr>
          <p:nvPr>
            <p:custDataLst>
              <p:tags r:id="rId6"/>
            </p:custDataLst>
          </p:nvPr>
        </p:nvSpPr>
        <p:spPr bwMode="auto">
          <a:xfrm>
            <a:off x="2638425" y="2850356"/>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9" name="矩形 8"/>
          <p:cNvSpPr>
            <a:spLocks noChangeAspect="1"/>
          </p:cNvSpPr>
          <p:nvPr>
            <p:custDataLst>
              <p:tags r:id="rId7"/>
            </p:custDataLst>
          </p:nvPr>
        </p:nvSpPr>
        <p:spPr bwMode="auto">
          <a:xfrm>
            <a:off x="2638425" y="3340214"/>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矩形 9"/>
          <p:cNvSpPr>
            <a:spLocks noChangeAspect="1"/>
          </p:cNvSpPr>
          <p:nvPr>
            <p:custDataLst>
              <p:tags r:id="rId8"/>
            </p:custDataLst>
          </p:nvPr>
        </p:nvSpPr>
        <p:spPr bwMode="auto">
          <a:xfrm>
            <a:off x="2638425" y="3830071"/>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矩形 10"/>
          <p:cNvSpPr>
            <a:spLocks noChangeAspect="1"/>
          </p:cNvSpPr>
          <p:nvPr>
            <p:custDataLst>
              <p:tags r:id="rId9"/>
            </p:custDataLst>
          </p:nvPr>
        </p:nvSpPr>
        <p:spPr bwMode="auto">
          <a:xfrm>
            <a:off x="2638425" y="4319928"/>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bwMode="auto">
          <a:xfrm>
            <a:off x="7696200" y="6215064"/>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9" name="文本框 18"/>
          <p:cNvSpPr txBox="1"/>
          <p:nvPr>
            <p:custDataLst>
              <p:tags r:id="rId11"/>
            </p:custDataLst>
          </p:nvPr>
        </p:nvSpPr>
        <p:spPr>
          <a:xfrm>
            <a:off x="3352800" y="4745492"/>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a:t>
            </a:r>
            <a:r>
              <a:rPr lang="en-US" altLang="zh-CN" sz="2800" dirty="0" err="1">
                <a:latin typeface="微软雅黑" panose="020B0503020204020204" charset="-122"/>
                <a:ea typeface="微软雅黑" panose="020B0503020204020204" charset="-122"/>
              </a:rPr>
              <a:t>ab|a|b</a:t>
            </a:r>
            <a:r>
              <a:rPr lang="zh-CN" altLang="zh-CN" sz="2800" dirty="0">
                <a:latin typeface="微软雅黑" panose="020B0503020204020204" charset="-122"/>
                <a:ea typeface="微软雅黑" panose="020B0503020204020204" charset="-122"/>
              </a:rPr>
              <a:t>）</a:t>
            </a:r>
            <a:r>
              <a:rPr lang="en-US" altLang="zh-CN" sz="2800" dirty="0">
                <a:latin typeface="微软雅黑" panose="020B0503020204020204" charset="-122"/>
                <a:ea typeface="微软雅黑" panose="020B0503020204020204" charset="-122"/>
              </a:rPr>
              <a:t>*</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0" name="矩形 19"/>
          <p:cNvSpPr>
            <a:spLocks noChangeAspect="1"/>
          </p:cNvSpPr>
          <p:nvPr>
            <p:custDataLst>
              <p:tags r:id="rId12"/>
            </p:custDataLst>
          </p:nvPr>
        </p:nvSpPr>
        <p:spPr bwMode="auto">
          <a:xfrm>
            <a:off x="2638425" y="4809785"/>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E</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21" name="文本框 20"/>
          <p:cNvSpPr txBox="1"/>
          <p:nvPr>
            <p:custDataLst>
              <p:tags r:id="rId13"/>
            </p:custDataLst>
          </p:nvPr>
        </p:nvSpPr>
        <p:spPr>
          <a:xfrm>
            <a:off x="3352800" y="5235349"/>
            <a:ext cx="64008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ab*</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2" name="矩形 21"/>
          <p:cNvSpPr>
            <a:spLocks noChangeAspect="1"/>
          </p:cNvSpPr>
          <p:nvPr>
            <p:custDataLst>
              <p:tags r:id="rId14"/>
            </p:custDataLst>
          </p:nvPr>
        </p:nvSpPr>
        <p:spPr bwMode="auto">
          <a:xfrm>
            <a:off x="2638425" y="5299643"/>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F</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23" name="文本框 22"/>
          <p:cNvSpPr txBox="1"/>
          <p:nvPr>
            <p:custDataLst>
              <p:tags r:id="rId15"/>
            </p:custDataLst>
          </p:nvPr>
        </p:nvSpPr>
        <p:spPr>
          <a:xfrm>
            <a:off x="3352800" y="5725206"/>
            <a:ext cx="64008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a*|b*</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4" name="矩形 23"/>
          <p:cNvSpPr>
            <a:spLocks noChangeAspect="1"/>
          </p:cNvSpPr>
          <p:nvPr>
            <p:custDataLst>
              <p:tags r:id="rId16"/>
            </p:custDataLst>
          </p:nvPr>
        </p:nvSpPr>
        <p:spPr bwMode="auto">
          <a:xfrm>
            <a:off x="2638425" y="5789500"/>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G</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7"/>
            </p:custDataLst>
          </p:nvPr>
        </p:nvGrpSpPr>
        <p:grpSpPr>
          <a:xfrm>
            <a:off x="1524000" y="0"/>
            <a:ext cx="9144000" cy="635000"/>
            <a:chOff x="0" y="0"/>
            <a:chExt cx="9144000" cy="635000"/>
          </a:xfrm>
        </p:grpSpPr>
        <p:sp>
          <p:nvSpPr>
            <p:cNvPr id="13" name="TitleBackground"/>
            <p:cNvSpPr/>
            <p:nvPr>
              <p:custDataLst>
                <p:tags r:id="rId1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4" name="ColorBlock"/>
            <p:cNvSpPr/>
            <p:nvPr>
              <p:custDataLst>
                <p:tags r:id="rId1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5" name="TypeText"/>
            <p:cNvSpPr txBox="1"/>
            <p:nvPr>
              <p:custDataLst>
                <p:tags r:id="rId2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多选题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2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22"/>
            </p:custDataLst>
          </p:nvPr>
        </p:nvPicPr>
        <p:blipFill>
          <a:blip r:embed="rId23">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Tree>
    <p:custDataLst>
      <p:tags r:id="rId2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2438400" y="635000"/>
            <a:ext cx="7315200" cy="2143125"/>
          </a:xfrm>
          <a:prstGeom prst="rect">
            <a:avLst/>
          </a:prstGeom>
          <a:noFill/>
        </p:spPr>
        <p:txBody>
          <a:bodyPr vert="horz" wrap="square" rtlCol="0" anchor="ctr" anchorCtr="0">
            <a:noAutofit/>
          </a:bodyPr>
          <a:lstStyle/>
          <a:p>
            <a:r>
              <a:rPr lang="zh-CN" altLang="zh-CN" sz="2800" dirty="0">
                <a:effectLst/>
                <a:latin typeface="+mn-ea"/>
                <a:ea typeface="+mn-ea"/>
                <a:cs typeface="Times New Roman" panose="02020603050405020304" pitchFamily="18" charset="0"/>
              </a:rPr>
              <a:t>正则表达式和</a:t>
            </a:r>
            <a:r>
              <a:rPr lang="en-US" altLang="zh-CN" sz="2800" dirty="0" err="1">
                <a:effectLst/>
                <a:latin typeface="+mn-ea"/>
                <a:ea typeface="+mn-ea"/>
                <a:cs typeface="Times New Roman" panose="02020603050405020304" pitchFamily="18" charset="0"/>
              </a:rPr>
              <a:t>DFA</a:t>
            </a:r>
            <a:r>
              <a:rPr lang="zh-CN" altLang="zh-CN" sz="2800" dirty="0">
                <a:effectLst/>
                <a:latin typeface="+mn-ea"/>
                <a:ea typeface="+mn-ea"/>
                <a:cs typeface="Times New Roman" panose="02020603050405020304" pitchFamily="18" charset="0"/>
              </a:rPr>
              <a:t>是一一对应的关系。</a:t>
            </a:r>
            <a:endParaRPr lang="zh-CN" altLang="en-US" sz="3600" dirty="0">
              <a:solidFill>
                <a:srgbClr val="000000"/>
              </a:solidFill>
              <a:latin typeface="+mn-ea"/>
              <a:ea typeface="+mn-ea"/>
              <a:sym typeface="微软雅黑" panose="020B0503020204020204" charset="-122"/>
            </a:endParaRPr>
          </a:p>
        </p:txBody>
      </p:sp>
      <p:sp>
        <p:nvSpPr>
          <p:cNvPr id="7" name="文本框 6"/>
          <p:cNvSpPr txBox="1"/>
          <p:nvPr>
            <p:custDataLst>
              <p:tags r:id="rId2"/>
            </p:custDataLst>
          </p:nvPr>
        </p:nvSpPr>
        <p:spPr>
          <a:xfrm>
            <a:off x="3352800" y="2786063"/>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3"/>
            </p:custDataLst>
          </p:nvPr>
        </p:nvSpPr>
        <p:spPr>
          <a:xfrm>
            <a:off x="3352800" y="3643313"/>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4"/>
            </p:custDataLst>
          </p:nvPr>
        </p:nvSpPr>
        <p:spPr bwMode="auto">
          <a:xfrm>
            <a:off x="2638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5"/>
            </p:custDataLst>
          </p:nvPr>
        </p:nvSpPr>
        <p:spPr bwMode="auto">
          <a:xfrm>
            <a:off x="2638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5" name="矩形: 圆角 14"/>
          <p:cNvSpPr/>
          <p:nvPr>
            <p:custDataLst>
              <p:tags r:id="rId6"/>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20" name="组合 19"/>
          <p:cNvGrpSpPr/>
          <p:nvPr>
            <p:custDataLst>
              <p:tags r:id="rId7"/>
            </p:custDataLst>
          </p:nvPr>
        </p:nvGrpSpPr>
        <p:grpSpPr>
          <a:xfrm>
            <a:off x="1524000" y="0"/>
            <a:ext cx="9144000" cy="635000"/>
            <a:chOff x="0" y="0"/>
            <a:chExt cx="9144000" cy="635000"/>
          </a:xfrm>
        </p:grpSpPr>
        <p:sp>
          <p:nvSpPr>
            <p:cNvPr id="16"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17"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18"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9"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5" name="图片 4"/>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Tree>
    <p:custDataLst>
      <p:tags r:id="rId1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438400" y="635000"/>
            <a:ext cx="7315200" cy="2143125"/>
          </a:xfrm>
          <a:prstGeom prst="rect">
            <a:avLst/>
          </a:prstGeom>
          <a:noFill/>
        </p:spPr>
        <p:txBody>
          <a:bodyPr vert="horz" wrap="square" rtlCol="0" anchor="ctr" anchorCtr="0">
            <a:noAutofit/>
          </a:bodyPr>
          <a:lstStyle/>
          <a:p>
            <a:r>
              <a:rPr lang="zh-CN" altLang="zh-CN" sz="2800" dirty="0">
                <a:effectLst/>
                <a:latin typeface="+mn-ea"/>
                <a:ea typeface="+mn-ea"/>
                <a:cs typeface="Times New Roman" panose="02020603050405020304" pitchFamily="18" charset="0"/>
              </a:rPr>
              <a:t>一个</a:t>
            </a:r>
            <a:r>
              <a:rPr lang="en-US" altLang="zh-CN" sz="2800" dirty="0" err="1">
                <a:effectLst/>
                <a:latin typeface="+mn-ea"/>
                <a:ea typeface="+mn-ea"/>
                <a:cs typeface="Times New Roman" panose="02020603050405020304" pitchFamily="18" charset="0"/>
              </a:rPr>
              <a:t>DFA</a:t>
            </a:r>
            <a:r>
              <a:rPr lang="zh-CN" altLang="zh-CN" sz="2800" dirty="0">
                <a:effectLst/>
                <a:latin typeface="+mn-ea"/>
                <a:ea typeface="+mn-ea"/>
                <a:cs typeface="Times New Roman" panose="02020603050405020304" pitchFamily="18" charset="0"/>
              </a:rPr>
              <a:t>只能有一个终态。</a:t>
            </a:r>
            <a:endParaRPr lang="zh-CN" altLang="en-US" sz="3600" dirty="0">
              <a:solidFill>
                <a:srgbClr val="000000"/>
              </a:solidFill>
              <a:latin typeface="+mn-ea"/>
              <a:ea typeface="+mn-ea"/>
              <a:sym typeface="微软雅黑" panose="020B0503020204020204" charset="-122"/>
            </a:endParaRPr>
          </a:p>
        </p:txBody>
      </p:sp>
      <p:sp>
        <p:nvSpPr>
          <p:cNvPr id="5" name="文本框 4"/>
          <p:cNvSpPr txBox="1"/>
          <p:nvPr>
            <p:custDataLst>
              <p:tags r:id="rId2"/>
            </p:custDataLst>
          </p:nvPr>
        </p:nvSpPr>
        <p:spPr>
          <a:xfrm>
            <a:off x="3352800" y="2786063"/>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3"/>
            </p:custDataLst>
          </p:nvPr>
        </p:nvSpPr>
        <p:spPr>
          <a:xfrm>
            <a:off x="3352800" y="3643313"/>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4"/>
            </p:custDataLst>
          </p:nvPr>
        </p:nvSpPr>
        <p:spPr bwMode="auto">
          <a:xfrm>
            <a:off x="2638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5"/>
            </p:custDataLst>
          </p:nvPr>
        </p:nvSpPr>
        <p:spPr bwMode="auto">
          <a:xfrm>
            <a:off x="2638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6"/>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18" name="组合 17"/>
          <p:cNvGrpSpPr/>
          <p:nvPr>
            <p:custDataLst>
              <p:tags r:id="rId7"/>
            </p:custDataLst>
          </p:nvPr>
        </p:nvGrpSpPr>
        <p:grpSpPr>
          <a:xfrm>
            <a:off x="1524000" y="0"/>
            <a:ext cx="9144000" cy="635000"/>
            <a:chOff x="0" y="0"/>
            <a:chExt cx="9144000" cy="635000"/>
          </a:xfrm>
        </p:grpSpPr>
        <p:sp>
          <p:nvSpPr>
            <p:cNvPr id="14"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15"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16"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Tree>
    <p:custDataLst>
      <p:tags r:id="rId1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438400" y="960120"/>
            <a:ext cx="7315200" cy="1818005"/>
          </a:xfrm>
          <a:prstGeom prst="rect">
            <a:avLst/>
          </a:prstGeom>
          <a:noFill/>
        </p:spPr>
        <p:txBody>
          <a:bodyPr vert="horz" wrap="square" rtlCol="0" anchor="ctr" anchorCtr="0">
            <a:noAutofit/>
          </a:bodyPr>
          <a:lstStyle/>
          <a:p>
            <a:r>
              <a:rPr lang="zh-CN" altLang="zh-CN" sz="2800" dirty="0">
                <a:effectLst/>
                <a:ea typeface="微软雅黑" panose="020B0503020204020204" charset="-122"/>
                <a:cs typeface="Times New Roman" panose="02020603050405020304" pitchFamily="18" charset="0"/>
              </a:rPr>
              <a:t>自动机</a:t>
            </a:r>
            <a:r>
              <a:rPr lang="en-US" altLang="zh-CN" sz="2800" dirty="0" err="1">
                <a:effectLst/>
                <a:ea typeface="微软雅黑" panose="020B0503020204020204" charset="-122"/>
                <a:cs typeface="Times New Roman" panose="02020603050405020304" pitchFamily="18" charset="0"/>
              </a:rPr>
              <a:t>M1</a:t>
            </a:r>
            <a:r>
              <a:rPr lang="zh-CN" altLang="zh-CN" sz="2800" dirty="0">
                <a:effectLst/>
                <a:ea typeface="微软雅黑" panose="020B0503020204020204" charset="-122"/>
                <a:cs typeface="Times New Roman" panose="02020603050405020304" pitchFamily="18" charset="0"/>
              </a:rPr>
              <a:t>和</a:t>
            </a:r>
            <a:r>
              <a:rPr lang="en-US" altLang="zh-CN" sz="2800" dirty="0" err="1">
                <a:effectLst/>
                <a:ea typeface="微软雅黑" panose="020B0503020204020204" charset="-122"/>
                <a:cs typeface="Times New Roman" panose="02020603050405020304" pitchFamily="18" charset="0"/>
              </a:rPr>
              <a:t>M2</a:t>
            </a:r>
            <a:r>
              <a:rPr lang="zh-CN" altLang="zh-CN" sz="2800" dirty="0">
                <a:effectLst/>
                <a:ea typeface="微软雅黑" panose="020B0503020204020204" charset="-122"/>
                <a:cs typeface="Times New Roman" panose="02020603050405020304" pitchFamily="18" charset="0"/>
              </a:rPr>
              <a:t>状态数不同，则两者不等价。</a:t>
            </a:r>
            <a:endParaRPr lang="zh-CN" altLang="en-US" sz="3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2"/>
            </p:custDataLst>
          </p:nvPr>
        </p:nvSpPr>
        <p:spPr>
          <a:xfrm>
            <a:off x="3352800" y="2786063"/>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3"/>
            </p:custDataLst>
          </p:nvPr>
        </p:nvSpPr>
        <p:spPr>
          <a:xfrm>
            <a:off x="3352800" y="3643313"/>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4"/>
            </p:custDataLst>
          </p:nvPr>
        </p:nvSpPr>
        <p:spPr bwMode="auto">
          <a:xfrm>
            <a:off x="2638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5"/>
            </p:custDataLst>
          </p:nvPr>
        </p:nvSpPr>
        <p:spPr bwMode="auto">
          <a:xfrm>
            <a:off x="2638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6"/>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18" name="组合 17"/>
          <p:cNvGrpSpPr/>
          <p:nvPr>
            <p:custDataLst>
              <p:tags r:id="rId7"/>
            </p:custDataLst>
          </p:nvPr>
        </p:nvGrpSpPr>
        <p:grpSpPr>
          <a:xfrm>
            <a:off x="1524000" y="0"/>
            <a:ext cx="9144000" cy="635000"/>
            <a:chOff x="0" y="0"/>
            <a:chExt cx="9144000" cy="635000"/>
          </a:xfrm>
        </p:grpSpPr>
        <p:sp>
          <p:nvSpPr>
            <p:cNvPr id="14"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15"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16"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Tree>
    <p:custDataLst>
      <p:tags r:id="rId14"/>
    </p:custData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438400" y="1099026"/>
            <a:ext cx="7315200" cy="2143125"/>
          </a:xfrm>
          <a:prstGeom prst="rect">
            <a:avLst/>
          </a:prstGeom>
          <a:noFill/>
        </p:spPr>
        <p:txBody>
          <a:bodyPr vert="horz" wrap="square" rtlCol="0" anchor="ctr" anchorCtr="0">
            <a:noAutofit/>
          </a:bodyPr>
          <a:lstStyle/>
          <a:p>
            <a:r>
              <a:rPr lang="zh-CN" altLang="zh-CN" sz="2800" dirty="0">
                <a:latin typeface="微软雅黑" panose="020B0503020204020204" charset="-122"/>
                <a:ea typeface="微软雅黑" panose="020B0503020204020204" charset="-122"/>
              </a:rPr>
              <a:t>词法扫描器什么情况下需要还字符回缓冲区？请举例说明。</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圆角矩形 3"/>
          <p:cNvSpPr/>
          <p:nvPr>
            <p:custDataLst>
              <p:tags r:id="rId2"/>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作答</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9" name="组合 8"/>
          <p:cNvGrpSpPr/>
          <p:nvPr>
            <p:custDataLst>
              <p:tags r:id="rId3"/>
            </p:custDataLst>
          </p:nvPr>
        </p:nvGrpSpPr>
        <p:grpSpPr>
          <a:xfrm>
            <a:off x="1524000" y="0"/>
            <a:ext cx="9144000" cy="635000"/>
            <a:chOff x="0" y="0"/>
            <a:chExt cx="9144000" cy="635000"/>
          </a:xfrm>
        </p:grpSpPr>
        <p:sp>
          <p:nvSpPr>
            <p:cNvPr id="5" name="TitleBackground"/>
            <p:cNvSpPr/>
            <p:nvPr>
              <p:custDataLst>
                <p:tags r:id="rId4"/>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6" name="ColorBlock"/>
            <p:cNvSpPr/>
            <p:nvPr>
              <p:custDataLst>
                <p:tags r:id="rId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7" name="TypeText"/>
            <p:cNvSpPr txBox="1"/>
            <p:nvPr>
              <p:custDataLst>
                <p:tags r:id="rId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主观题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TipText"/>
            <p:cNvSpPr txBox="1"/>
            <p:nvPr>
              <p:custDataLst>
                <p:tags r:id="rId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10</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8"/>
            </p:custDataLst>
          </p:nvPr>
        </p:nvPicPr>
        <p:blipFill>
          <a:blip r:embed="rId9">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
        <p:nvSpPr>
          <p:cNvPr id="11" name="文本框 10"/>
          <p:cNvSpPr txBox="1"/>
          <p:nvPr/>
        </p:nvSpPr>
        <p:spPr>
          <a:xfrm>
            <a:off x="1908810" y="2648585"/>
            <a:ext cx="9050655" cy="2676525"/>
          </a:xfrm>
          <a:prstGeom prst="rect">
            <a:avLst/>
          </a:prstGeom>
          <a:noFill/>
        </p:spPr>
        <p:txBody>
          <a:bodyPr wrap="square" rtlCol="0">
            <a:spAutoFit/>
          </a:bodyPr>
          <a:p>
            <a:r>
              <a:rPr lang="zh-CN" altLang="en-US" sz="1200"/>
              <a:t>词法扫描器（或称词法分析器）在处理源代码时，有时需要将读取的字符</a:t>
            </a:r>
            <a:r>
              <a:rPr lang="en-US" altLang="zh-CN" sz="1200"/>
              <a:t>“</a:t>
            </a:r>
            <a:r>
              <a:rPr lang="zh-CN" altLang="en-US" sz="1200"/>
              <a:t>还回</a:t>
            </a:r>
            <a:r>
              <a:rPr lang="en-US" altLang="zh-CN" sz="1200"/>
              <a:t>”</a:t>
            </a:r>
            <a:r>
              <a:rPr lang="zh-CN" altLang="en-US" sz="1200"/>
              <a:t>缓冲区，以便其他部分的代码或者下一次调用可以重新读取这些字符。这种情况通常发生在以下几种场景：</a:t>
            </a:r>
            <a:endParaRPr lang="zh-CN" altLang="en-US" sz="1200"/>
          </a:p>
          <a:p>
            <a:endParaRPr lang="en-US" altLang="zh-CN" sz="1200"/>
          </a:p>
          <a:p>
            <a:r>
              <a:rPr lang="zh-CN" altLang="en-US" sz="1200"/>
              <a:t>多字符符号的识别：当词法扫描器试图识别一个多字符符号（比如注释、字符串常量或多字符运算符）时，可能会预先读取一个或多个字符以确定是否确实遇到了这样的符号。如果不是预期的符号，就需要将预读的字符还回缓冲区。例如，在识别</a:t>
            </a:r>
            <a:r>
              <a:rPr lang="en-US" altLang="zh-CN" sz="1200"/>
              <a:t>C</a:t>
            </a:r>
            <a:r>
              <a:rPr lang="zh-CN" altLang="en-US" sz="1200"/>
              <a:t>语言中的双斜杠（</a:t>
            </a:r>
            <a:r>
              <a:rPr lang="en-US" altLang="zh-CN" sz="1200"/>
              <a:t>//</a:t>
            </a:r>
            <a:r>
              <a:rPr lang="zh-CN" altLang="en-US" sz="1200"/>
              <a:t>）开始的单行注释时，如果读到了第一个斜杠后发现下一个字符不是斜杠而是别的字符，就需要把第二个非斜杠字符还回缓冲区。</a:t>
            </a:r>
            <a:endParaRPr lang="zh-CN" altLang="en-US" sz="1200"/>
          </a:p>
          <a:p>
            <a:endParaRPr lang="zh-CN" altLang="en-US" sz="1200"/>
          </a:p>
          <a:p>
            <a:r>
              <a:rPr lang="zh-CN" altLang="en-US" sz="1200"/>
              <a:t>关键字和标识符的区分：在一些情况下，词法扫描器可能无法立即确定当前读取的字符序列是关键字还是标识符，直到读到分隔符为止。例如，在某些编程语言中，</a:t>
            </a:r>
            <a:r>
              <a:rPr lang="en-US" altLang="zh-CN" sz="1200"/>
              <a:t>if</a:t>
            </a:r>
            <a:r>
              <a:rPr lang="zh-CN" altLang="en-US" sz="1200"/>
              <a:t>是一个关键字，但如果紧接着它的是字母或其他可构成标识符的字符（如</a:t>
            </a:r>
            <a:r>
              <a:rPr lang="en-US" altLang="zh-CN" sz="1200"/>
              <a:t>iffun</a:t>
            </a:r>
            <a:r>
              <a:rPr lang="zh-CN" altLang="en-US" sz="1200"/>
              <a:t>），则需要将多余的字符还回缓冲区，并将</a:t>
            </a:r>
            <a:r>
              <a:rPr lang="en-US" altLang="zh-CN" sz="1200"/>
              <a:t>if</a:t>
            </a:r>
            <a:r>
              <a:rPr lang="zh-CN" altLang="en-US" sz="1200"/>
              <a:t>识别为关键字而不是继续尝试将其作为标识符的一部分。</a:t>
            </a:r>
            <a:endParaRPr lang="zh-CN" altLang="en-US" sz="1200"/>
          </a:p>
          <a:p>
            <a:endParaRPr lang="zh-CN" altLang="en-US" sz="1200"/>
          </a:p>
          <a:p>
            <a:r>
              <a:rPr lang="zh-CN" altLang="en-US" sz="1200"/>
              <a:t>数字常量的处理：对于包含小数点或指数符号的浮点数，词法扫描器可能需要预读来确认是否遇到了数字常量的结束。例如，在处理</a:t>
            </a:r>
            <a:r>
              <a:rPr lang="en-US" altLang="zh-CN" sz="1200"/>
              <a:t>123.e5</a:t>
            </a:r>
            <a:r>
              <a:rPr lang="zh-CN" altLang="en-US" sz="1200"/>
              <a:t>这样的浮点数时，如果已经读取了</a:t>
            </a:r>
            <a:r>
              <a:rPr lang="en-US" altLang="zh-CN" sz="1200"/>
              <a:t>123.</a:t>
            </a:r>
            <a:r>
              <a:rPr lang="zh-CN" altLang="en-US" sz="1200"/>
              <a:t>但下一个字符不是数字而是字母（比如</a:t>
            </a:r>
            <a:r>
              <a:rPr lang="en-US" altLang="zh-CN" sz="1200"/>
              <a:t>e</a:t>
            </a:r>
            <a:r>
              <a:rPr lang="zh-CN" altLang="en-US" sz="1200"/>
              <a:t>后面跟着的是</a:t>
            </a:r>
            <a:r>
              <a:rPr lang="en-US" altLang="zh-CN" sz="1200"/>
              <a:t>x</a:t>
            </a:r>
            <a:r>
              <a:rPr lang="zh-CN" altLang="en-US" sz="1200"/>
              <a:t>而非数字），此时需要将非数字字符还回缓冲区，并正确地解析已读取的部分为数字常量。</a:t>
            </a:r>
            <a:endParaRPr lang="zh-CN" altLang="en-US" sz="1200"/>
          </a:p>
        </p:txBody>
      </p:sp>
      <p:sp>
        <p:nvSpPr>
          <p:cNvPr id="12" name="文本框 11"/>
          <p:cNvSpPr txBox="1"/>
          <p:nvPr/>
        </p:nvSpPr>
        <p:spPr>
          <a:xfrm>
            <a:off x="2233930" y="5488305"/>
            <a:ext cx="8928735" cy="368300"/>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意思就是需要依靠后续字符才能判断的符号需要预读然后发现不是预料的字符就还回去</a:t>
            </a:r>
            <a:endParaRPr lang="zh-CN" altLang="en-US">
              <a:solidFill>
                <a:schemeClr val="accent1"/>
              </a:solidFill>
              <a:effectLst>
                <a:outerShdw blurRad="38100" dist="25400" dir="5400000" algn="ctr" rotWithShape="0">
                  <a:srgbClr val="6E747A">
                    <a:alpha val="43000"/>
                  </a:srgbClr>
                </a:outerShdw>
              </a:effectLst>
            </a:endParaRPr>
          </a:p>
        </p:txBody>
      </p:sp>
    </p:spTree>
    <p:custDataLst>
      <p:tags r:id="rId10"/>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438400" y="1064260"/>
            <a:ext cx="7315200" cy="1713865"/>
          </a:xfrm>
          <a:prstGeom prst="rect">
            <a:avLst/>
          </a:prstGeom>
          <a:noFill/>
        </p:spPr>
        <p:txBody>
          <a:bodyPr vert="horz" wrap="square" rtlCol="0" anchor="ctr" anchorCtr="0">
            <a:noAutofit/>
          </a:bodyPr>
          <a:lstStyle/>
          <a:p>
            <a:r>
              <a:rPr lang="zh-CN" altLang="zh-CN" sz="2800" dirty="0">
                <a:effectLst/>
                <a:ea typeface="微软雅黑" panose="020B0503020204020204" charset="-122"/>
                <a:cs typeface="Times New Roman" panose="02020603050405020304" pitchFamily="18" charset="0"/>
              </a:rPr>
              <a:t>一个有限自动机能识别的语言是一个无限集合，则该自动机一定含有回路。</a:t>
            </a:r>
            <a:endParaRPr lang="zh-CN" altLang="en-US" sz="3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2"/>
            </p:custDataLst>
          </p:nvPr>
        </p:nvSpPr>
        <p:spPr>
          <a:xfrm>
            <a:off x="3352800" y="2786063"/>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对</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3"/>
            </p:custDataLst>
          </p:nvPr>
        </p:nvSpPr>
        <p:spPr>
          <a:xfrm>
            <a:off x="3352800" y="3643313"/>
            <a:ext cx="6400800" cy="642938"/>
          </a:xfrm>
          <a:prstGeom prst="rect">
            <a:avLst/>
          </a:prstGeom>
          <a:noFill/>
        </p:spPr>
        <p:txBody>
          <a:bodyPr vert="horz" rtlCol="0" anchor="ctr" anchorCtr="0">
            <a:noAutofit/>
          </a:bodyPr>
          <a:lstStyle/>
          <a:p>
            <a:r>
              <a:rPr lang="zh-CN" altLang="en-US" sz="2600" dirty="0">
                <a:solidFill>
                  <a:srgbClr val="000000"/>
                </a:solidFill>
                <a:latin typeface="微软雅黑" panose="020B0503020204020204" charset="-122"/>
                <a:ea typeface="微软雅黑" panose="020B0503020204020204" charset="-122"/>
                <a:sym typeface="微软雅黑" panose="020B0503020204020204" charset="-122"/>
              </a:rPr>
              <a:t>错</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4"/>
            </p:custDataLst>
          </p:nvPr>
        </p:nvSpPr>
        <p:spPr bwMode="auto">
          <a:xfrm>
            <a:off x="2638425" y="28503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5"/>
            </p:custDataLst>
          </p:nvPr>
        </p:nvSpPr>
        <p:spPr bwMode="auto">
          <a:xfrm>
            <a:off x="2638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6"/>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18" name="组合 17"/>
          <p:cNvGrpSpPr/>
          <p:nvPr>
            <p:custDataLst>
              <p:tags r:id="rId7"/>
            </p:custDataLst>
          </p:nvPr>
        </p:nvGrpSpPr>
        <p:grpSpPr>
          <a:xfrm>
            <a:off x="1524000" y="0"/>
            <a:ext cx="9144000" cy="635000"/>
            <a:chOff x="0" y="0"/>
            <a:chExt cx="9144000" cy="635000"/>
          </a:xfrm>
        </p:grpSpPr>
        <p:sp>
          <p:nvSpPr>
            <p:cNvPr id="14"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15"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16"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Tree>
    <p:custDataLst>
      <p:tags r:id="rId1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zh-CN" sz="2400" b="1" dirty="0">
                <a:effectLst/>
                <a:latin typeface="+mn-ea"/>
                <a:ea typeface="+mn-ea"/>
                <a:cs typeface="Times New Roman" panose="02020603050405020304" pitchFamily="18" charset="0"/>
              </a:rPr>
              <a:t>下列动作中，不是自下而上分析动作的是</a:t>
            </a:r>
            <a:r>
              <a:rPr lang="en-US" altLang="zh-CN" sz="2400" b="1" dirty="0">
                <a:effectLst/>
                <a:latin typeface="+mn-ea"/>
                <a:ea typeface="+mn-ea"/>
                <a:cs typeface="Times New Roman" panose="02020603050405020304" pitchFamily="18" charset="0"/>
              </a:rPr>
              <a:t>( )</a:t>
            </a:r>
            <a:r>
              <a:rPr lang="zh-CN" altLang="zh-CN" sz="2400" b="1" dirty="0">
                <a:effectLst/>
                <a:latin typeface="+mn-ea"/>
                <a:ea typeface="+mn-ea"/>
                <a:cs typeface="Times New Roman" panose="02020603050405020304" pitchFamily="18" charset="0"/>
              </a:rPr>
              <a:t>。</a:t>
            </a:r>
            <a:endParaRPr lang="zh-CN" altLang="en-US" sz="3200" b="1" dirty="0">
              <a:solidFill>
                <a:srgbClr val="000000"/>
              </a:solidFill>
              <a:latin typeface="+mn-ea"/>
              <a:ea typeface="+mn-ea"/>
              <a:sym typeface="微软雅黑" panose="020B0503020204020204" charset="-122"/>
            </a:endParaRPr>
          </a:p>
        </p:txBody>
      </p:sp>
      <p:sp>
        <p:nvSpPr>
          <p:cNvPr id="7" name="文本框 6"/>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zh-CN" sz="2400" b="1" dirty="0">
                <a:effectLst/>
                <a:ea typeface="微软雅黑" panose="020B0503020204020204" charset="-122"/>
                <a:cs typeface="Times New Roman" panose="02020603050405020304" pitchFamily="18" charset="0"/>
              </a:rPr>
              <a:t>移进</a:t>
            </a:r>
            <a:endParaRPr lang="zh-CN" altLang="en-US" sz="3200"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zh-CN" sz="2400" b="1" dirty="0">
                <a:effectLst/>
                <a:ea typeface="微软雅黑" panose="020B0503020204020204" charset="-122"/>
                <a:cs typeface="Times New Roman" panose="02020603050405020304" pitchFamily="18" charset="0"/>
              </a:rPr>
              <a:t>展开</a:t>
            </a:r>
            <a:endParaRPr lang="zh-CN" altLang="en-US" sz="3200"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文本框 8"/>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zh-CN" sz="2400" b="1" dirty="0">
                <a:effectLst/>
                <a:ea typeface="微软雅黑" panose="020B0503020204020204" charset="-122"/>
                <a:cs typeface="Times New Roman" panose="02020603050405020304" pitchFamily="18" charset="0"/>
              </a:rPr>
              <a:t>接受</a:t>
            </a:r>
            <a:endParaRPr lang="zh-CN" altLang="en-US" sz="3200"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文本框 9"/>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zh-CN" sz="2400" b="1" dirty="0">
                <a:effectLst/>
                <a:ea typeface="微软雅黑" panose="020B0503020204020204" charset="-122"/>
                <a:cs typeface="Times New Roman" panose="02020603050405020304" pitchFamily="18" charset="0"/>
              </a:rPr>
              <a:t>报错</a:t>
            </a:r>
            <a:endParaRPr lang="zh-CN" altLang="en-US" sz="3200"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6"/>
            </p:custDataLst>
          </p:nvPr>
        </p:nvSpPr>
        <p:spPr bwMode="auto">
          <a:xfrm>
            <a:off x="15716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7"/>
            </p:custDataLst>
          </p:nvPr>
        </p:nvSpPr>
        <p:spPr bwMode="auto">
          <a:xfrm>
            <a:off x="15716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椭圆 12"/>
          <p:cNvSpPr>
            <a:spLocks noChangeAspect="1"/>
          </p:cNvSpPr>
          <p:nvPr>
            <p:custDataLst>
              <p:tags r:id="rId8"/>
            </p:custDataLst>
          </p:nvPr>
        </p:nvSpPr>
        <p:spPr bwMode="auto">
          <a:xfrm>
            <a:off x="15716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4" name="椭圆 13"/>
          <p:cNvSpPr>
            <a:spLocks noChangeAspect="1"/>
          </p:cNvSpPr>
          <p:nvPr>
            <p:custDataLst>
              <p:tags r:id="rId9"/>
            </p:custDataLst>
          </p:nvPr>
        </p:nvSpPr>
        <p:spPr bwMode="auto">
          <a:xfrm>
            <a:off x="15716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5" name="矩形: 圆角 14"/>
          <p:cNvSpPr/>
          <p:nvPr>
            <p:custDataLst>
              <p:tags r:id="rId10"/>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20" name="组合 19"/>
          <p:cNvGrpSpPr/>
          <p:nvPr>
            <p:custDataLst>
              <p:tags r:id="rId11"/>
            </p:custDataLst>
          </p:nvPr>
        </p:nvGrpSpPr>
        <p:grpSpPr>
          <a:xfrm>
            <a:off x="0" y="0"/>
            <a:ext cx="12192000" cy="635000"/>
            <a:chOff x="0" y="0"/>
            <a:chExt cx="12192000" cy="635000"/>
          </a:xfrm>
        </p:grpSpPr>
        <p:sp>
          <p:nvSpPr>
            <p:cNvPr id="16" name="TitleBackground"/>
            <p:cNvSpPr/>
            <p:nvPr>
              <p:custDataLst>
                <p:tags r:id="rId12"/>
              </p:custDataLst>
            </p:nvPr>
          </p:nvSpPr>
          <p:spPr bwMode="auto">
            <a:xfrm>
              <a:off x="0" y="0"/>
              <a:ext cx="12192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17" name="ColorBlock"/>
            <p:cNvSpPr/>
            <p:nvPr>
              <p:custDataLst>
                <p:tags r:id="rId1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18"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9"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5" name="图片 4"/>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8"/>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330325" y="752887"/>
            <a:ext cx="9753600" cy="2143125"/>
          </a:xfrm>
          <a:prstGeom prst="rect">
            <a:avLst/>
          </a:prstGeom>
          <a:noFill/>
        </p:spPr>
        <p:txBody>
          <a:bodyPr vert="horz" wrap="square" rtlCol="0" anchor="ctr" anchorCtr="0">
            <a:noAutofit/>
          </a:bodyPr>
          <a:lstStyle/>
          <a:p>
            <a:r>
              <a:rPr lang="zh-CN" altLang="zh-CN" sz="2400" b="1" dirty="0">
                <a:effectLst/>
                <a:ea typeface="微软雅黑" panose="020B0503020204020204" charset="-122"/>
                <a:cs typeface="Times New Roman" panose="02020603050405020304" pitchFamily="18" charset="0"/>
              </a:rPr>
              <a:t>判断自下而上的分析过程已经分析成功的状态是什么？</a:t>
            </a:r>
            <a:endParaRPr lang="zh-CN" altLang="en-US" sz="3200"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矩形: 圆角 4"/>
          <p:cNvSpPr/>
          <p:nvPr>
            <p:custDataLst>
              <p:tags r:id="rId2"/>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作答</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10" name="组合 9"/>
          <p:cNvGrpSpPr/>
          <p:nvPr>
            <p:custDataLst>
              <p:tags r:id="rId3"/>
            </p:custDataLst>
          </p:nvPr>
        </p:nvGrpSpPr>
        <p:grpSpPr>
          <a:xfrm>
            <a:off x="0" y="0"/>
            <a:ext cx="12192000" cy="635000"/>
            <a:chOff x="0" y="0"/>
            <a:chExt cx="12192000" cy="635000"/>
          </a:xfrm>
        </p:grpSpPr>
        <p:sp>
          <p:nvSpPr>
            <p:cNvPr id="6" name="TitleBackground"/>
            <p:cNvSpPr/>
            <p:nvPr>
              <p:custDataLst>
                <p:tags r:id="rId4"/>
              </p:custDataLst>
            </p:nvPr>
          </p:nvSpPr>
          <p:spPr bwMode="auto">
            <a:xfrm>
              <a:off x="0" y="0"/>
              <a:ext cx="12192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7" name="ColorBlock"/>
            <p:cNvSpPr/>
            <p:nvPr>
              <p:custDataLst>
                <p:tags r:id="rId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8" name="TypeText"/>
            <p:cNvSpPr txBox="1"/>
            <p:nvPr>
              <p:custDataLst>
                <p:tags r:id="rId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主观题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TipText"/>
            <p:cNvSpPr txBox="1"/>
            <p:nvPr>
              <p:custDataLst>
                <p:tags r:id="rId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8"/>
            </p:custDataLst>
          </p:nvPr>
        </p:nvPicPr>
        <p:blipFill>
          <a:blip r:embed="rId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2" name="文本框 1"/>
          <p:cNvSpPr txBox="1"/>
          <p:nvPr/>
        </p:nvSpPr>
        <p:spPr>
          <a:xfrm>
            <a:off x="1466215" y="2702560"/>
            <a:ext cx="7788910" cy="3138170"/>
          </a:xfrm>
          <a:prstGeom prst="rect">
            <a:avLst/>
          </a:prstGeom>
          <a:noFill/>
        </p:spPr>
        <p:txBody>
          <a:bodyPr wrap="square" rtlCol="0">
            <a:spAutoFit/>
          </a:bodyPr>
          <a:p>
            <a:pPr indent="457200"/>
            <a:r>
              <a:rPr lang="zh-CN" altLang="en-US"/>
              <a:t>在自下而上的语法分析过程中，判断分析成功完成的状态通常是基于栈中的内容和输入缓冲区的状态。具体来说，当满足以下条件时，可以认为分析过程成功完成：</a:t>
            </a:r>
            <a:endParaRPr lang="zh-CN" altLang="en-US"/>
          </a:p>
          <a:p>
            <a:endParaRPr lang="en-US" altLang="zh-CN"/>
          </a:p>
          <a:p>
            <a:pPr indent="457200"/>
            <a:r>
              <a:rPr lang="zh-CN" altLang="en-US"/>
              <a:t>栈顶为开始符号：栈中只剩下文法的开始符号（</a:t>
            </a:r>
            <a:r>
              <a:rPr lang="en-US" altLang="zh-CN"/>
              <a:t>Start Symbol</a:t>
            </a:r>
            <a:r>
              <a:rPr lang="zh-CN" altLang="en-US"/>
              <a:t>），且没有其他额外的符号或状态信息。</a:t>
            </a:r>
            <a:endParaRPr lang="zh-CN" altLang="en-US"/>
          </a:p>
          <a:p>
            <a:pPr indent="457200"/>
            <a:r>
              <a:rPr lang="zh-CN" altLang="en-US"/>
              <a:t>输入缓冲区为空：所有输入都已经读取完毕，并且输入缓冲区为空，意味着整个输入串已经被成功解析。</a:t>
            </a:r>
            <a:endParaRPr lang="zh-CN" altLang="en-US"/>
          </a:p>
          <a:p>
            <a:pPr indent="457200"/>
            <a:r>
              <a:rPr lang="zh-CN" altLang="en-US"/>
              <a:t>到达接受状态：在某些分析器实现中，比如使用</a:t>
            </a:r>
            <a:r>
              <a:rPr lang="en-US" altLang="zh-CN"/>
              <a:t>LR</a:t>
            </a:r>
            <a:r>
              <a:rPr lang="zh-CN" altLang="en-US"/>
              <a:t>分析器（包括</a:t>
            </a:r>
            <a:r>
              <a:rPr lang="en-US" altLang="zh-CN"/>
              <a:t>SLR</a:t>
            </a:r>
            <a:r>
              <a:rPr lang="zh-CN" altLang="en-US"/>
              <a:t>、</a:t>
            </a:r>
            <a:r>
              <a:rPr lang="en-US" altLang="zh-CN"/>
              <a:t>LALR</a:t>
            </a:r>
            <a:r>
              <a:rPr lang="zh-CN" altLang="en-US"/>
              <a:t>、</a:t>
            </a:r>
            <a:r>
              <a:rPr lang="en-US" altLang="zh-CN"/>
              <a:t>LR(1)</a:t>
            </a:r>
            <a:r>
              <a:rPr lang="zh-CN" altLang="en-US"/>
              <a:t>等）时，如果当前状态转换到了一个明确标记为</a:t>
            </a:r>
            <a:r>
              <a:rPr lang="en-US" altLang="zh-CN"/>
              <a:t>“</a:t>
            </a:r>
            <a:r>
              <a:rPr lang="zh-CN" altLang="en-US"/>
              <a:t>接受</a:t>
            </a:r>
            <a:r>
              <a:rPr lang="en-US" altLang="zh-CN"/>
              <a:t>”</a:t>
            </a:r>
            <a:r>
              <a:rPr lang="zh-CN" altLang="en-US"/>
              <a:t>（</a:t>
            </a:r>
            <a:r>
              <a:rPr lang="en-US" altLang="zh-CN"/>
              <a:t>Accept</a:t>
            </a:r>
            <a:r>
              <a:rPr lang="zh-CN" altLang="en-US"/>
              <a:t>）的状态，则表示分析成功。</a:t>
            </a:r>
            <a:endParaRPr lang="zh-CN" altLang="en-US"/>
          </a:p>
        </p:txBody>
      </p:sp>
    </p:spTree>
    <p:custDataLst>
      <p:tags r:id="rId10"/>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zh-CN" sz="2400" b="1" dirty="0">
                <a:effectLst/>
                <a:ea typeface="微软雅黑" panose="020B0503020204020204" charset="-122"/>
                <a:cs typeface="Times New Roman" panose="02020603050405020304" pitchFamily="18" charset="0"/>
              </a:rPr>
              <a:t>什么是规范规约？</a:t>
            </a:r>
            <a:endParaRPr lang="zh-CN" altLang="en-US" sz="3200"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矩形: 圆角 4"/>
          <p:cNvSpPr/>
          <p:nvPr>
            <p:custDataLst>
              <p:tags r:id="rId2"/>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作答</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10" name="组合 9"/>
          <p:cNvGrpSpPr/>
          <p:nvPr>
            <p:custDataLst>
              <p:tags r:id="rId3"/>
            </p:custDataLst>
          </p:nvPr>
        </p:nvGrpSpPr>
        <p:grpSpPr>
          <a:xfrm>
            <a:off x="0" y="0"/>
            <a:ext cx="12192000" cy="635000"/>
            <a:chOff x="0" y="0"/>
            <a:chExt cx="12192000" cy="635000"/>
          </a:xfrm>
        </p:grpSpPr>
        <p:sp>
          <p:nvSpPr>
            <p:cNvPr id="6" name="TitleBackground"/>
            <p:cNvSpPr/>
            <p:nvPr>
              <p:custDataLst>
                <p:tags r:id="rId4"/>
              </p:custDataLst>
            </p:nvPr>
          </p:nvSpPr>
          <p:spPr bwMode="auto">
            <a:xfrm>
              <a:off x="0" y="0"/>
              <a:ext cx="12192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7" name="ColorBlock"/>
            <p:cNvSpPr/>
            <p:nvPr>
              <p:custDataLst>
                <p:tags r:id="rId5"/>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8" name="TypeText"/>
            <p:cNvSpPr txBox="1"/>
            <p:nvPr>
              <p:custDataLst>
                <p:tags r:id="rId6"/>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主观题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TipText"/>
            <p:cNvSpPr txBox="1"/>
            <p:nvPr>
              <p:custDataLst>
                <p:tags r:id="rId7"/>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8"/>
            </p:custDataLst>
          </p:nvPr>
        </p:nvPicPr>
        <p:blipFill>
          <a:blip r:embed="rId9">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2" name="文本框 1"/>
          <p:cNvSpPr txBox="1"/>
          <p:nvPr/>
        </p:nvSpPr>
        <p:spPr>
          <a:xfrm>
            <a:off x="1219200" y="2331720"/>
            <a:ext cx="9255760" cy="3415030"/>
          </a:xfrm>
          <a:prstGeom prst="rect">
            <a:avLst/>
          </a:prstGeom>
          <a:noFill/>
        </p:spPr>
        <p:txBody>
          <a:bodyPr wrap="square" rtlCol="0">
            <a:spAutoFit/>
          </a:bodyPr>
          <a:p>
            <a:pPr indent="457200"/>
            <a:r>
              <a:rPr lang="zh-CN" altLang="en-US"/>
              <a:t>规范规约（</a:t>
            </a:r>
            <a:r>
              <a:rPr lang="en-US" altLang="zh-CN"/>
              <a:t>Canonical Reduction</a:t>
            </a:r>
            <a:r>
              <a:rPr lang="zh-CN" altLang="en-US"/>
              <a:t>）是指在自下而上的语法分析过程中，按照一种特定的标准方式对输入字符串进行归约的方法。具体来说，在语法分析中，特别是对于</a:t>
            </a:r>
            <a:r>
              <a:rPr lang="en-US" altLang="zh-CN"/>
              <a:t>LR(k)</a:t>
            </a:r>
            <a:r>
              <a:rPr lang="zh-CN" altLang="en-US"/>
              <a:t>（其中</a:t>
            </a:r>
            <a:r>
              <a:rPr lang="en-US" altLang="zh-CN"/>
              <a:t>k</a:t>
            </a:r>
            <a:r>
              <a:rPr lang="zh-CN" altLang="en-US"/>
              <a:t>代表前瞻符号的数量）分析方法，规范规约指的是：</a:t>
            </a:r>
            <a:endParaRPr lang="zh-CN" altLang="en-US"/>
          </a:p>
          <a:p>
            <a:endParaRPr lang="en-US" altLang="zh-CN"/>
          </a:p>
          <a:p>
            <a:pPr indent="457200"/>
            <a:r>
              <a:rPr lang="zh-CN" altLang="en-US"/>
              <a:t>总是优先归约句柄：在当前句型中找到最左边的可归约串（即句柄），并使用相应的产生式将其替换为其左部符号。这是最左推导的逆过程。</a:t>
            </a:r>
            <a:endParaRPr lang="zh-CN" altLang="en-US"/>
          </a:p>
          <a:p>
            <a:pPr indent="457200"/>
            <a:r>
              <a:rPr lang="zh-CN" altLang="en-US"/>
              <a:t>确保唯一性与确定性：规范规约保证了对于任何给定的有效输入字符串，存在一个唯一的、标准的归约序列将其转换为文法的开始符号。这意味着每一步操作都是明确且唯一的，避免了歧义。</a:t>
            </a:r>
            <a:endParaRPr lang="zh-CN" altLang="en-US"/>
          </a:p>
          <a:p>
            <a:pPr indent="457200"/>
            <a:r>
              <a:rPr lang="en-US" altLang="zh-CN"/>
              <a:t>LR</a:t>
            </a:r>
            <a:r>
              <a:rPr lang="zh-CN" altLang="en-US"/>
              <a:t>分析的核心：在</a:t>
            </a:r>
            <a:r>
              <a:rPr lang="en-US" altLang="zh-CN"/>
              <a:t>LR</a:t>
            </a:r>
            <a:r>
              <a:rPr lang="zh-CN" altLang="en-US"/>
              <a:t>分析方法中，通过预先构建的状态转换表来指导何时执行移进（将下一个输入符号压入栈中）和何时执行归约（根据当前状态和栈顶内容）。这种方法能够有效地实现规范规约，并支持高效的语法分析。</a:t>
            </a:r>
            <a:endParaRPr lang="zh-CN" altLang="en-US"/>
          </a:p>
        </p:txBody>
      </p:sp>
    </p:spTree>
    <p:custDataLst>
      <p:tags r:id="rId10"/>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zh-CN" sz="2400" b="1" dirty="0">
                <a:effectLst/>
                <a:latin typeface="+mn-ea"/>
                <a:ea typeface="+mn-ea"/>
                <a:cs typeface="Times New Roman" panose="02020603050405020304" pitchFamily="18" charset="0"/>
              </a:rPr>
              <a:t>自底而上的分析方法对应着</a:t>
            </a:r>
            <a:r>
              <a:rPr lang="zh-CN" altLang="en-US" sz="2400" b="1" dirty="0">
                <a:solidFill>
                  <a:srgbClr val="639EF4"/>
                </a:solidFill>
                <a:effectLst/>
                <a:latin typeface="+mn-ea"/>
                <a:ea typeface="+mn-ea"/>
                <a:cs typeface="Times New Roman" panose="02020603050405020304" pitchFamily="18" charset="0"/>
              </a:rPr>
              <a:t> </a:t>
            </a:r>
            <a:r>
              <a:rPr lang="en-US" altLang="zh-CN" sz="2400" b="1" dirty="0">
                <a:solidFill>
                  <a:srgbClr val="639EF4"/>
                </a:solidFill>
                <a:effectLst/>
                <a:latin typeface="+mn-ea"/>
                <a:ea typeface="+mn-ea"/>
                <a:cs typeface="Times New Roman" panose="02020603050405020304" pitchFamily="18" charset="0"/>
              </a:rPr>
              <a:t>[</a:t>
            </a:r>
            <a:r>
              <a:rPr lang="zh-CN" altLang="en-US" sz="2400" b="1" dirty="0">
                <a:solidFill>
                  <a:srgbClr val="639EF4"/>
                </a:solidFill>
                <a:effectLst/>
                <a:latin typeface="+mn-ea"/>
                <a:ea typeface="+mn-ea"/>
                <a:cs typeface="Times New Roman" panose="02020603050405020304" pitchFamily="18" charset="0"/>
              </a:rPr>
              <a:t>填空</a:t>
            </a:r>
            <a:r>
              <a:rPr lang="en-US" altLang="zh-CN" sz="2400" b="1" dirty="0">
                <a:solidFill>
                  <a:srgbClr val="639EF4"/>
                </a:solidFill>
                <a:effectLst/>
                <a:latin typeface="+mn-ea"/>
                <a:ea typeface="+mn-ea"/>
                <a:cs typeface="Times New Roman" panose="02020603050405020304" pitchFamily="18" charset="0"/>
              </a:rPr>
              <a:t>1]</a:t>
            </a:r>
            <a:r>
              <a:rPr lang="zh-CN" altLang="zh-CN" sz="2400" b="1" dirty="0">
                <a:effectLst/>
                <a:latin typeface="+mn-ea"/>
                <a:ea typeface="+mn-ea"/>
                <a:cs typeface="Times New Roman" panose="02020603050405020304" pitchFamily="18" charset="0"/>
              </a:rPr>
              <a:t>推导。</a:t>
            </a:r>
            <a:endParaRPr lang="zh-CN" altLang="en-US" sz="3200" b="1" dirty="0">
              <a:solidFill>
                <a:srgbClr val="000000"/>
              </a:solidFill>
              <a:latin typeface="+mn-ea"/>
              <a:ea typeface="+mn-ea"/>
              <a:sym typeface="微软雅黑" panose="020B0503020204020204" charset="-122"/>
            </a:endParaRPr>
          </a:p>
        </p:txBody>
      </p:sp>
      <p:sp>
        <p:nvSpPr>
          <p:cNvPr id="5" name="矩形: 圆角 4"/>
          <p:cNvSpPr/>
          <p:nvPr>
            <p:custDataLst>
              <p:tags r:id="rId2"/>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作答</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矩形 10"/>
          <p:cNvSpPr/>
          <p:nvPr>
            <p:custDataLst>
              <p:tags r:id="rId3"/>
            </p:custDataLst>
          </p:nvPr>
        </p:nvSpPr>
        <p:spPr bwMode="auto">
          <a:xfrm>
            <a:off x="0" y="5727383"/>
            <a:ext cx="12192000" cy="487680"/>
          </a:xfrm>
          <a:prstGeom prst="rect">
            <a:avLst/>
          </a:prstGeom>
          <a:solidFill>
            <a:srgbClr val="FBFAEF"/>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none" lIns="91440" tIns="45720" rIns="91440" bIns="45720" numCol="1" rtlCol="0" anchor="ctr" anchorCtr="1" compatLnSpc="1">
            <a:noAutofit/>
          </a:bodyPr>
          <a:lstStyle/>
          <a:p>
            <a:r>
              <a:rPr kumimoji="0" lang="zh-CN" altLang="en-US" sz="1600" b="1"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rPr>
              <a:t>正常使用填空题需</a:t>
            </a:r>
            <a:r>
              <a:rPr kumimoji="0" lang="en-US" altLang="zh-CN" sz="1600" b="1"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rPr>
              <a:t>3.0</a:t>
            </a:r>
            <a:r>
              <a:rPr kumimoji="0" lang="zh-CN" altLang="en-US" sz="1600" b="1"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rPr>
              <a:t>以上版本雨课堂</a:t>
            </a:r>
            <a:endParaRPr kumimoji="0" lang="zh-CN" altLang="en-US" sz="1600" b="1" i="0" u="none" strike="noStrike" cap="none" normalizeH="0" baseline="0">
              <a:ln>
                <a:noFill/>
              </a:ln>
              <a:solidFill>
                <a:srgbClr val="F84F41"/>
              </a:solidFill>
              <a:effectLst/>
              <a:latin typeface="微软雅黑" panose="020B0503020204020204" charset="-122"/>
              <a:ea typeface="微软雅黑" panose="020B0503020204020204" charset="-122"/>
              <a:sym typeface="微软雅黑" panose="020B0503020204020204" charset="-122"/>
            </a:endParaRPr>
          </a:p>
        </p:txBody>
      </p:sp>
      <p:grpSp>
        <p:nvGrpSpPr>
          <p:cNvPr id="10" name="组合 9"/>
          <p:cNvGrpSpPr/>
          <p:nvPr>
            <p:custDataLst>
              <p:tags r:id="rId4"/>
            </p:custDataLst>
          </p:nvPr>
        </p:nvGrpSpPr>
        <p:grpSpPr>
          <a:xfrm>
            <a:off x="0" y="0"/>
            <a:ext cx="12192000" cy="635000"/>
            <a:chOff x="0" y="0"/>
            <a:chExt cx="12192000" cy="635000"/>
          </a:xfrm>
        </p:grpSpPr>
        <p:sp>
          <p:nvSpPr>
            <p:cNvPr id="6" name="TitleBackground"/>
            <p:cNvSpPr/>
            <p:nvPr>
              <p:custDataLst>
                <p:tags r:id="rId5"/>
              </p:custDataLst>
            </p:nvPr>
          </p:nvSpPr>
          <p:spPr bwMode="auto">
            <a:xfrm>
              <a:off x="0" y="0"/>
              <a:ext cx="12192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7" name="ColorBlock"/>
            <p:cNvSpPr/>
            <p:nvPr>
              <p:custDataLst>
                <p:tags r:id="rId6"/>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8" name="TypeText"/>
            <p:cNvSpPr txBox="1"/>
            <p:nvPr>
              <p:custDataLst>
                <p:tags r:id="rId7"/>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填空题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TipText"/>
            <p:cNvSpPr txBox="1"/>
            <p:nvPr>
              <p:custDataLst>
                <p:tags r:id="rId8"/>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9"/>
            </p:custDataLst>
          </p:nvPr>
        </p:nvPicPr>
        <p:blipFill>
          <a:blip r:embed="rId10">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2" name="文本框 1"/>
          <p:cNvSpPr txBox="1"/>
          <p:nvPr/>
        </p:nvSpPr>
        <p:spPr>
          <a:xfrm>
            <a:off x="2984500" y="3060700"/>
            <a:ext cx="4064000" cy="368300"/>
          </a:xfrm>
          <a:prstGeom prst="rect">
            <a:avLst/>
          </a:prstGeom>
          <a:noFill/>
        </p:spPr>
        <p:txBody>
          <a:bodyPr wrap="square" rtlCol="0">
            <a:spAutoFit/>
          </a:bodyPr>
          <a:p>
            <a:r>
              <a:rPr lang="zh-CN" altLang="en-US"/>
              <a:t>最右</a:t>
            </a:r>
            <a:endParaRPr lang="zh-CN" altLang="en-US"/>
          </a:p>
        </p:txBody>
      </p:sp>
    </p:spTree>
    <p:custDataLst>
      <p:tags r:id="rId1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zh-CN" sz="2400" b="1" dirty="0">
                <a:effectLst/>
                <a:ea typeface="微软雅黑" panose="020B0503020204020204" charset="-122"/>
                <a:cs typeface="Times New Roman" panose="02020603050405020304" pitchFamily="18" charset="0"/>
              </a:rPr>
              <a:t>在自底而上的语法分析方法中，分析的关键是</a:t>
            </a:r>
            <a:endParaRPr lang="zh-CN" altLang="en-US" sz="2400"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zh-CN" sz="2400" b="1" dirty="0">
                <a:effectLst/>
                <a:ea typeface="微软雅黑" panose="020B0503020204020204" charset="-122"/>
                <a:cs typeface="Times New Roman" panose="02020603050405020304" pitchFamily="18" charset="0"/>
              </a:rPr>
              <a:t>寻找句型</a:t>
            </a:r>
            <a:endParaRPr lang="zh-CN" altLang="en-US" sz="2400"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zh-CN" sz="2400" b="1" dirty="0">
                <a:effectLst/>
                <a:ea typeface="微软雅黑" panose="020B0503020204020204" charset="-122"/>
                <a:cs typeface="Times New Roman" panose="02020603050405020304" pitchFamily="18" charset="0"/>
              </a:rPr>
              <a:t>消除递归</a:t>
            </a:r>
            <a:endParaRPr lang="zh-CN" altLang="en-US" sz="2400"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zh-CN" sz="2400" b="1" dirty="0">
                <a:effectLst/>
                <a:ea typeface="微软雅黑" panose="020B0503020204020204" charset="-122"/>
                <a:cs typeface="Times New Roman" panose="02020603050405020304" pitchFamily="18" charset="0"/>
              </a:rPr>
              <a:t>选择候选式</a:t>
            </a:r>
            <a:endParaRPr lang="zh-CN" altLang="en-US" sz="2400"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zh-CN" sz="2400" b="1" dirty="0">
                <a:effectLst/>
                <a:ea typeface="微软雅黑" panose="020B0503020204020204" charset="-122"/>
                <a:cs typeface="Times New Roman" panose="02020603050405020304" pitchFamily="18" charset="0"/>
              </a:rPr>
              <a:t>寻找句柄</a:t>
            </a:r>
            <a:endParaRPr lang="zh-CN" altLang="en-US" sz="2400"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bwMode="auto">
          <a:xfrm>
            <a:off x="15716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bwMode="auto">
          <a:xfrm>
            <a:off x="15716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bwMode="auto">
          <a:xfrm>
            <a:off x="15716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bwMode="auto">
          <a:xfrm>
            <a:off x="1571625" y="54221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18" name="组合 17"/>
          <p:cNvGrpSpPr/>
          <p:nvPr>
            <p:custDataLst>
              <p:tags r:id="rId11"/>
            </p:custDataLst>
          </p:nvPr>
        </p:nvGrpSpPr>
        <p:grpSpPr>
          <a:xfrm>
            <a:off x="0" y="0"/>
            <a:ext cx="12192000" cy="635000"/>
            <a:chOff x="0" y="0"/>
            <a:chExt cx="12192000" cy="635000"/>
          </a:xfrm>
        </p:grpSpPr>
        <p:sp>
          <p:nvSpPr>
            <p:cNvPr id="14" name="TitleBackground"/>
            <p:cNvSpPr/>
            <p:nvPr>
              <p:custDataLst>
                <p:tags r:id="rId12"/>
              </p:custDataLst>
            </p:nvPr>
          </p:nvSpPr>
          <p:spPr bwMode="auto">
            <a:xfrm>
              <a:off x="0" y="0"/>
              <a:ext cx="12192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15" name="ColorBlock"/>
            <p:cNvSpPr/>
            <p:nvPr>
              <p:custDataLst>
                <p:tags r:id="rId1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16"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8"/>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zh-CN" sz="2400" b="1" dirty="0">
                <a:effectLst/>
                <a:latin typeface="+mn-ea"/>
                <a:ea typeface="+mn-ea"/>
                <a:cs typeface="Times New Roman" panose="02020603050405020304" pitchFamily="18" charset="0"/>
              </a:rPr>
              <a:t>若</a:t>
            </a:r>
            <a:r>
              <a:rPr lang="en-US" altLang="zh-CN" sz="2400" b="1" dirty="0">
                <a:effectLst/>
                <a:latin typeface="+mn-ea"/>
                <a:ea typeface="+mn-ea"/>
                <a:cs typeface="Times New Roman" panose="02020603050405020304" pitchFamily="18" charset="0"/>
              </a:rPr>
              <a:t>a</a:t>
            </a:r>
            <a:r>
              <a:rPr lang="zh-CN" altLang="zh-CN" sz="2400" b="1" dirty="0">
                <a:effectLst/>
                <a:latin typeface="+mn-ea"/>
                <a:ea typeface="+mn-ea"/>
                <a:cs typeface="Times New Roman" panose="02020603050405020304" pitchFamily="18" charset="0"/>
              </a:rPr>
              <a:t>为终结符，则</a:t>
            </a:r>
            <a:r>
              <a:rPr lang="en-US" altLang="zh-CN" sz="2400" b="1" dirty="0">
                <a:effectLst/>
                <a:latin typeface="+mn-ea"/>
                <a:ea typeface="+mn-ea"/>
                <a:cs typeface="Times New Roman" panose="02020603050405020304" pitchFamily="18" charset="0"/>
              </a:rPr>
              <a:t>A→α · aβ</a:t>
            </a:r>
            <a:r>
              <a:rPr lang="zh-CN" altLang="zh-CN" sz="2400" b="1" dirty="0">
                <a:effectLst/>
                <a:latin typeface="+mn-ea"/>
                <a:ea typeface="+mn-ea"/>
                <a:cs typeface="Times New Roman" panose="02020603050405020304" pitchFamily="18" charset="0"/>
              </a:rPr>
              <a:t>为</a:t>
            </a:r>
            <a:r>
              <a:rPr lang="en-US" altLang="zh-CN" sz="2400" b="1" dirty="0">
                <a:effectLst/>
                <a:latin typeface="+mn-ea"/>
                <a:ea typeface="+mn-ea"/>
                <a:cs typeface="Times New Roman" panose="02020603050405020304" pitchFamily="18" charset="0"/>
              </a:rPr>
              <a:t>( )</a:t>
            </a:r>
            <a:r>
              <a:rPr lang="zh-CN" altLang="zh-CN" sz="2400" b="1" dirty="0">
                <a:effectLst/>
                <a:latin typeface="+mn-ea"/>
                <a:ea typeface="+mn-ea"/>
                <a:cs typeface="Times New Roman" panose="02020603050405020304" pitchFamily="18" charset="0"/>
              </a:rPr>
              <a:t>项目。</a:t>
            </a:r>
            <a:endParaRPr lang="zh-CN" altLang="en-US" sz="3200" b="1" dirty="0">
              <a:solidFill>
                <a:srgbClr val="000000"/>
              </a:solidFill>
              <a:latin typeface="+mn-ea"/>
              <a:ea typeface="+mn-ea"/>
              <a:sym typeface="微软雅黑" panose="020B0503020204020204" charset="-122"/>
            </a:endParaRPr>
          </a:p>
        </p:txBody>
      </p:sp>
      <p:sp>
        <p:nvSpPr>
          <p:cNvPr id="7" name="文本框 6"/>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zh-CN" sz="2400" b="1" dirty="0">
                <a:effectLst/>
                <a:latin typeface="+mn-ea"/>
                <a:ea typeface="+mn-ea"/>
                <a:cs typeface="Times New Roman" panose="02020603050405020304" pitchFamily="18" charset="0"/>
              </a:rPr>
              <a:t>归约</a:t>
            </a:r>
            <a:endParaRPr lang="zh-CN" altLang="en-US" sz="3200" b="1" dirty="0">
              <a:solidFill>
                <a:srgbClr val="000000"/>
              </a:solidFill>
              <a:latin typeface="+mn-ea"/>
              <a:ea typeface="+mn-ea"/>
              <a:sym typeface="微软雅黑" panose="020B0503020204020204" charset="-122"/>
            </a:endParaRPr>
          </a:p>
        </p:txBody>
      </p:sp>
      <p:sp>
        <p:nvSpPr>
          <p:cNvPr id="8" name="文本框 7"/>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zh-CN" sz="2400" b="1" dirty="0">
                <a:effectLst/>
                <a:latin typeface="+mn-ea"/>
                <a:ea typeface="+mn-ea"/>
                <a:cs typeface="Times New Roman" panose="02020603050405020304" pitchFamily="18" charset="0"/>
              </a:rPr>
              <a:t>移进</a:t>
            </a:r>
            <a:endParaRPr lang="zh-CN" altLang="en-US" sz="3200" b="1" dirty="0">
              <a:solidFill>
                <a:srgbClr val="000000"/>
              </a:solidFill>
              <a:latin typeface="+mn-ea"/>
              <a:ea typeface="+mn-ea"/>
              <a:sym typeface="微软雅黑" panose="020B0503020204020204" charset="-122"/>
            </a:endParaRPr>
          </a:p>
        </p:txBody>
      </p:sp>
      <p:sp>
        <p:nvSpPr>
          <p:cNvPr id="9" name="文本框 8"/>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zh-CN" sz="2400" b="1" dirty="0">
                <a:effectLst/>
                <a:latin typeface="+mn-ea"/>
                <a:ea typeface="+mn-ea"/>
                <a:cs typeface="Times New Roman" panose="02020603050405020304" pitchFamily="18" charset="0"/>
              </a:rPr>
              <a:t>接受</a:t>
            </a:r>
            <a:endParaRPr lang="zh-CN" altLang="en-US" sz="3200" b="1" dirty="0">
              <a:solidFill>
                <a:srgbClr val="000000"/>
              </a:solidFill>
              <a:latin typeface="+mn-ea"/>
              <a:ea typeface="+mn-ea"/>
              <a:sym typeface="微软雅黑" panose="020B0503020204020204" charset="-122"/>
            </a:endParaRPr>
          </a:p>
        </p:txBody>
      </p:sp>
      <p:sp>
        <p:nvSpPr>
          <p:cNvPr id="10" name="文本框 9"/>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zh-CN" sz="2400" b="1" dirty="0">
                <a:effectLst/>
                <a:latin typeface="+mn-ea"/>
                <a:ea typeface="+mn-ea"/>
                <a:cs typeface="Times New Roman" panose="02020603050405020304" pitchFamily="18" charset="0"/>
              </a:rPr>
              <a:t>待约</a:t>
            </a:r>
            <a:endParaRPr lang="zh-CN" altLang="en-US" sz="3200" b="1" dirty="0">
              <a:solidFill>
                <a:srgbClr val="000000"/>
              </a:solidFill>
              <a:latin typeface="+mn-ea"/>
              <a:ea typeface="+mn-ea"/>
              <a:sym typeface="微软雅黑" panose="020B0503020204020204" charset="-122"/>
            </a:endParaRPr>
          </a:p>
        </p:txBody>
      </p:sp>
      <p:sp>
        <p:nvSpPr>
          <p:cNvPr id="11" name="椭圆 10"/>
          <p:cNvSpPr>
            <a:spLocks noChangeAspect="1"/>
          </p:cNvSpPr>
          <p:nvPr>
            <p:custDataLst>
              <p:tags r:id="rId6"/>
            </p:custDataLst>
          </p:nvPr>
        </p:nvSpPr>
        <p:spPr bwMode="auto">
          <a:xfrm>
            <a:off x="15716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7"/>
            </p:custDataLst>
          </p:nvPr>
        </p:nvSpPr>
        <p:spPr bwMode="auto">
          <a:xfrm>
            <a:off x="15716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椭圆 12"/>
          <p:cNvSpPr>
            <a:spLocks noChangeAspect="1"/>
          </p:cNvSpPr>
          <p:nvPr>
            <p:custDataLst>
              <p:tags r:id="rId8"/>
            </p:custDataLst>
          </p:nvPr>
        </p:nvSpPr>
        <p:spPr bwMode="auto">
          <a:xfrm>
            <a:off x="15716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4" name="椭圆 13"/>
          <p:cNvSpPr>
            <a:spLocks noChangeAspect="1"/>
          </p:cNvSpPr>
          <p:nvPr>
            <p:custDataLst>
              <p:tags r:id="rId9"/>
            </p:custDataLst>
          </p:nvPr>
        </p:nvSpPr>
        <p:spPr bwMode="auto">
          <a:xfrm>
            <a:off x="15716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5" name="矩形: 圆角 14"/>
          <p:cNvSpPr/>
          <p:nvPr>
            <p:custDataLst>
              <p:tags r:id="rId10"/>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20" name="组合 19"/>
          <p:cNvGrpSpPr/>
          <p:nvPr>
            <p:custDataLst>
              <p:tags r:id="rId11"/>
            </p:custDataLst>
          </p:nvPr>
        </p:nvGrpSpPr>
        <p:grpSpPr>
          <a:xfrm>
            <a:off x="0" y="0"/>
            <a:ext cx="12192000" cy="635000"/>
            <a:chOff x="0" y="0"/>
            <a:chExt cx="12192000" cy="635000"/>
          </a:xfrm>
        </p:grpSpPr>
        <p:sp>
          <p:nvSpPr>
            <p:cNvPr id="16" name="TitleBackground"/>
            <p:cNvSpPr/>
            <p:nvPr>
              <p:custDataLst>
                <p:tags r:id="rId12"/>
              </p:custDataLst>
            </p:nvPr>
          </p:nvSpPr>
          <p:spPr bwMode="auto">
            <a:xfrm>
              <a:off x="0" y="0"/>
              <a:ext cx="12192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17" name="ColorBlock"/>
            <p:cNvSpPr/>
            <p:nvPr>
              <p:custDataLst>
                <p:tags r:id="rId1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18"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9"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5" name="图片 4"/>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8"/>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zh-CN" sz="2400" b="1" dirty="0">
                <a:effectLst/>
                <a:ea typeface="微软雅黑" panose="020B0503020204020204" charset="-122"/>
                <a:cs typeface="Times New Roman" panose="02020603050405020304" pitchFamily="18" charset="0"/>
              </a:rPr>
              <a:t>下列项目中为可归约项目的是（）。</a:t>
            </a:r>
            <a:endParaRPr lang="zh-CN" altLang="en-US" sz="3200"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en-US" altLang="zh-CN" sz="2400" b="1" dirty="0">
                <a:effectLst/>
                <a:latin typeface="微软雅黑" panose="020B0503020204020204" charset="-122"/>
                <a:cs typeface="Times New Roman" panose="02020603050405020304" pitchFamily="18" charset="0"/>
              </a:rPr>
              <a:t>E′→· E</a:t>
            </a:r>
            <a:endParaRPr lang="zh-CN" altLang="en-US" sz="3200"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en-US" altLang="zh-CN" sz="2400" b="1" dirty="0">
                <a:effectLst/>
                <a:latin typeface="微软雅黑" panose="020B0503020204020204" charset="-122"/>
                <a:cs typeface="Times New Roman" panose="02020603050405020304" pitchFamily="18" charset="0"/>
              </a:rPr>
              <a:t>L→·</a:t>
            </a:r>
            <a:endParaRPr lang="zh-CN" altLang="en-US" sz="3200"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en-US" altLang="zh-CN" sz="2400" b="1" dirty="0">
                <a:effectLst/>
                <a:latin typeface="微软雅黑" panose="020B0503020204020204" charset="-122"/>
                <a:cs typeface="Times New Roman" panose="02020603050405020304" pitchFamily="18" charset="0"/>
              </a:rPr>
              <a:t>L→-· L</a:t>
            </a:r>
            <a:endParaRPr lang="zh-CN" altLang="en-US" sz="3200"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en-US" altLang="zh-CN" sz="2400" b="1" dirty="0" err="1">
                <a:effectLst/>
                <a:latin typeface="微软雅黑" panose="020B0503020204020204" charset="-122"/>
                <a:cs typeface="Times New Roman" panose="02020603050405020304" pitchFamily="18" charset="0"/>
              </a:rPr>
              <a:t>F→L</a:t>
            </a:r>
            <a:r>
              <a:rPr lang="en-US" altLang="zh-CN" sz="2400" b="1" dirty="0">
                <a:effectLst/>
                <a:latin typeface="微软雅黑" panose="020B0503020204020204" charset="-122"/>
                <a:cs typeface="Times New Roman" panose="02020603050405020304" pitchFamily="18" charset="0"/>
              </a:rPr>
              <a:t>*· F</a:t>
            </a:r>
            <a:endParaRPr lang="zh-CN" altLang="en-US" sz="3200" b="1"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bwMode="auto">
          <a:xfrm>
            <a:off x="15716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bwMode="auto">
          <a:xfrm>
            <a:off x="15716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bwMode="auto">
          <a:xfrm>
            <a:off x="15716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bwMode="auto">
          <a:xfrm>
            <a:off x="15716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18" name="组合 17"/>
          <p:cNvGrpSpPr/>
          <p:nvPr>
            <p:custDataLst>
              <p:tags r:id="rId11"/>
            </p:custDataLst>
          </p:nvPr>
        </p:nvGrpSpPr>
        <p:grpSpPr>
          <a:xfrm>
            <a:off x="0" y="0"/>
            <a:ext cx="12192000" cy="635000"/>
            <a:chOff x="0" y="0"/>
            <a:chExt cx="12192000" cy="635000"/>
          </a:xfrm>
        </p:grpSpPr>
        <p:sp>
          <p:nvSpPr>
            <p:cNvPr id="14" name="TitleBackground"/>
            <p:cNvSpPr/>
            <p:nvPr>
              <p:custDataLst>
                <p:tags r:id="rId12"/>
              </p:custDataLst>
            </p:nvPr>
          </p:nvSpPr>
          <p:spPr bwMode="auto">
            <a:xfrm>
              <a:off x="0" y="0"/>
              <a:ext cx="12192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15" name="ColorBlock"/>
            <p:cNvSpPr/>
            <p:nvPr>
              <p:custDataLst>
                <p:tags r:id="rId1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16"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8"/>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1219200" y="635000"/>
            <a:ext cx="9753600" cy="2143125"/>
          </a:xfrm>
          <a:prstGeom prst="rect">
            <a:avLst/>
          </a:prstGeom>
          <a:noFill/>
        </p:spPr>
        <p:txBody>
          <a:bodyPr vert="horz" wrap="square" rtlCol="0" anchor="ctr" anchorCtr="0">
            <a:noAutofit/>
          </a:bodyPr>
          <a:lstStyle/>
          <a:p>
            <a:r>
              <a:rPr lang="zh-CN" altLang="zh-CN" sz="2400" b="1" dirty="0">
                <a:effectLst/>
                <a:latin typeface="+mn-ea"/>
                <a:ea typeface="+mn-ea"/>
                <a:cs typeface="Times New Roman" panose="02020603050405020304" pitchFamily="18" charset="0"/>
              </a:rPr>
              <a:t>若</a:t>
            </a:r>
            <a:r>
              <a:rPr lang="en-US" altLang="zh-CN" sz="2400" b="1" dirty="0">
                <a:effectLst/>
                <a:latin typeface="+mn-ea"/>
                <a:ea typeface="+mn-ea"/>
                <a:cs typeface="Times New Roman" panose="02020603050405020304" pitchFamily="18" charset="0"/>
              </a:rPr>
              <a:t>B</a:t>
            </a:r>
            <a:r>
              <a:rPr lang="zh-CN" altLang="zh-CN" sz="2400" b="1" dirty="0">
                <a:effectLst/>
                <a:latin typeface="+mn-ea"/>
                <a:ea typeface="+mn-ea"/>
                <a:cs typeface="Times New Roman" panose="02020603050405020304" pitchFamily="18" charset="0"/>
              </a:rPr>
              <a:t>为非终结符，则</a:t>
            </a:r>
            <a:r>
              <a:rPr lang="en-US" altLang="zh-CN" sz="2400" b="1" dirty="0">
                <a:effectLst/>
                <a:latin typeface="+mn-ea"/>
                <a:ea typeface="+mn-ea"/>
                <a:cs typeface="Times New Roman" panose="02020603050405020304" pitchFamily="18" charset="0"/>
              </a:rPr>
              <a:t> </a:t>
            </a:r>
            <a:r>
              <a:rPr lang="en-US" altLang="zh-CN" sz="2400" b="1" dirty="0" err="1">
                <a:effectLst/>
                <a:latin typeface="+mn-ea"/>
                <a:ea typeface="+mn-ea"/>
                <a:cs typeface="Times New Roman" panose="02020603050405020304" pitchFamily="18" charset="0"/>
              </a:rPr>
              <a:t>A→a</a:t>
            </a:r>
            <a:r>
              <a:rPr lang="en-US" altLang="zh-CN" sz="2400" b="1" dirty="0">
                <a:effectLst/>
                <a:latin typeface="+mn-ea"/>
                <a:ea typeface="+mn-ea"/>
                <a:cs typeface="Times New Roman" panose="02020603050405020304" pitchFamily="18" charset="0"/>
              </a:rPr>
              <a:t> · Bb </a:t>
            </a:r>
            <a:r>
              <a:rPr lang="zh-CN" altLang="zh-CN" sz="2400" b="1" dirty="0">
                <a:effectLst/>
                <a:latin typeface="+mn-ea"/>
                <a:ea typeface="+mn-ea"/>
                <a:cs typeface="Times New Roman" panose="02020603050405020304" pitchFamily="18" charset="0"/>
              </a:rPr>
              <a:t>为</a:t>
            </a:r>
            <a:r>
              <a:rPr lang="en-US" altLang="zh-CN" sz="2400" b="1" dirty="0">
                <a:effectLst/>
                <a:latin typeface="+mn-ea"/>
                <a:ea typeface="+mn-ea"/>
                <a:cs typeface="Times New Roman" panose="02020603050405020304" pitchFamily="18" charset="0"/>
              </a:rPr>
              <a:t>( )</a:t>
            </a:r>
            <a:r>
              <a:rPr lang="zh-CN" altLang="zh-CN" sz="2400" b="1" dirty="0">
                <a:effectLst/>
                <a:latin typeface="+mn-ea"/>
                <a:ea typeface="+mn-ea"/>
                <a:cs typeface="Times New Roman" panose="02020603050405020304" pitchFamily="18" charset="0"/>
              </a:rPr>
              <a:t>。</a:t>
            </a:r>
            <a:endParaRPr lang="zh-CN" altLang="en-US" sz="3200" b="1" dirty="0">
              <a:solidFill>
                <a:srgbClr val="000000"/>
              </a:solidFill>
              <a:latin typeface="+mn-ea"/>
              <a:ea typeface="+mn-ea"/>
              <a:sym typeface="微软雅黑" panose="020B0503020204020204" charset="-122"/>
            </a:endParaRPr>
          </a:p>
        </p:txBody>
      </p:sp>
      <p:sp>
        <p:nvSpPr>
          <p:cNvPr id="5" name="文本框 4"/>
          <p:cNvSpPr txBox="1"/>
          <p:nvPr>
            <p:custDataLst>
              <p:tags r:id="rId2"/>
            </p:custDataLst>
          </p:nvPr>
        </p:nvSpPr>
        <p:spPr>
          <a:xfrm>
            <a:off x="2438400" y="2786063"/>
            <a:ext cx="8534400" cy="642938"/>
          </a:xfrm>
          <a:prstGeom prst="rect">
            <a:avLst/>
          </a:prstGeom>
          <a:noFill/>
        </p:spPr>
        <p:txBody>
          <a:bodyPr vert="horz" rtlCol="0" anchor="ctr" anchorCtr="0">
            <a:noAutofit/>
          </a:bodyPr>
          <a:lstStyle/>
          <a:p>
            <a:r>
              <a:rPr lang="zh-CN" altLang="zh-CN" sz="2400" b="1" dirty="0">
                <a:effectLst/>
                <a:latin typeface="+mn-ea"/>
                <a:ea typeface="+mn-ea"/>
                <a:cs typeface="Times New Roman" panose="02020603050405020304" pitchFamily="18" charset="0"/>
              </a:rPr>
              <a:t>移进项目</a:t>
            </a:r>
            <a:endParaRPr lang="zh-CN" altLang="en-US" sz="3200" b="1" dirty="0">
              <a:solidFill>
                <a:srgbClr val="000000"/>
              </a:solidFill>
              <a:latin typeface="+mn-ea"/>
              <a:ea typeface="+mn-ea"/>
              <a:sym typeface="微软雅黑" panose="020B0503020204020204" charset="-122"/>
            </a:endParaRPr>
          </a:p>
        </p:txBody>
      </p:sp>
      <p:sp>
        <p:nvSpPr>
          <p:cNvPr id="6" name="文本框 5"/>
          <p:cNvSpPr txBox="1"/>
          <p:nvPr>
            <p:custDataLst>
              <p:tags r:id="rId3"/>
            </p:custDataLst>
          </p:nvPr>
        </p:nvSpPr>
        <p:spPr>
          <a:xfrm>
            <a:off x="2438400" y="3643313"/>
            <a:ext cx="8534400" cy="642938"/>
          </a:xfrm>
          <a:prstGeom prst="rect">
            <a:avLst/>
          </a:prstGeom>
          <a:noFill/>
        </p:spPr>
        <p:txBody>
          <a:bodyPr vert="horz" rtlCol="0" anchor="ctr" anchorCtr="0">
            <a:noAutofit/>
          </a:bodyPr>
          <a:lstStyle/>
          <a:p>
            <a:r>
              <a:rPr lang="zh-CN" altLang="zh-CN" sz="2400" b="1" dirty="0">
                <a:effectLst/>
                <a:latin typeface="+mn-ea"/>
                <a:ea typeface="+mn-ea"/>
                <a:cs typeface="Times New Roman" panose="02020603050405020304" pitchFamily="18" charset="0"/>
              </a:rPr>
              <a:t>归约项目</a:t>
            </a:r>
            <a:endParaRPr lang="zh-CN" altLang="en-US" sz="3200" b="1" dirty="0">
              <a:solidFill>
                <a:srgbClr val="000000"/>
              </a:solidFill>
              <a:latin typeface="+mn-ea"/>
              <a:ea typeface="+mn-ea"/>
              <a:sym typeface="微软雅黑" panose="020B0503020204020204" charset="-122"/>
            </a:endParaRPr>
          </a:p>
        </p:txBody>
      </p:sp>
      <p:sp>
        <p:nvSpPr>
          <p:cNvPr id="7" name="文本框 6"/>
          <p:cNvSpPr txBox="1"/>
          <p:nvPr>
            <p:custDataLst>
              <p:tags r:id="rId4"/>
            </p:custDataLst>
          </p:nvPr>
        </p:nvSpPr>
        <p:spPr>
          <a:xfrm>
            <a:off x="2438400" y="4500563"/>
            <a:ext cx="8534400" cy="642938"/>
          </a:xfrm>
          <a:prstGeom prst="rect">
            <a:avLst/>
          </a:prstGeom>
          <a:noFill/>
        </p:spPr>
        <p:txBody>
          <a:bodyPr vert="horz" rtlCol="0" anchor="ctr" anchorCtr="0">
            <a:noAutofit/>
          </a:bodyPr>
          <a:lstStyle/>
          <a:p>
            <a:r>
              <a:rPr lang="zh-CN" altLang="zh-CN" sz="2400" b="1" dirty="0">
                <a:effectLst/>
                <a:latin typeface="+mn-ea"/>
                <a:ea typeface="+mn-ea"/>
                <a:cs typeface="Times New Roman" panose="02020603050405020304" pitchFamily="18" charset="0"/>
              </a:rPr>
              <a:t>接受项目</a:t>
            </a:r>
            <a:endParaRPr lang="zh-CN" altLang="en-US" sz="3200" b="1" dirty="0">
              <a:solidFill>
                <a:srgbClr val="000000"/>
              </a:solidFill>
              <a:latin typeface="+mn-ea"/>
              <a:ea typeface="+mn-ea"/>
              <a:sym typeface="微软雅黑" panose="020B0503020204020204" charset="-122"/>
            </a:endParaRPr>
          </a:p>
        </p:txBody>
      </p:sp>
      <p:sp>
        <p:nvSpPr>
          <p:cNvPr id="8" name="文本框 7"/>
          <p:cNvSpPr txBox="1"/>
          <p:nvPr>
            <p:custDataLst>
              <p:tags r:id="rId5"/>
            </p:custDataLst>
          </p:nvPr>
        </p:nvSpPr>
        <p:spPr>
          <a:xfrm>
            <a:off x="2438400" y="5357813"/>
            <a:ext cx="8534400" cy="642938"/>
          </a:xfrm>
          <a:prstGeom prst="rect">
            <a:avLst/>
          </a:prstGeom>
          <a:noFill/>
        </p:spPr>
        <p:txBody>
          <a:bodyPr vert="horz" rtlCol="0" anchor="ctr" anchorCtr="0">
            <a:noAutofit/>
          </a:bodyPr>
          <a:lstStyle/>
          <a:p>
            <a:r>
              <a:rPr lang="zh-CN" altLang="zh-CN" sz="2400" b="1" dirty="0">
                <a:effectLst/>
                <a:latin typeface="+mn-ea"/>
                <a:ea typeface="+mn-ea"/>
                <a:cs typeface="Times New Roman" panose="02020603050405020304" pitchFamily="18" charset="0"/>
              </a:rPr>
              <a:t>待约项目</a:t>
            </a:r>
            <a:endParaRPr lang="zh-CN" altLang="en-US" sz="3200" b="1" dirty="0">
              <a:solidFill>
                <a:srgbClr val="000000"/>
              </a:solidFill>
              <a:latin typeface="+mn-ea"/>
              <a:ea typeface="+mn-ea"/>
              <a:sym typeface="微软雅黑" panose="020B0503020204020204" charset="-122"/>
            </a:endParaRPr>
          </a:p>
        </p:txBody>
      </p:sp>
      <p:sp>
        <p:nvSpPr>
          <p:cNvPr id="9" name="椭圆 8"/>
          <p:cNvSpPr>
            <a:spLocks noChangeAspect="1"/>
          </p:cNvSpPr>
          <p:nvPr>
            <p:custDataLst>
              <p:tags r:id="rId6"/>
            </p:custDataLst>
          </p:nvPr>
        </p:nvSpPr>
        <p:spPr bwMode="auto">
          <a:xfrm>
            <a:off x="15716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7"/>
            </p:custDataLst>
          </p:nvPr>
        </p:nvSpPr>
        <p:spPr bwMode="auto">
          <a:xfrm>
            <a:off x="15716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8"/>
            </p:custDataLst>
          </p:nvPr>
        </p:nvSpPr>
        <p:spPr bwMode="auto">
          <a:xfrm>
            <a:off x="15716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9"/>
            </p:custDataLst>
          </p:nvPr>
        </p:nvSpPr>
        <p:spPr bwMode="auto">
          <a:xfrm>
            <a:off x="1571625" y="54221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矩形: 圆角 12"/>
          <p:cNvSpPr/>
          <p:nvPr>
            <p:custDataLst>
              <p:tags r:id="rId10"/>
            </p:custDataLst>
          </p:nvPr>
        </p:nvSpPr>
        <p:spPr bwMode="auto">
          <a:xfrm>
            <a:off x="89154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noAutofit/>
          </a:bodyPr>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18" name="组合 17"/>
          <p:cNvGrpSpPr/>
          <p:nvPr>
            <p:custDataLst>
              <p:tags r:id="rId11"/>
            </p:custDataLst>
          </p:nvPr>
        </p:nvGrpSpPr>
        <p:grpSpPr>
          <a:xfrm>
            <a:off x="0" y="0"/>
            <a:ext cx="12192000" cy="635000"/>
            <a:chOff x="0" y="0"/>
            <a:chExt cx="12192000" cy="635000"/>
          </a:xfrm>
        </p:grpSpPr>
        <p:sp>
          <p:nvSpPr>
            <p:cNvPr id="14" name="TitleBackground"/>
            <p:cNvSpPr/>
            <p:nvPr>
              <p:custDataLst>
                <p:tags r:id="rId12"/>
              </p:custDataLst>
            </p:nvPr>
          </p:nvSpPr>
          <p:spPr bwMode="auto">
            <a:xfrm>
              <a:off x="0" y="0"/>
              <a:ext cx="12192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15" name="ColorBlock"/>
            <p:cNvSpPr/>
            <p:nvPr>
              <p:custDataLst>
                <p:tags r:id="rId1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16"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
        <p:nvSpPr>
          <p:cNvPr id="2" name="文本框 1"/>
          <p:cNvSpPr txBox="1"/>
          <p:nvPr/>
        </p:nvSpPr>
        <p:spPr>
          <a:xfrm>
            <a:off x="6578600" y="2923540"/>
            <a:ext cx="4064000" cy="922020"/>
          </a:xfrm>
          <a:prstGeom prst="rect">
            <a:avLst/>
          </a:prstGeom>
          <a:noFill/>
        </p:spPr>
        <p:txBody>
          <a:bodyPr wrap="square" rtlCol="0">
            <a:spAutoFit/>
          </a:bodyPr>
          <a:p>
            <a:r>
              <a:rPr lang="zh-CN" altLang="en-US"/>
              <a:t>移进项目：</a:t>
            </a:r>
            <a:r>
              <a:rPr lang="en-US" altLang="zh-CN"/>
              <a:t>· </a:t>
            </a:r>
            <a:r>
              <a:rPr lang="zh-CN" altLang="en-US"/>
              <a:t>后是终结符</a:t>
            </a:r>
            <a:endParaRPr lang="zh-CN" altLang="en-US"/>
          </a:p>
          <a:p>
            <a:r>
              <a:rPr lang="zh-CN" altLang="en-US"/>
              <a:t>待约项目：</a:t>
            </a:r>
            <a:r>
              <a:rPr lang="en-US" altLang="zh-CN"/>
              <a:t>· </a:t>
            </a:r>
            <a:r>
              <a:rPr lang="zh-CN" altLang="en-US"/>
              <a:t>后是非终结符</a:t>
            </a:r>
            <a:endParaRPr lang="zh-CN" altLang="en-US"/>
          </a:p>
          <a:p>
            <a:r>
              <a:rPr lang="zh-CN" altLang="en-US"/>
              <a:t>规约项目：</a:t>
            </a:r>
            <a:r>
              <a:rPr lang="en-US" altLang="zh-CN"/>
              <a:t>· </a:t>
            </a:r>
            <a:r>
              <a:rPr lang="zh-CN" altLang="en-US"/>
              <a:t>在最右侧</a:t>
            </a:r>
            <a:endParaRPr lang="zh-CN" altLang="en-US"/>
          </a:p>
        </p:txBody>
      </p:sp>
    </p:spTree>
    <p:custDataLst>
      <p:tags r:id="rId18"/>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438400" y="635000"/>
            <a:ext cx="7315200" cy="2143125"/>
          </a:xfrm>
          <a:prstGeom prst="rect">
            <a:avLst/>
          </a:prstGeom>
          <a:noFill/>
        </p:spPr>
        <p:txBody>
          <a:bodyPr vert="horz" wrap="square" rtlCol="0" anchor="ctr" anchorCtr="0">
            <a:noAutofit/>
          </a:bodyPr>
          <a:lstStyle/>
          <a:p>
            <a:r>
              <a:rPr lang="en-US" altLang="zh-CN" sz="2800" dirty="0">
                <a:latin typeface="微软雅黑" panose="020B0503020204020204" charset="-122"/>
                <a:ea typeface="微软雅黑" panose="020B0503020204020204" charset="-122"/>
              </a:rPr>
              <a:t>C</a:t>
            </a:r>
            <a:r>
              <a:rPr lang="zh-CN" altLang="zh-CN" sz="2800" dirty="0">
                <a:latin typeface="微软雅黑" panose="020B0503020204020204" charset="-122"/>
                <a:ea typeface="微软雅黑" panose="020B0503020204020204" charset="-122"/>
              </a:rPr>
              <a:t>语言语句</a:t>
            </a:r>
            <a:r>
              <a:rPr lang="en-US" altLang="zh-CN" sz="2800" dirty="0">
                <a:latin typeface="微软雅黑" panose="020B0503020204020204" charset="-122"/>
                <a:ea typeface="微软雅黑" panose="020B0503020204020204" charset="-122"/>
              </a:rPr>
              <a:t>a+++++++=1;</a:t>
            </a:r>
            <a:r>
              <a:rPr lang="zh-CN" altLang="zh-CN" sz="2800" dirty="0">
                <a:latin typeface="微软雅黑" panose="020B0503020204020204" charset="-122"/>
                <a:ea typeface="微软雅黑" panose="020B0503020204020204" charset="-122"/>
              </a:rPr>
              <a:t>在词法扫描后能识别的单词的个数是</a:t>
            </a:r>
            <a:r>
              <a:rPr lang="en-US" altLang="zh-CN" sz="2800" dirty="0">
                <a:latin typeface="微软雅黑" panose="020B0503020204020204" charset="-122"/>
                <a:ea typeface="微软雅黑" panose="020B0503020204020204" charset="-122"/>
              </a:rPr>
              <a:t>(     )</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2"/>
            </p:custDataLst>
          </p:nvPr>
        </p:nvSpPr>
        <p:spPr>
          <a:xfrm>
            <a:off x="3352800" y="2786063"/>
            <a:ext cx="64008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11</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3"/>
            </p:custDataLst>
          </p:nvPr>
        </p:nvSpPr>
        <p:spPr>
          <a:xfrm>
            <a:off x="3352800" y="3643313"/>
            <a:ext cx="64008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10</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4"/>
            </p:custDataLst>
          </p:nvPr>
        </p:nvSpPr>
        <p:spPr>
          <a:xfrm>
            <a:off x="3352800" y="4500563"/>
            <a:ext cx="64008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8</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文本框 8"/>
          <p:cNvSpPr txBox="1"/>
          <p:nvPr>
            <p:custDataLst>
              <p:tags r:id="rId5"/>
            </p:custDataLst>
          </p:nvPr>
        </p:nvSpPr>
        <p:spPr>
          <a:xfrm>
            <a:off x="3352800" y="5357813"/>
            <a:ext cx="6400800" cy="642938"/>
          </a:xfrm>
          <a:prstGeom prst="rect">
            <a:avLst/>
          </a:prstGeom>
          <a:noFill/>
        </p:spPr>
        <p:txBody>
          <a:bodyPr vert="horz" rtlCol="0" anchor="ctr" anchorCtr="0">
            <a:noAutofit/>
          </a:bodyPr>
          <a:lstStyle/>
          <a:p>
            <a:r>
              <a:rPr lang="en-US" altLang="zh-CN" sz="2600" dirty="0">
                <a:solidFill>
                  <a:srgbClr val="000000"/>
                </a:solidFill>
                <a:latin typeface="微软雅黑" panose="020B0503020204020204" charset="-122"/>
                <a:ea typeface="微软雅黑" panose="020B0503020204020204" charset="-122"/>
                <a:sym typeface="微软雅黑" panose="020B0503020204020204" charset="-122"/>
              </a:rPr>
              <a:t>7</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6"/>
            </p:custDataLst>
          </p:nvPr>
        </p:nvSpPr>
        <p:spPr bwMode="auto">
          <a:xfrm>
            <a:off x="2638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7"/>
            </p:custDataLst>
          </p:nvPr>
        </p:nvSpPr>
        <p:spPr bwMode="auto">
          <a:xfrm>
            <a:off x="2638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椭圆 11"/>
          <p:cNvSpPr>
            <a:spLocks noChangeAspect="1"/>
          </p:cNvSpPr>
          <p:nvPr>
            <p:custDataLst>
              <p:tags r:id="rId8"/>
            </p:custDataLst>
          </p:nvPr>
        </p:nvSpPr>
        <p:spPr bwMode="auto">
          <a:xfrm>
            <a:off x="2638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椭圆 12"/>
          <p:cNvSpPr>
            <a:spLocks noChangeAspect="1"/>
          </p:cNvSpPr>
          <p:nvPr>
            <p:custDataLst>
              <p:tags r:id="rId9"/>
            </p:custDataLst>
          </p:nvPr>
        </p:nvSpPr>
        <p:spPr bwMode="auto">
          <a:xfrm>
            <a:off x="2638425" y="54221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4" name="圆角矩形 13"/>
          <p:cNvSpPr/>
          <p:nvPr>
            <p:custDataLst>
              <p:tags r:id="rId10"/>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19" name="组合 18"/>
          <p:cNvGrpSpPr/>
          <p:nvPr>
            <p:custDataLst>
              <p:tags r:id="rId11"/>
            </p:custDataLst>
          </p:nvPr>
        </p:nvGrpSpPr>
        <p:grpSpPr>
          <a:xfrm>
            <a:off x="1524000" y="0"/>
            <a:ext cx="9144000" cy="635000"/>
            <a:chOff x="0" y="0"/>
            <a:chExt cx="9144000" cy="635000"/>
          </a:xfrm>
        </p:grpSpPr>
        <p:sp>
          <p:nvSpPr>
            <p:cNvPr id="15" name="TitleBackground"/>
            <p:cNvSpPr/>
            <p:nvPr>
              <p:custDataLst>
                <p:tags r:id="rId1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6" name="ColorBlock"/>
            <p:cNvSpPr/>
            <p:nvPr>
              <p:custDataLst>
                <p:tags r:id="rId1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8"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
        <p:nvSpPr>
          <p:cNvPr id="2" name="文本框 1"/>
          <p:cNvSpPr txBox="1"/>
          <p:nvPr/>
        </p:nvSpPr>
        <p:spPr>
          <a:xfrm>
            <a:off x="5808345" y="3068955"/>
            <a:ext cx="3048000" cy="645160"/>
          </a:xfrm>
          <a:prstGeom prst="rect">
            <a:avLst/>
          </a:prstGeom>
          <a:noFill/>
        </p:spPr>
        <p:txBody>
          <a:bodyPr wrap="square" rtlCol="0">
            <a:spAutoFit/>
          </a:bodyPr>
          <a:p>
            <a:r>
              <a:rPr lang="en-US" altLang="zh-CN" dirty="0">
                <a:latin typeface="微软雅黑" panose="020B0503020204020204" charset="-122"/>
                <a:ea typeface="微软雅黑" panose="020B0503020204020204" charset="-122"/>
                <a:sym typeface="+mn-ea"/>
              </a:rPr>
              <a:t>a  ++  ++  ++  +=  1 </a:t>
            </a:r>
            <a:r>
              <a:rPr lang="zh-CN" altLang="en-US" dirty="0">
                <a:latin typeface="微软雅黑" panose="020B0503020204020204" charset="-122"/>
                <a:ea typeface="微软雅黑" panose="020B0503020204020204" charset="-122"/>
                <a:sym typeface="+mn-ea"/>
              </a:rPr>
              <a:t>；</a:t>
            </a:r>
            <a:endParaRPr lang="zh-CN" altLang="en-US" dirty="0">
              <a:latin typeface="微软雅黑" panose="020B0503020204020204" charset="-122"/>
              <a:ea typeface="微软雅黑" panose="020B0503020204020204" charset="-122"/>
              <a:sym typeface="+mn-ea"/>
            </a:endParaRPr>
          </a:p>
          <a:p>
            <a:r>
              <a:rPr lang="zh-CN" altLang="en-US" dirty="0">
                <a:latin typeface="微软雅黑" panose="020B0503020204020204" charset="-122"/>
                <a:ea typeface="微软雅黑" panose="020B0503020204020204" charset="-122"/>
                <a:sym typeface="+mn-ea"/>
              </a:rPr>
              <a:t>分号也是一个</a:t>
            </a:r>
            <a:endParaRPr lang="zh-CN" altLang="en-US" dirty="0">
              <a:latin typeface="微软雅黑" panose="020B0503020204020204" charset="-122"/>
              <a:ea typeface="微软雅黑" panose="020B0503020204020204" charset="-122"/>
              <a:sym typeface="+mn-ea"/>
            </a:endParaRPr>
          </a:p>
        </p:txBody>
      </p:sp>
    </p:spTree>
    <p:custDataLst>
      <p:tags r:id="rId18"/>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custDataLst>
              <p:tags r:id="rId1"/>
            </p:custDataLst>
          </p:nvPr>
        </p:nvSpPr>
        <p:spPr>
          <a:xfrm>
            <a:off x="2438400" y="1217909"/>
            <a:ext cx="7315200" cy="2143125"/>
          </a:xfrm>
          <a:prstGeom prst="rect">
            <a:avLst/>
          </a:prstGeom>
          <a:noFill/>
        </p:spPr>
        <p:txBody>
          <a:bodyPr vert="horz" wrap="square" rtlCol="0" anchor="ctr" anchorCtr="0">
            <a:noAutofit/>
          </a:bodyPr>
          <a:lstStyle/>
          <a:p>
            <a:r>
              <a:rPr lang="zh-CN" altLang="zh-CN" sz="2800" dirty="0">
                <a:latin typeface="微软雅黑" panose="020B0503020204020204" charset="-122"/>
                <a:ea typeface="微软雅黑" panose="020B0503020204020204" charset="-122"/>
              </a:rPr>
              <a:t>用高级语言书写的源代码都必须经过翻译，产生目标代码后才能运行。</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2"/>
            </p:custDataLst>
          </p:nvPr>
        </p:nvSpPr>
        <p:spPr>
          <a:xfrm>
            <a:off x="3352800" y="3368972"/>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对</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3"/>
            </p:custDataLst>
          </p:nvPr>
        </p:nvSpPr>
        <p:spPr>
          <a:xfrm>
            <a:off x="3352800" y="4226222"/>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错</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4"/>
            </p:custDataLst>
          </p:nvPr>
        </p:nvSpPr>
        <p:spPr bwMode="auto">
          <a:xfrm>
            <a:off x="2638425" y="3433265"/>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5"/>
            </p:custDataLst>
          </p:nvPr>
        </p:nvSpPr>
        <p:spPr bwMode="auto">
          <a:xfrm>
            <a:off x="2638425" y="4290515"/>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圆角矩形 12"/>
          <p:cNvSpPr/>
          <p:nvPr>
            <p:custDataLst>
              <p:tags r:id="rId6"/>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18" name="组合 17"/>
          <p:cNvGrpSpPr/>
          <p:nvPr>
            <p:custDataLst>
              <p:tags r:id="rId7"/>
            </p:custDataLst>
          </p:nvPr>
        </p:nvGrpSpPr>
        <p:grpSpPr>
          <a:xfrm>
            <a:off x="1524000" y="0"/>
            <a:ext cx="9144000" cy="635000"/>
            <a:chOff x="0" y="0"/>
            <a:chExt cx="9144000" cy="635000"/>
          </a:xfrm>
        </p:grpSpPr>
        <p:sp>
          <p:nvSpPr>
            <p:cNvPr id="14" name="TitleBackground"/>
            <p:cNvSpPr/>
            <p:nvPr>
              <p:custDataLst>
                <p:tags r:id="rId8"/>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15" name="ColorBlock"/>
            <p:cNvSpPr/>
            <p:nvPr>
              <p:custDataLst>
                <p:tags r:id="rId9"/>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16"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7"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3" name="图片 2"/>
          <p:cNvPicPr/>
          <p:nvPr>
            <p:custDataLst>
              <p:tags r:id="rId12"/>
            </p:custDataLst>
          </p:nvPr>
        </p:nvPicPr>
        <p:blipFill>
          <a:blip r:embed="rId13">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Tree>
    <p:custDataLst>
      <p:tags r:id="rId1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438400" y="1122198"/>
            <a:ext cx="7315200" cy="1509613"/>
          </a:xfrm>
          <a:prstGeom prst="rect">
            <a:avLst/>
          </a:prstGeom>
          <a:noFill/>
        </p:spPr>
        <p:txBody>
          <a:bodyPr vert="horz" wrap="square" rtlCol="0" anchor="ctr" anchorCtr="0">
            <a:noAutofit/>
          </a:bodyPr>
          <a:lstStyle/>
          <a:p>
            <a:pPr lvl="1"/>
            <a:r>
              <a:rPr lang="zh-CN" altLang="zh-CN" sz="2800" dirty="0">
                <a:latin typeface="微软雅黑" panose="020B0503020204020204" charset="-122"/>
                <a:ea typeface="微软雅黑" panose="020B0503020204020204" charset="-122"/>
              </a:rPr>
              <a:t>用高级语言编写的程序经过编译后产生的程序叫（  ）。</a:t>
            </a:r>
            <a:endParaRPr lang="zh-CN" altLang="zh-CN" dirty="0">
              <a:latin typeface="微软雅黑" panose="020B0503020204020204" charset="-122"/>
              <a:ea typeface="微软雅黑" panose="020B0503020204020204" charset="-122"/>
            </a:endParaRPr>
          </a:p>
        </p:txBody>
      </p:sp>
      <p:sp>
        <p:nvSpPr>
          <p:cNvPr id="4" name="文本框 3"/>
          <p:cNvSpPr txBox="1"/>
          <p:nvPr>
            <p:custDataLst>
              <p:tags r:id="rId2"/>
            </p:custDataLst>
          </p:nvPr>
        </p:nvSpPr>
        <p:spPr>
          <a:xfrm>
            <a:off x="3352800" y="278606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源程序</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3352800" y="364331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目标程序</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4"/>
            </p:custDataLst>
          </p:nvPr>
        </p:nvSpPr>
        <p:spPr>
          <a:xfrm>
            <a:off x="3352800" y="450056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连接程序</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5"/>
            </p:custDataLst>
          </p:nvPr>
        </p:nvSpPr>
        <p:spPr>
          <a:xfrm>
            <a:off x="3352800" y="535781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解释程序</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bwMode="auto">
          <a:xfrm>
            <a:off x="2638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bwMode="auto">
          <a:xfrm>
            <a:off x="2638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bwMode="auto">
          <a:xfrm>
            <a:off x="2638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9"/>
            </p:custDataLst>
          </p:nvPr>
        </p:nvSpPr>
        <p:spPr bwMode="auto">
          <a:xfrm>
            <a:off x="2638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1"/>
            </p:custDataLst>
          </p:nvPr>
        </p:nvGrpSpPr>
        <p:grpSpPr>
          <a:xfrm>
            <a:off x="1524000" y="0"/>
            <a:ext cx="9144000" cy="635000"/>
            <a:chOff x="0" y="0"/>
            <a:chExt cx="9144000" cy="635000"/>
          </a:xfrm>
        </p:grpSpPr>
        <p:sp>
          <p:nvSpPr>
            <p:cNvPr id="13" name="TitleBackground"/>
            <p:cNvSpPr/>
            <p:nvPr>
              <p:custDataLst>
                <p:tags r:id="rId1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14" name="ColorBlock"/>
            <p:cNvSpPr/>
            <p:nvPr>
              <p:custDataLst>
                <p:tags r:id="rId1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1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Tree>
    <p:custDataLst>
      <p:tags r:id="rId18"/>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438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charset="-122"/>
                <a:ea typeface="微软雅黑" panose="020B0503020204020204" charset="-122"/>
              </a:rPr>
              <a:t>解释执行和编译执行的根本区别在于解释程序对源程序没有真正的进行翻译。</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3352800" y="278606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对</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3352800" y="364331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错</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4"/>
            </p:custDataLst>
          </p:nvPr>
        </p:nvSpPr>
        <p:spPr>
          <a:xfrm>
            <a:off x="3352800" y="4500563"/>
            <a:ext cx="6400800" cy="642938"/>
          </a:xfrm>
          <a:prstGeom prst="rect">
            <a:avLst/>
          </a:prstGeom>
          <a:noFill/>
        </p:spPr>
        <p:txBody>
          <a:bodyPr vert="horz" rtlCol="0" anchor="ctr" anchorCtr="0">
            <a:noAutofit/>
          </a:bodyPr>
          <a:lstStyle/>
          <a:p>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5"/>
            </p:custDataLst>
          </p:nvPr>
        </p:nvSpPr>
        <p:spPr bwMode="auto">
          <a:xfrm>
            <a:off x="2638425" y="28503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6"/>
            </p:custDataLst>
          </p:nvPr>
        </p:nvSpPr>
        <p:spPr bwMode="auto">
          <a:xfrm>
            <a:off x="2638425" y="370760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7"/>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8"/>
            </p:custDataLst>
          </p:nvPr>
        </p:nvGrpSpPr>
        <p:grpSpPr>
          <a:xfrm>
            <a:off x="1524000" y="0"/>
            <a:ext cx="9144000" cy="635000"/>
            <a:chOff x="0" y="0"/>
            <a:chExt cx="9144000" cy="635000"/>
          </a:xfrm>
        </p:grpSpPr>
        <p:sp>
          <p:nvSpPr>
            <p:cNvPr id="13" name="TitleBackground"/>
            <p:cNvSpPr/>
            <p:nvPr>
              <p:custDataLst>
                <p:tags r:id="rId9"/>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14" name="ColorBlock"/>
            <p:cNvSpPr/>
            <p:nvPr>
              <p:custDataLst>
                <p:tags r:id="rId10"/>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Arial" panose="020B0604020202020204" pitchFamily="34" charset="0"/>
                <a:ea typeface="黑体" panose="02010609060101010101" pitchFamily="2" charset="-122"/>
              </a:endParaRPr>
            </a:p>
          </p:txBody>
        </p:sp>
        <p:sp>
          <p:nvSpPr>
            <p:cNvPr id="15" name="TypeText"/>
            <p:cNvSpPr txBox="1"/>
            <p:nvPr>
              <p:custDataLst>
                <p:tags r:id="rId11"/>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2"/>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3"/>
            </p:custDataLst>
          </p:nvPr>
        </p:nvPicPr>
        <p:blipFill>
          <a:blip r:embed="rId14">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Tree>
    <p:custDataLst>
      <p:tags r:id="rId15"/>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custDataLst>
              <p:tags r:id="rId1"/>
            </p:custDataLst>
          </p:nvPr>
        </p:nvSpPr>
        <p:spPr>
          <a:xfrm>
            <a:off x="2438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charset="-122"/>
                <a:ea typeface="微软雅黑" panose="020B0503020204020204" charset="-122"/>
              </a:rPr>
              <a:t>以下哪些属于编译阶段？</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2"/>
            </p:custDataLst>
          </p:nvPr>
        </p:nvSpPr>
        <p:spPr>
          <a:xfrm>
            <a:off x="3352800" y="278606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预处理</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3"/>
            </p:custDataLst>
          </p:nvPr>
        </p:nvSpPr>
        <p:spPr>
          <a:xfrm>
            <a:off x="3352800" y="364331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词法扫描</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文本框 7"/>
          <p:cNvSpPr txBox="1"/>
          <p:nvPr>
            <p:custDataLst>
              <p:tags r:id="rId4"/>
            </p:custDataLst>
          </p:nvPr>
        </p:nvSpPr>
        <p:spPr>
          <a:xfrm>
            <a:off x="3352800" y="450056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语法分析</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9" name="文本框 8"/>
          <p:cNvSpPr txBox="1"/>
          <p:nvPr>
            <p:custDataLst>
              <p:tags r:id="rId5"/>
            </p:custDataLst>
          </p:nvPr>
        </p:nvSpPr>
        <p:spPr>
          <a:xfrm>
            <a:off x="3352800" y="535781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优化</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0" name="矩形 9"/>
          <p:cNvSpPr>
            <a:spLocks noChangeAspect="1"/>
          </p:cNvSpPr>
          <p:nvPr>
            <p:custDataLst>
              <p:tags r:id="rId6"/>
            </p:custDataLst>
          </p:nvPr>
        </p:nvSpPr>
        <p:spPr bwMode="auto">
          <a:xfrm>
            <a:off x="2638425" y="2850356"/>
            <a:ext cx="514350" cy="514350"/>
          </a:xfrm>
          <a:prstGeom prst="rect">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矩形 10"/>
          <p:cNvSpPr>
            <a:spLocks noChangeAspect="1"/>
          </p:cNvSpPr>
          <p:nvPr>
            <p:custDataLst>
              <p:tags r:id="rId7"/>
            </p:custDataLst>
          </p:nvPr>
        </p:nvSpPr>
        <p:spPr bwMode="auto">
          <a:xfrm>
            <a:off x="2638425" y="370760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矩形 11"/>
          <p:cNvSpPr>
            <a:spLocks noChangeAspect="1"/>
          </p:cNvSpPr>
          <p:nvPr>
            <p:custDataLst>
              <p:tags r:id="rId8"/>
            </p:custDataLst>
          </p:nvPr>
        </p:nvSpPr>
        <p:spPr bwMode="auto">
          <a:xfrm>
            <a:off x="2638425" y="456485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3" name="矩形 12"/>
          <p:cNvSpPr>
            <a:spLocks noChangeAspect="1"/>
          </p:cNvSpPr>
          <p:nvPr>
            <p:custDataLst>
              <p:tags r:id="rId9"/>
            </p:custDataLst>
          </p:nvPr>
        </p:nvSpPr>
        <p:spPr bwMode="auto">
          <a:xfrm>
            <a:off x="2638425" y="5422106"/>
            <a:ext cx="514350" cy="514350"/>
          </a:xfrm>
          <a:prstGeom prst="rect">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4" name="圆角矩形 13"/>
          <p:cNvSpPr/>
          <p:nvPr>
            <p:custDataLst>
              <p:tags r:id="rId10"/>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23" name="组合 22"/>
          <p:cNvGrpSpPr/>
          <p:nvPr>
            <p:custDataLst>
              <p:tags r:id="rId11"/>
            </p:custDataLst>
          </p:nvPr>
        </p:nvGrpSpPr>
        <p:grpSpPr>
          <a:xfrm>
            <a:off x="1524000" y="0"/>
            <a:ext cx="9144000" cy="635000"/>
            <a:chOff x="0" y="0"/>
            <a:chExt cx="9144000" cy="635000"/>
          </a:xfrm>
        </p:grpSpPr>
        <p:sp>
          <p:nvSpPr>
            <p:cNvPr id="15" name="TitleBackground"/>
            <p:cNvSpPr/>
            <p:nvPr>
              <p:custDataLst>
                <p:tags r:id="rId1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6" name="ColorBlock"/>
            <p:cNvSpPr/>
            <p:nvPr>
              <p:custDataLst>
                <p:tags r:id="rId1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7"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多选题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22"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4" name="图片 3"/>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Tree>
    <p:custDataLst>
      <p:tags r:id="rId18"/>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custDataLst>
              <p:tags r:id="rId1"/>
            </p:custDataLst>
          </p:nvPr>
        </p:nvSpPr>
        <p:spPr>
          <a:xfrm>
            <a:off x="2438400" y="635000"/>
            <a:ext cx="7315200" cy="2143125"/>
          </a:xfrm>
          <a:prstGeom prst="rect">
            <a:avLst/>
          </a:prstGeom>
          <a:noFill/>
        </p:spPr>
        <p:txBody>
          <a:bodyPr vert="horz" wrap="square" rtlCol="0" anchor="ctr" anchorCtr="0">
            <a:noAutofit/>
          </a:bodyPr>
          <a:lstStyle/>
          <a:p>
            <a:r>
              <a:rPr lang="zh-CN" altLang="zh-CN" sz="2800" dirty="0">
                <a:latin typeface="微软雅黑" panose="020B0503020204020204" charset="-122"/>
                <a:ea typeface="微软雅黑" panose="020B0503020204020204" charset="-122"/>
              </a:rPr>
              <a:t>按逻辑划分，编译程序的第三步工作是（  ）</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4" name="文本框 3"/>
          <p:cNvSpPr txBox="1"/>
          <p:nvPr>
            <p:custDataLst>
              <p:tags r:id="rId2"/>
            </p:custDataLst>
          </p:nvPr>
        </p:nvSpPr>
        <p:spPr>
          <a:xfrm>
            <a:off x="3352800" y="278606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语义分析</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5" name="文本框 4"/>
          <p:cNvSpPr txBox="1"/>
          <p:nvPr>
            <p:custDataLst>
              <p:tags r:id="rId3"/>
            </p:custDataLst>
          </p:nvPr>
        </p:nvSpPr>
        <p:spPr>
          <a:xfrm>
            <a:off x="3352800" y="364331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词法分析</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6" name="文本框 5"/>
          <p:cNvSpPr txBox="1"/>
          <p:nvPr>
            <p:custDataLst>
              <p:tags r:id="rId4"/>
            </p:custDataLst>
          </p:nvPr>
        </p:nvSpPr>
        <p:spPr>
          <a:xfrm>
            <a:off x="3352800" y="450056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语法分析</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7" name="文本框 6"/>
          <p:cNvSpPr txBox="1"/>
          <p:nvPr>
            <p:custDataLst>
              <p:tags r:id="rId5"/>
            </p:custDataLst>
          </p:nvPr>
        </p:nvSpPr>
        <p:spPr>
          <a:xfrm>
            <a:off x="3352800" y="5357813"/>
            <a:ext cx="6400800" cy="642938"/>
          </a:xfrm>
          <a:prstGeom prst="rect">
            <a:avLst/>
          </a:prstGeom>
          <a:noFill/>
        </p:spPr>
        <p:txBody>
          <a:bodyPr vert="horz" rtlCol="0" anchor="ctr" anchorCtr="0">
            <a:noAutofit/>
          </a:bodyPr>
          <a:lstStyle/>
          <a:p>
            <a:r>
              <a:rPr lang="zh-CN" altLang="zh-CN" sz="2800" dirty="0">
                <a:latin typeface="微软雅黑" panose="020B0503020204020204" charset="-122"/>
                <a:ea typeface="微软雅黑" panose="020B0503020204020204" charset="-122"/>
              </a:rPr>
              <a:t>代码生成</a:t>
            </a:r>
            <a:endParaRPr lang="zh-CN" altLang="en-US" sz="2600" dirty="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8" name="椭圆 7"/>
          <p:cNvSpPr>
            <a:spLocks noChangeAspect="1"/>
          </p:cNvSpPr>
          <p:nvPr>
            <p:custDataLst>
              <p:tags r:id="rId6"/>
            </p:custDataLst>
          </p:nvPr>
        </p:nvSpPr>
        <p:spPr bwMode="auto">
          <a:xfrm>
            <a:off x="2638425" y="2850356"/>
            <a:ext cx="514350" cy="514350"/>
          </a:xfrm>
          <a:prstGeom prst="ellipse">
            <a:avLst/>
          </a:prstGeom>
          <a:solidFill>
            <a:srgbClr val="00FF00"/>
          </a:solidFill>
          <a:ln w="254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A</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9" name="椭圆 8"/>
          <p:cNvSpPr>
            <a:spLocks noChangeAspect="1"/>
          </p:cNvSpPr>
          <p:nvPr>
            <p:custDataLst>
              <p:tags r:id="rId7"/>
            </p:custDataLst>
          </p:nvPr>
        </p:nvSpPr>
        <p:spPr bwMode="auto">
          <a:xfrm>
            <a:off x="2638425" y="37076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B</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0" name="椭圆 9"/>
          <p:cNvSpPr>
            <a:spLocks noChangeAspect="1"/>
          </p:cNvSpPr>
          <p:nvPr>
            <p:custDataLst>
              <p:tags r:id="rId8"/>
            </p:custDataLst>
          </p:nvPr>
        </p:nvSpPr>
        <p:spPr bwMode="auto">
          <a:xfrm>
            <a:off x="2638425" y="456485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C</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1" name="椭圆 10"/>
          <p:cNvSpPr>
            <a:spLocks noChangeAspect="1"/>
          </p:cNvSpPr>
          <p:nvPr>
            <p:custDataLst>
              <p:tags r:id="rId9"/>
            </p:custDataLst>
          </p:nvPr>
        </p:nvSpPr>
        <p:spPr bwMode="auto">
          <a:xfrm>
            <a:off x="2638425" y="5422106"/>
            <a:ext cx="514350" cy="514350"/>
          </a:xfrm>
          <a:prstGeom prst="ellipse">
            <a:avLst/>
          </a:prstGeom>
          <a:solidFill>
            <a:srgbClr val="808080"/>
          </a:solidFill>
          <a:ln w="127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en-US" altLang="zh-CN"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D</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sp>
        <p:nvSpPr>
          <p:cNvPr id="12" name="圆角矩形 11"/>
          <p:cNvSpPr/>
          <p:nvPr>
            <p:custDataLst>
              <p:tags r:id="rId10"/>
            </p:custDataLst>
          </p:nvPr>
        </p:nvSpPr>
        <p:spPr bwMode="auto">
          <a:xfrm>
            <a:off x="7696200" y="6215063"/>
            <a:ext cx="1543050" cy="411480"/>
          </a:xfrm>
          <a:prstGeom prst="roundRect">
            <a:avLst/>
          </a:prstGeom>
          <a:solidFill>
            <a:srgbClr val="808080"/>
          </a:solidFill>
          <a:ln w="38100" cap="flat" cmpd="sng" algn="ctr">
            <a:solidFill>
              <a:srgbClr val="000000"/>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ctr" anchorCtr="1" compatLnSpc="1"/>
          <a:lstStyle/>
          <a:p>
            <a:pPr marL="0" marR="0" indent="0" algn="l" defTabSz="914400" rtl="0" eaLnBrk="1" fontAlgn="base" latinLnBrk="0" hangingPunct="1">
              <a:lnSpc>
                <a:spcPct val="100000"/>
              </a:lnSpc>
              <a:spcBef>
                <a:spcPct val="0"/>
              </a:spcBef>
              <a:spcAft>
                <a:spcPct val="0"/>
              </a:spcAft>
              <a:buClrTx/>
              <a:buSzTx/>
              <a:buFontTx/>
              <a:buNone/>
            </a:pPr>
            <a:r>
              <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rPr>
              <a:t>提交</a:t>
            </a:r>
            <a:endParaRPr kumimoji="0" lang="zh-CN" altLang="en-US" sz="1600" b="1" i="0" u="none" strike="noStrike" cap="none" normalizeH="0" baseline="0">
              <a:ln>
                <a:noFill/>
              </a:ln>
              <a:solidFill>
                <a:srgbClr val="FFFFFF"/>
              </a:solidFill>
              <a:effectLst/>
              <a:latin typeface="微软雅黑" panose="020B0503020204020204" charset="-122"/>
              <a:ea typeface="微软雅黑" panose="020B0503020204020204" charset="-122"/>
              <a:sym typeface="微软雅黑" panose="020B0503020204020204" charset="-122"/>
            </a:endParaRPr>
          </a:p>
        </p:txBody>
      </p:sp>
      <p:grpSp>
        <p:nvGrpSpPr>
          <p:cNvPr id="17" name="组合 16"/>
          <p:cNvGrpSpPr/>
          <p:nvPr>
            <p:custDataLst>
              <p:tags r:id="rId11"/>
            </p:custDataLst>
          </p:nvPr>
        </p:nvGrpSpPr>
        <p:grpSpPr>
          <a:xfrm>
            <a:off x="1524000" y="0"/>
            <a:ext cx="9144000" cy="635000"/>
            <a:chOff x="0" y="0"/>
            <a:chExt cx="9144000" cy="635000"/>
          </a:xfrm>
        </p:grpSpPr>
        <p:sp>
          <p:nvSpPr>
            <p:cNvPr id="13" name="TitleBackground"/>
            <p:cNvSpPr/>
            <p:nvPr>
              <p:custDataLst>
                <p:tags r:id="rId12"/>
              </p:custDataLst>
            </p:nvPr>
          </p:nvSpPr>
          <p:spPr bwMode="auto">
            <a:xfrm>
              <a:off x="0" y="0"/>
              <a:ext cx="9144000" cy="635000"/>
            </a:xfrm>
            <a:prstGeom prst="rect">
              <a:avLst/>
            </a:prstGeom>
            <a:solidFill>
              <a:srgbClr val="F6F7F8"/>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4" name="ColorBlock"/>
            <p:cNvSpPr/>
            <p:nvPr>
              <p:custDataLst>
                <p:tags r:id="rId13"/>
              </p:custDataLst>
            </p:nvPr>
          </p:nvSpPr>
          <p:spPr bwMode="auto">
            <a:xfrm>
              <a:off x="0" y="0"/>
              <a:ext cx="190500" cy="635000"/>
            </a:xfrm>
            <a:prstGeom prst="rect">
              <a:avLst/>
            </a:prstGeom>
            <a:solidFill>
              <a:srgbClr val="639EF4"/>
            </a:solidFill>
            <a:ln w="9525" cap="flat" cmpd="sng" algn="ctr">
              <a:noFill/>
              <a:prstDash val="solid"/>
              <a:round/>
              <a:headEnd type="none" w="med" len="med"/>
              <a:tailEnd type="none" w="med" len="med"/>
            </a:ln>
            <a:effectLst>
              <a:prstShdw prst="shdw12">
                <a:schemeClr val="bg2">
                  <a:alpha val="50000"/>
                </a:schemeClr>
              </a:prstShdw>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Lst>
          </p:spPr>
          <p:txBody>
            <a:bodyPr vert="horz" wrap="square" lIns="91440" tIns="45720" rIns="91440" bIns="45720" numCol="1" rtlCol="0" anchor="t"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chemeClr val="tx1"/>
                </a:solidFill>
                <a:effectLst/>
                <a:latin typeface="微软雅黑" panose="020B0503020204020204" charset="-122"/>
                <a:ea typeface="微软雅黑" panose="020B0503020204020204" charset="-122"/>
              </a:endParaRPr>
            </a:p>
          </p:txBody>
        </p:sp>
        <p:sp>
          <p:nvSpPr>
            <p:cNvPr id="15" name="TypeText"/>
            <p:cNvSpPr txBox="1"/>
            <p:nvPr>
              <p:custDataLst>
                <p:tags r:id="rId14"/>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charset="-122"/>
                  <a:ea typeface="微软雅黑" panose="020B0503020204020204" charset="-122"/>
                  <a:sym typeface="微软雅黑" panose="020B0503020204020204" charset="-122"/>
                </a:rPr>
                <a:t>单选题</a:t>
              </a:r>
              <a:endParaRPr lang="zh-CN" altLang="en-US" sz="2600">
                <a:solidFill>
                  <a:srgbClr val="000000"/>
                </a:solidFill>
                <a:latin typeface="微软雅黑" panose="020B0503020204020204" charset="-122"/>
                <a:ea typeface="微软雅黑" panose="020B0503020204020204" charset="-122"/>
                <a:sym typeface="微软雅黑" panose="020B0503020204020204" charset="-122"/>
              </a:endParaRPr>
            </a:p>
          </p:txBody>
        </p:sp>
        <p:sp>
          <p:nvSpPr>
            <p:cNvPr id="16" name="TipText"/>
            <p:cNvSpPr txBox="1"/>
            <p:nvPr>
              <p:custDataLst>
                <p:tags r:id="rId15"/>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charset="-122"/>
                  <a:ea typeface="微软雅黑" panose="020B0503020204020204" charset="-122"/>
                  <a:sym typeface="微软雅黑" panose="020B0503020204020204" charset="-122"/>
                </a:rPr>
                <a:t>1</a:t>
              </a:r>
              <a:r>
                <a:rPr lang="zh-CN" altLang="en-US" sz="2000">
                  <a:solidFill>
                    <a:srgbClr val="808080"/>
                  </a:solidFill>
                  <a:latin typeface="微软雅黑" panose="020B0503020204020204" charset="-122"/>
                  <a:ea typeface="微软雅黑" panose="020B0503020204020204" charset="-122"/>
                  <a:sym typeface="微软雅黑" panose="020B0503020204020204" charset="-122"/>
                </a:rPr>
                <a:t>分</a:t>
              </a:r>
              <a:endParaRPr lang="zh-CN" altLang="en-US" sz="2000">
                <a:solidFill>
                  <a:srgbClr val="808080"/>
                </a:solidFill>
                <a:latin typeface="微软雅黑" panose="020B0503020204020204" charset="-122"/>
                <a:ea typeface="微软雅黑" panose="020B0503020204020204" charset="-122"/>
                <a:sym typeface="微软雅黑" panose="020B0503020204020204" charset="-122"/>
              </a:endParaRPr>
            </a:p>
          </p:txBody>
        </p:sp>
      </p:grpSp>
      <p:pic>
        <p:nvPicPr>
          <p:cNvPr id="2" name="图片 1"/>
          <p:cNvPicPr/>
          <p:nvPr>
            <p:custDataLst>
              <p:tags r:id="rId16"/>
            </p:custDataLst>
          </p:nvPr>
        </p:nvPicPr>
        <p:blipFill>
          <a:blip r:embed="rId17">
            <a:extLst>
              <a:ext uri="{28A0092B-C50C-407E-A947-70E740481C1C}">
                <a14:useLocalDpi xmlns:a14="http://schemas.microsoft.com/office/drawing/2010/main" val="0"/>
              </a:ext>
            </a:extLst>
          </a:blip>
          <a:stretch>
            <a:fillRect/>
          </a:stretch>
        </p:blipFill>
        <p:spPr>
          <a:xfrm>
            <a:off x="9118600" y="63500"/>
            <a:ext cx="1422400" cy="508000"/>
          </a:xfrm>
          <a:prstGeom prst="rect">
            <a:avLst/>
          </a:prstGeom>
        </p:spPr>
      </p:pic>
    </p:spTree>
    <p:custDataLst>
      <p:tags r:id="rId18"/>
    </p:custDataLst>
  </p:cSld>
  <p:clrMapOvr>
    <a:masterClrMapping/>
  </p:clrMapOvr>
</p:sld>
</file>

<file path=ppt/tags/tag1.xml><?xml version="1.0" encoding="utf-8"?>
<p:tagLst xmlns:p="http://schemas.openxmlformats.org/presentationml/2006/main">
  <p:tag name="RAINPROBLEM" val="ProblemBody"/>
</p:tagLst>
</file>

<file path=ppt/tags/tag10.xml><?xml version="1.0" encoding="utf-8"?>
<p:tagLst xmlns:p="http://schemas.openxmlformats.org/presentationml/2006/main">
  <p:tag name="RAINPROBLEMTYPE" val="ProblemTypeMarker"/>
</p:tagLst>
</file>

<file path=ppt/tags/tag100.xml><?xml version="1.0" encoding="utf-8"?>
<p:tagLst xmlns:p="http://schemas.openxmlformats.org/presentationml/2006/main">
  <p:tag name="PROBLEMSCORE" val="1.0"/>
  <p:tag name="RAINPROBLEMTYPE" val="MultipleChoiceMA"/>
  <p:tag name="RAINPROBLEM" val="MultipleChoiceMA"/>
  <p:tag name="PROBLEMSCORE_HALF" val="0.0"/>
</p:tagLst>
</file>

<file path=ppt/tags/tag101.xml><?xml version="1.0" encoding="utf-8"?>
<p:tagLst xmlns:p="http://schemas.openxmlformats.org/presentationml/2006/main">
  <p:tag name="RAINPROBLEM" val="ProblemBody"/>
</p:tagLst>
</file>

<file path=ppt/tags/tag102.xml><?xml version="1.0" encoding="utf-8"?>
<p:tagLst xmlns:p="http://schemas.openxmlformats.org/presentationml/2006/main">
  <p:tag name="RAINPROBLEM" val="ProblemItem"/>
</p:tagLst>
</file>

<file path=ppt/tags/tag103.xml><?xml version="1.0" encoding="utf-8"?>
<p:tagLst xmlns:p="http://schemas.openxmlformats.org/presentationml/2006/main">
  <p:tag name="RAINPROBLEM" val="ProblemItem"/>
</p:tagLst>
</file>

<file path=ppt/tags/tag104.xml><?xml version="1.0" encoding="utf-8"?>
<p:tagLst xmlns:p="http://schemas.openxmlformats.org/presentationml/2006/main">
  <p:tag name="RAINPROBLEM" val="ProblemItem"/>
</p:tagLst>
</file>

<file path=ppt/tags/tag105.xml><?xml version="1.0" encoding="utf-8"?>
<p:tagLst xmlns:p="http://schemas.openxmlformats.org/presentationml/2006/main">
  <p:tag name="RAINPROBLEM" val="ProblemItem"/>
</p:tagLst>
</file>

<file path=ppt/tags/tag106.xml><?xml version="1.0" encoding="utf-8"?>
<p:tagLst xmlns:p="http://schemas.openxmlformats.org/presentationml/2006/main">
  <p:tag name="RAINPROBLEM" val="ProblemBullet"/>
  <p:tag name="RAINPROBLEMTYPE" val="MultipleChoice"/>
  <p:tag name="RAINBULLET" val="Correct"/>
</p:tagLst>
</file>

<file path=ppt/tags/tag107.xml><?xml version="1.0" encoding="utf-8"?>
<p:tagLst xmlns:p="http://schemas.openxmlformats.org/presentationml/2006/main">
  <p:tag name="RAINPROBLEM" val="ProblemBullet"/>
  <p:tag name="RAINPROBLEMTYPE" val="MultipleChoice"/>
  <p:tag name="RAINBULLET" val="Wrong"/>
</p:tagLst>
</file>

<file path=ppt/tags/tag108.xml><?xml version="1.0" encoding="utf-8"?>
<p:tagLst xmlns:p="http://schemas.openxmlformats.org/presentationml/2006/main">
  <p:tag name="RAINPROBLEM" val="ProblemBullet"/>
  <p:tag name="RAINPROBLEMTYPE" val="MultipleChoice"/>
  <p:tag name="RAINBULLET" val="Wrong"/>
</p:tagLst>
</file>

<file path=ppt/tags/tag109.xml><?xml version="1.0" encoding="utf-8"?>
<p:tagLst xmlns:p="http://schemas.openxmlformats.org/presentationml/2006/main">
  <p:tag name="RAINPROBLEM" val="ProblemBullet"/>
  <p:tag name="RAINPROBLEMTYPE" val="MultipleChoice"/>
  <p:tag name="RAINBULLET" val="Wrong"/>
</p:tagLst>
</file>

<file path=ppt/tags/tag11.xml><?xml version="1.0" encoding="utf-8"?>
<p:tagLst xmlns:p="http://schemas.openxmlformats.org/presentationml/2006/main">
  <p:tag name="RAINPROBLEMTYPE" val="ProblemTypeMarker"/>
</p:tagLst>
</file>

<file path=ppt/tags/tag110.xml><?xml version="1.0" encoding="utf-8"?>
<p:tagLst xmlns:p="http://schemas.openxmlformats.org/presentationml/2006/main">
  <p:tag name="RAINPROBLEM" val="ProblemSubmit"/>
  <p:tag name="RAINPROBLEMTYPE" val="MultipleChoice"/>
</p:tagLst>
</file>

<file path=ppt/tags/tag111.xml><?xml version="1.0" encoding="utf-8"?>
<p:tagLst xmlns:p="http://schemas.openxmlformats.org/presentationml/2006/main">
  <p:tag name="RAINPROBLEMTYPE" val="ProblemTypeMarker"/>
</p:tagLst>
</file>

<file path=ppt/tags/tag112.xml><?xml version="1.0" encoding="utf-8"?>
<p:tagLst xmlns:p="http://schemas.openxmlformats.org/presentationml/2006/main">
  <p:tag name="RAINPROBLEMTYPE" val="ProblemTypeMarker"/>
</p:tagLst>
</file>

<file path=ppt/tags/tag113.xml><?xml version="1.0" encoding="utf-8"?>
<p:tagLst xmlns:p="http://schemas.openxmlformats.org/presentationml/2006/main">
  <p:tag name="RAINPROBLEMTYPE" val="ProblemTypeMarker"/>
</p:tagLst>
</file>

<file path=ppt/tags/tag114.xml><?xml version="1.0" encoding="utf-8"?>
<p:tagLst xmlns:p="http://schemas.openxmlformats.org/presentationml/2006/main">
  <p:tag name="RAINPROBLEMTYPE" val="ProblemTypeMarker"/>
</p:tagLst>
</file>

<file path=ppt/tags/tag115.xml><?xml version="1.0" encoding="utf-8"?>
<p:tagLst xmlns:p="http://schemas.openxmlformats.org/presentationml/2006/main">
  <p:tag name="RAINPROBLEMTYPE" val="ProblemTypeMarker"/>
</p:tagLst>
</file>

<file path=ppt/tags/tag116.xml><?xml version="1.0" encoding="utf-8"?>
<p:tagLst xmlns:p="http://schemas.openxmlformats.org/presentationml/2006/main">
  <p:tag name="RAINPROBLEM" val="ProblemSetting"/>
  <p:tag name="RAINPROBLEMTYPE" val="MultipleChoice"/>
</p:tagLst>
</file>

<file path=ppt/tags/tag117.xml><?xml version="1.0" encoding="utf-8"?>
<p:tagLst xmlns:p="http://schemas.openxmlformats.org/presentationml/2006/main">
  <p:tag name="RAINPROBLEM" val="MultipleChoice"/>
  <p:tag name="PROBLEMSCORE" val="1.0"/>
</p:tagLst>
</file>

<file path=ppt/tags/tag118.xml><?xml version="1.0" encoding="utf-8"?>
<p:tagLst xmlns:p="http://schemas.openxmlformats.org/presentationml/2006/main">
  <p:tag name="RAINPROBLEM" val="ProblemBody"/>
</p:tagLst>
</file>

<file path=ppt/tags/tag119.xml><?xml version="1.0" encoding="utf-8"?>
<p:tagLst xmlns:p="http://schemas.openxmlformats.org/presentationml/2006/main">
  <p:tag name="RAINPROBLEM" val="ProblemSubmit"/>
  <p:tag name="RAINPROBLEMTYPE" val="FillBlank"/>
</p:tagLst>
</file>

<file path=ppt/tags/tag12.xml><?xml version="1.0" encoding="utf-8"?>
<p:tagLst xmlns:p="http://schemas.openxmlformats.org/presentationml/2006/main">
  <p:tag name="RAINPROBLEM" val="ProblemSetting"/>
  <p:tag name="RAINPROBLEMTYPE" val="MultipleChoice"/>
</p:tagLst>
</file>

<file path=ppt/tags/tag120.xml><?xml version="1.0" encoding="utf-8"?>
<p:tagLst xmlns:p="http://schemas.openxmlformats.org/presentationml/2006/main">
  <p:tag name="PRODUCTVERSIONTIP3" val="PRODUCTVERSIONTIP3"/>
</p:tagLst>
</file>

<file path=ppt/tags/tag121.xml><?xml version="1.0" encoding="utf-8"?>
<p:tagLst xmlns:p="http://schemas.openxmlformats.org/presentationml/2006/main">
  <p:tag name="RAINPROBLEMTYPE" val="ProblemTypeMarker"/>
</p:tagLst>
</file>

<file path=ppt/tags/tag122.xml><?xml version="1.0" encoding="utf-8"?>
<p:tagLst xmlns:p="http://schemas.openxmlformats.org/presentationml/2006/main">
  <p:tag name="RAINPROBLEMTYPE" val="ProblemTypeMarker"/>
</p:tagLst>
</file>

<file path=ppt/tags/tag123.xml><?xml version="1.0" encoding="utf-8"?>
<p:tagLst xmlns:p="http://schemas.openxmlformats.org/presentationml/2006/main">
  <p:tag name="RAINPROBLEMTYPE" val="ProblemTypeMarker"/>
</p:tagLst>
</file>

<file path=ppt/tags/tag124.xml><?xml version="1.0" encoding="utf-8"?>
<p:tagLst xmlns:p="http://schemas.openxmlformats.org/presentationml/2006/main">
  <p:tag name="RAINPROBLEMTYPE" val="ProblemTypeMarker"/>
</p:tagLst>
</file>

<file path=ppt/tags/tag125.xml><?xml version="1.0" encoding="utf-8"?>
<p:tagLst xmlns:p="http://schemas.openxmlformats.org/presentationml/2006/main">
  <p:tag name="RAINPROBLEMTYPE" val="ProblemTypeMarker"/>
</p:tagLst>
</file>

<file path=ppt/tags/tag126.xml><?xml version="1.0" encoding="utf-8"?>
<p:tagLst xmlns:p="http://schemas.openxmlformats.org/presentationml/2006/main">
  <p:tag name="RAINPROBLEM" val="ProblemSetting"/>
  <p:tag name="RAINPROBLEMTYPE" val="FillBlank"/>
</p:tagLst>
</file>

<file path=ppt/tags/tag127.xml><?xml version="1.0" encoding="utf-8"?>
<p:tagLst xmlns:p="http://schemas.openxmlformats.org/presentationml/2006/main">
  <p:tag name="RAINPROBLEM" val="FillBlank"/>
  <p:tag name="PROBLEMBLANKKEYWORD" val="填空"/>
  <p:tag name="PROBLEMSCORE" val="2.0"/>
  <p:tag name="PROBLEMBLANK" val="[{&quot;Num&quot;:1,&quot;Score&quot;:1.0,&quot;Answers&quot;:[&quot;源代码字符串&quot;],&quot;CaseSensitive&quot;:false,&quot;FuzzyMatch&quot;:true},{&quot;Num&quot;:2,&quot;Score&quot;:1.0,&quot;Answers&quot;:[&quot;单词记号串&quot;],&quot;CaseSensitive&quot;:false,&quot;FuzzyMatch&quot;:true}]"/>
</p:tagLst>
</file>

<file path=ppt/tags/tag128.xml><?xml version="1.0" encoding="utf-8"?>
<p:tagLst xmlns:p="http://schemas.openxmlformats.org/presentationml/2006/main">
  <p:tag name="RAINPROBLEM" val="ProblemBody"/>
</p:tagLst>
</file>

<file path=ppt/tags/tag129.xml><?xml version="1.0" encoding="utf-8"?>
<p:tagLst xmlns:p="http://schemas.openxmlformats.org/presentationml/2006/main">
  <p:tag name="RAINPROBLEM" val="ProblemSubmit"/>
  <p:tag name="RAINPROBLEMTYPE" val="ShortAnswer"/>
</p:tagLst>
</file>

<file path=ppt/tags/tag13.xml><?xml version="1.0" encoding="utf-8"?>
<p:tagLst xmlns:p="http://schemas.openxmlformats.org/presentationml/2006/main">
  <p:tag name="RAINPROBLEM" val="MultipleChoice"/>
  <p:tag name="PROBLEMSCORE" val="1.0"/>
</p:tagLst>
</file>

<file path=ppt/tags/tag130.xml><?xml version="1.0" encoding="utf-8"?>
<p:tagLst xmlns:p="http://schemas.openxmlformats.org/presentationml/2006/main">
  <p:tag name="PRODUCTVERSIONTIP" val="PRODUCTVERSIONTIP"/>
</p:tagLst>
</file>

<file path=ppt/tags/tag131.xml><?xml version="1.0" encoding="utf-8"?>
<p:tagLst xmlns:p="http://schemas.openxmlformats.org/presentationml/2006/main">
  <p:tag name="RAINPROBLEMTYPE" val="ProblemTypeMarker"/>
</p:tagLst>
</file>

<file path=ppt/tags/tag132.xml><?xml version="1.0" encoding="utf-8"?>
<p:tagLst xmlns:p="http://schemas.openxmlformats.org/presentationml/2006/main">
  <p:tag name="RAINPROBLEMTYPE" val="ProblemTypeMarker"/>
</p:tagLst>
</file>

<file path=ppt/tags/tag133.xml><?xml version="1.0" encoding="utf-8"?>
<p:tagLst xmlns:p="http://schemas.openxmlformats.org/presentationml/2006/main">
  <p:tag name="RAINPROBLEMTYPE" val="ProblemTypeMarker"/>
</p:tagLst>
</file>

<file path=ppt/tags/tag134.xml><?xml version="1.0" encoding="utf-8"?>
<p:tagLst xmlns:p="http://schemas.openxmlformats.org/presentationml/2006/main">
  <p:tag name="RAINPROBLEMTYPE" val="ProblemTypeMarker"/>
</p:tagLst>
</file>

<file path=ppt/tags/tag135.xml><?xml version="1.0" encoding="utf-8"?>
<p:tagLst xmlns:p="http://schemas.openxmlformats.org/presentationml/2006/main">
  <p:tag name="RAINPROBLEMTYPE" val="ProblemTypeMarker"/>
</p:tagLst>
</file>

<file path=ppt/tags/tag136.xml><?xml version="1.0" encoding="utf-8"?>
<p:tagLst xmlns:p="http://schemas.openxmlformats.org/presentationml/2006/main">
  <p:tag name="RAINPROBLEM" val="ProblemSetting"/>
  <p:tag name="RAINPROBLEMTYPE" val="ShortAnswer"/>
</p:tagLst>
</file>

<file path=ppt/tags/tag137.xml><?xml version="1.0" encoding="utf-8"?>
<p:tagLst xmlns:p="http://schemas.openxmlformats.org/presentationml/2006/main">
  <p:tag name="RAINPROBLEM" val="ShortAnswer"/>
  <p:tag name="PROBLEMSCORE" val="10.0"/>
  <p:tag name="PROBLEMVOICEALLOWED" val="False"/>
</p:tagLst>
</file>

<file path=ppt/tags/tag138.xml><?xml version="1.0" encoding="utf-8"?>
<p:tagLst xmlns:p="http://schemas.openxmlformats.org/presentationml/2006/main">
  <p:tag name="RAINPROBLEM" val="ProblemBody"/>
</p:tagLst>
</file>

<file path=ppt/tags/tag139.xml><?xml version="1.0" encoding="utf-8"?>
<p:tagLst xmlns:p="http://schemas.openxmlformats.org/presentationml/2006/main">
  <p:tag name="RAINPROBLEM" val="ProblemItem"/>
</p:tagLst>
</file>

<file path=ppt/tags/tag14.xml><?xml version="1.0" encoding="utf-8"?>
<p:tagLst xmlns:p="http://schemas.openxmlformats.org/presentationml/2006/main">
  <p:tag name="RAINPROBLEM" val="ProblemBody"/>
</p:tagLst>
</file>

<file path=ppt/tags/tag140.xml><?xml version="1.0" encoding="utf-8"?>
<p:tagLst xmlns:p="http://schemas.openxmlformats.org/presentationml/2006/main">
  <p:tag name="RAINPROBLEM" val="ProblemItem"/>
</p:tagLst>
</file>

<file path=ppt/tags/tag141.xml><?xml version="1.0" encoding="utf-8"?>
<p:tagLst xmlns:p="http://schemas.openxmlformats.org/presentationml/2006/main">
  <p:tag name="RAINPROBLEM" val="ProblemItem"/>
</p:tagLst>
</file>

<file path=ppt/tags/tag142.xml><?xml version="1.0" encoding="utf-8"?>
<p:tagLst xmlns:p="http://schemas.openxmlformats.org/presentationml/2006/main">
  <p:tag name="RAINPROBLEM" val="ProblemItem"/>
</p:tagLst>
</file>

<file path=ppt/tags/tag143.xml><?xml version="1.0" encoding="utf-8"?>
<p:tagLst xmlns:p="http://schemas.openxmlformats.org/presentationml/2006/main">
  <p:tag name="RAINPROBLEM" val="ProblemBullet"/>
  <p:tag name="RAINPROBLEMTYPE" val="MultipleChoice"/>
  <p:tag name="RAINBULLET" val="Correct"/>
</p:tagLst>
</file>

<file path=ppt/tags/tag144.xml><?xml version="1.0" encoding="utf-8"?>
<p:tagLst xmlns:p="http://schemas.openxmlformats.org/presentationml/2006/main">
  <p:tag name="RAINPROBLEM" val="ProblemBullet"/>
  <p:tag name="RAINPROBLEMTYPE" val="MultipleChoice"/>
  <p:tag name="RAINBULLET" val="Wrong"/>
</p:tagLst>
</file>

<file path=ppt/tags/tag145.xml><?xml version="1.0" encoding="utf-8"?>
<p:tagLst xmlns:p="http://schemas.openxmlformats.org/presentationml/2006/main">
  <p:tag name="RAINPROBLEM" val="ProblemBullet"/>
  <p:tag name="RAINPROBLEMTYPE" val="MultipleChoice"/>
  <p:tag name="RAINBULLET" val="Wrong"/>
</p:tagLst>
</file>

<file path=ppt/tags/tag146.xml><?xml version="1.0" encoding="utf-8"?>
<p:tagLst xmlns:p="http://schemas.openxmlformats.org/presentationml/2006/main">
  <p:tag name="RAINPROBLEM" val="ProblemBullet"/>
  <p:tag name="RAINPROBLEMTYPE" val="MultipleChoice"/>
  <p:tag name="RAINBULLET" val="Wrong"/>
</p:tagLst>
</file>

<file path=ppt/tags/tag147.xml><?xml version="1.0" encoding="utf-8"?>
<p:tagLst xmlns:p="http://schemas.openxmlformats.org/presentationml/2006/main">
  <p:tag name="RAINPROBLEM" val="ProblemSubmit"/>
  <p:tag name="RAINPROBLEMTYPE" val="MultipleChoice"/>
</p:tagLst>
</file>

<file path=ppt/tags/tag148.xml><?xml version="1.0" encoding="utf-8"?>
<p:tagLst xmlns:p="http://schemas.openxmlformats.org/presentationml/2006/main">
  <p:tag name="RAINPROBLEMTYPE" val="ProblemTypeMarker"/>
</p:tagLst>
</file>

<file path=ppt/tags/tag149.xml><?xml version="1.0" encoding="utf-8"?>
<p:tagLst xmlns:p="http://schemas.openxmlformats.org/presentationml/2006/main">
  <p:tag name="RAINPROBLEMTYPE" val="ProblemTypeMarker"/>
</p:tagLst>
</file>

<file path=ppt/tags/tag15.xml><?xml version="1.0" encoding="utf-8"?>
<p:tagLst xmlns:p="http://schemas.openxmlformats.org/presentationml/2006/main">
  <p:tag name="RAINPROBLEM" val="ProblemSubmit"/>
  <p:tag name="RAINPROBLEMTYPE" val="ShortAnswer"/>
</p:tagLst>
</file>

<file path=ppt/tags/tag150.xml><?xml version="1.0" encoding="utf-8"?>
<p:tagLst xmlns:p="http://schemas.openxmlformats.org/presentationml/2006/main">
  <p:tag name="RAINPROBLEMTYPE" val="ProblemTypeMarker"/>
</p:tagLst>
</file>

<file path=ppt/tags/tag151.xml><?xml version="1.0" encoding="utf-8"?>
<p:tagLst xmlns:p="http://schemas.openxmlformats.org/presentationml/2006/main">
  <p:tag name="RAINPROBLEMTYPE" val="ProblemTypeMarker"/>
</p:tagLst>
</file>

<file path=ppt/tags/tag152.xml><?xml version="1.0" encoding="utf-8"?>
<p:tagLst xmlns:p="http://schemas.openxmlformats.org/presentationml/2006/main">
  <p:tag name="RAINPROBLEMTYPE" val="ProblemTypeMarker"/>
</p:tagLst>
</file>

<file path=ppt/tags/tag153.xml><?xml version="1.0" encoding="utf-8"?>
<p:tagLst xmlns:p="http://schemas.openxmlformats.org/presentationml/2006/main">
  <p:tag name="RAINPROBLEM" val="ProblemSetting"/>
  <p:tag name="RAINPROBLEMTYPE" val="MultipleChoice"/>
</p:tagLst>
</file>

<file path=ppt/tags/tag154.xml><?xml version="1.0" encoding="utf-8"?>
<p:tagLst xmlns:p="http://schemas.openxmlformats.org/presentationml/2006/main">
  <p:tag name="RAINPROBLEM" val="MultipleChoice"/>
  <p:tag name="PROBLEMSCORE" val="1.0"/>
</p:tagLst>
</file>

<file path=ppt/tags/tag155.xml><?xml version="1.0" encoding="utf-8"?>
<p:tagLst xmlns:p="http://schemas.openxmlformats.org/presentationml/2006/main">
  <p:tag name="RAINPROBLEM" val="ProblemBody"/>
</p:tagLst>
</file>

<file path=ppt/tags/tag156.xml><?xml version="1.0" encoding="utf-8"?>
<p:tagLst xmlns:p="http://schemas.openxmlformats.org/presentationml/2006/main">
  <p:tag name="RAINPROBLEM" val="ProblemItem"/>
</p:tagLst>
</file>

<file path=ppt/tags/tag157.xml><?xml version="1.0" encoding="utf-8"?>
<p:tagLst xmlns:p="http://schemas.openxmlformats.org/presentationml/2006/main">
  <p:tag name="RAINPROBLEM" val="ProblemItem"/>
</p:tagLst>
</file>

<file path=ppt/tags/tag158.xml><?xml version="1.0" encoding="utf-8"?>
<p:tagLst xmlns:p="http://schemas.openxmlformats.org/presentationml/2006/main">
  <p:tag name="RAINPROBLEM" val="ProblemItem"/>
</p:tagLst>
</file>

<file path=ppt/tags/tag159.xml><?xml version="1.0" encoding="utf-8"?>
<p:tagLst xmlns:p="http://schemas.openxmlformats.org/presentationml/2006/main">
  <p:tag name="RAINPROBLEM" val="ProblemItem"/>
</p:tagLst>
</file>

<file path=ppt/tags/tag16.xml><?xml version="1.0" encoding="utf-8"?>
<p:tagLst xmlns:p="http://schemas.openxmlformats.org/presentationml/2006/main">
  <p:tag name="RAINPROBLEMTYPE" val="ProblemTypeMarker"/>
</p:tagLst>
</file>

<file path=ppt/tags/tag160.xml><?xml version="1.0" encoding="utf-8"?>
<p:tagLst xmlns:p="http://schemas.openxmlformats.org/presentationml/2006/main">
  <p:tag name="RAINPROBLEM" val="ProblemBullet"/>
  <p:tag name="RAINPROBLEMTYPE" val="MultipleChoice"/>
  <p:tag name="RAINBULLET" val="Wrong"/>
</p:tagLst>
</file>

<file path=ppt/tags/tag161.xml><?xml version="1.0" encoding="utf-8"?>
<p:tagLst xmlns:p="http://schemas.openxmlformats.org/presentationml/2006/main">
  <p:tag name="RAINPROBLEM" val="ProblemBullet"/>
  <p:tag name="RAINPROBLEMTYPE" val="MultipleChoice"/>
  <p:tag name="RAINBULLET" val="Correct"/>
</p:tagLst>
</file>

<file path=ppt/tags/tag162.xml><?xml version="1.0" encoding="utf-8"?>
<p:tagLst xmlns:p="http://schemas.openxmlformats.org/presentationml/2006/main">
  <p:tag name="RAINPROBLEM" val="ProblemBullet"/>
  <p:tag name="RAINPROBLEMTYPE" val="MultipleChoice"/>
  <p:tag name="RAINBULLET" val="Wrong"/>
</p:tagLst>
</file>

<file path=ppt/tags/tag163.xml><?xml version="1.0" encoding="utf-8"?>
<p:tagLst xmlns:p="http://schemas.openxmlformats.org/presentationml/2006/main">
  <p:tag name="RAINPROBLEM" val="ProblemBullet"/>
  <p:tag name="RAINPROBLEMTYPE" val="MultipleChoice"/>
  <p:tag name="RAINBULLET" val="Wrong"/>
</p:tagLst>
</file>

<file path=ppt/tags/tag164.xml><?xml version="1.0" encoding="utf-8"?>
<p:tagLst xmlns:p="http://schemas.openxmlformats.org/presentationml/2006/main">
  <p:tag name="RAINPROBLEM" val="ProblemSubmit"/>
  <p:tag name="RAINPROBLEMTYPE" val="MultipleChoice"/>
</p:tagLst>
</file>

<file path=ppt/tags/tag165.xml><?xml version="1.0" encoding="utf-8"?>
<p:tagLst xmlns:p="http://schemas.openxmlformats.org/presentationml/2006/main">
  <p:tag name="RAINPROBLEMTYPE" val="ProblemTypeMarker"/>
</p:tagLst>
</file>

<file path=ppt/tags/tag166.xml><?xml version="1.0" encoding="utf-8"?>
<p:tagLst xmlns:p="http://schemas.openxmlformats.org/presentationml/2006/main">
  <p:tag name="RAINPROBLEMTYPE" val="ProblemTypeMarker"/>
</p:tagLst>
</file>

<file path=ppt/tags/tag167.xml><?xml version="1.0" encoding="utf-8"?>
<p:tagLst xmlns:p="http://schemas.openxmlformats.org/presentationml/2006/main">
  <p:tag name="RAINPROBLEMTYPE" val="ProblemTypeMarker"/>
</p:tagLst>
</file>

<file path=ppt/tags/tag168.xml><?xml version="1.0" encoding="utf-8"?>
<p:tagLst xmlns:p="http://schemas.openxmlformats.org/presentationml/2006/main">
  <p:tag name="RAINPROBLEMTYPE" val="ProblemTypeMarker"/>
</p:tagLst>
</file>

<file path=ppt/tags/tag169.xml><?xml version="1.0" encoding="utf-8"?>
<p:tagLst xmlns:p="http://schemas.openxmlformats.org/presentationml/2006/main">
  <p:tag name="RAINPROBLEMTYPE" val="ProblemTypeMarker"/>
</p:tagLst>
</file>

<file path=ppt/tags/tag17.xml><?xml version="1.0" encoding="utf-8"?>
<p:tagLst xmlns:p="http://schemas.openxmlformats.org/presentationml/2006/main">
  <p:tag name="RAINPROBLEMTYPE" val="ProblemTypeMarker"/>
</p:tagLst>
</file>

<file path=ppt/tags/tag170.xml><?xml version="1.0" encoding="utf-8"?>
<p:tagLst xmlns:p="http://schemas.openxmlformats.org/presentationml/2006/main">
  <p:tag name="RAINPROBLEM" val="ProblemSetting"/>
  <p:tag name="RAINPROBLEMTYPE" val="MultipleChoice"/>
</p:tagLst>
</file>

<file path=ppt/tags/tag171.xml><?xml version="1.0" encoding="utf-8"?>
<p:tagLst xmlns:p="http://schemas.openxmlformats.org/presentationml/2006/main">
  <p:tag name="RAINPROBLEM" val="MultipleChoice"/>
  <p:tag name="PROBLEMSCORE" val="1.0"/>
</p:tagLst>
</file>

<file path=ppt/tags/tag172.xml><?xml version="1.0" encoding="utf-8"?>
<p:tagLst xmlns:p="http://schemas.openxmlformats.org/presentationml/2006/main">
  <p:tag name="RAINPROBLEM" val="ProblemBody"/>
</p:tagLst>
</file>

<file path=ppt/tags/tag173.xml><?xml version="1.0" encoding="utf-8"?>
<p:tagLst xmlns:p="http://schemas.openxmlformats.org/presentationml/2006/main">
  <p:tag name="RAINPROBLEM" val="ProblemSubmit"/>
  <p:tag name="RAINPROBLEMTYPE" val="FillBlank"/>
</p:tagLst>
</file>

<file path=ppt/tags/tag174.xml><?xml version="1.0" encoding="utf-8"?>
<p:tagLst xmlns:p="http://schemas.openxmlformats.org/presentationml/2006/main">
  <p:tag name="PRODUCTVERSIONTIP3" val="PRODUCTVERSIONTIP3"/>
</p:tagLst>
</file>

<file path=ppt/tags/tag175.xml><?xml version="1.0" encoding="utf-8"?>
<p:tagLst xmlns:p="http://schemas.openxmlformats.org/presentationml/2006/main">
  <p:tag name="RAINPROBLEMTYPE" val="ProblemTypeMarker"/>
</p:tagLst>
</file>

<file path=ppt/tags/tag176.xml><?xml version="1.0" encoding="utf-8"?>
<p:tagLst xmlns:p="http://schemas.openxmlformats.org/presentationml/2006/main">
  <p:tag name="RAINPROBLEMTYPE" val="ProblemTypeMarker"/>
</p:tagLst>
</file>

<file path=ppt/tags/tag177.xml><?xml version="1.0" encoding="utf-8"?>
<p:tagLst xmlns:p="http://schemas.openxmlformats.org/presentationml/2006/main">
  <p:tag name="RAINPROBLEMTYPE" val="ProblemTypeMarker"/>
</p:tagLst>
</file>

<file path=ppt/tags/tag178.xml><?xml version="1.0" encoding="utf-8"?>
<p:tagLst xmlns:p="http://schemas.openxmlformats.org/presentationml/2006/main">
  <p:tag name="RAINPROBLEMTYPE" val="ProblemTypeMarker"/>
</p:tagLst>
</file>

<file path=ppt/tags/tag179.xml><?xml version="1.0" encoding="utf-8"?>
<p:tagLst xmlns:p="http://schemas.openxmlformats.org/presentationml/2006/main">
  <p:tag name="RAINPROBLEMTYPE" val="ProblemTypeMarker"/>
</p:tagLst>
</file>

<file path=ppt/tags/tag18.xml><?xml version="1.0" encoding="utf-8"?>
<p:tagLst xmlns:p="http://schemas.openxmlformats.org/presentationml/2006/main">
  <p:tag name="RAINPROBLEMTYPE" val="ProblemTypeMarker"/>
</p:tagLst>
</file>

<file path=ppt/tags/tag180.xml><?xml version="1.0" encoding="utf-8"?>
<p:tagLst xmlns:p="http://schemas.openxmlformats.org/presentationml/2006/main">
  <p:tag name="RAINPROBLEM" val="ProblemSetting"/>
  <p:tag name="RAINPROBLEMTYPE" val="FillBlank"/>
</p:tagLst>
</file>

<file path=ppt/tags/tag181.xml><?xml version="1.0" encoding="utf-8"?>
<p:tagLst xmlns:p="http://schemas.openxmlformats.org/presentationml/2006/main">
  <p:tag name="RAINPROBLEM" val="FillBlank"/>
  <p:tag name="PROBLEMBLANKKEYWORD" val="填空"/>
  <p:tag name="PROBLEMSCORE" val="1.0"/>
  <p:tag name="PROBLEMBLANK" val="[{&quot;Num&quot;:1,&quot;Score&quot;:1.0,&quot;Answers&quot;:[&quot;语义分析&quot;],&quot;CaseSensitive&quot;:false,&quot;FuzzyMatch&quot;:true}]"/>
</p:tagLst>
</file>

<file path=ppt/tags/tag182.xml><?xml version="1.0" encoding="utf-8"?>
<p:tagLst xmlns:p="http://schemas.openxmlformats.org/presentationml/2006/main">
  <p:tag name="RAINPROBLEM" val="ProblemBody"/>
</p:tagLst>
</file>

<file path=ppt/tags/tag183.xml><?xml version="1.0" encoding="utf-8"?>
<p:tagLst xmlns:p="http://schemas.openxmlformats.org/presentationml/2006/main">
  <p:tag name="RAINPROBLEM" val="ProblemItem"/>
</p:tagLst>
</file>

<file path=ppt/tags/tag184.xml><?xml version="1.0" encoding="utf-8"?>
<p:tagLst xmlns:p="http://schemas.openxmlformats.org/presentationml/2006/main">
  <p:tag name="RAINPROBLEM" val="ProblemItem"/>
</p:tagLst>
</file>

<file path=ppt/tags/tag185.xml><?xml version="1.0" encoding="utf-8"?>
<p:tagLst xmlns:p="http://schemas.openxmlformats.org/presentationml/2006/main">
  <p:tag name="RAINPROBLEM" val="ProblemBullet"/>
  <p:tag name="RAINPROBLEMTYPE" val="MultipleChoice"/>
  <p:tag name="RAINBULLET" val="Wrong"/>
</p:tagLst>
</file>

<file path=ppt/tags/tag186.xml><?xml version="1.0" encoding="utf-8"?>
<p:tagLst xmlns:p="http://schemas.openxmlformats.org/presentationml/2006/main">
  <p:tag name="RAINPROBLEM" val="ProblemBullet"/>
  <p:tag name="RAINPROBLEMTYPE" val="MultipleChoice"/>
  <p:tag name="RAINBULLET" val="Correct"/>
</p:tagLst>
</file>

<file path=ppt/tags/tag187.xml><?xml version="1.0" encoding="utf-8"?>
<p:tagLst xmlns:p="http://schemas.openxmlformats.org/presentationml/2006/main">
  <p:tag name="RAINPROBLEM" val="ProblemSubmit"/>
  <p:tag name="RAINPROBLEMTYPE" val="MultipleChoice"/>
</p:tagLst>
</file>

<file path=ppt/tags/tag188.xml><?xml version="1.0" encoding="utf-8"?>
<p:tagLst xmlns:p="http://schemas.openxmlformats.org/presentationml/2006/main">
  <p:tag name="RAINPROBLEMTYPE" val="ProblemTypeMarker"/>
</p:tagLst>
</file>

<file path=ppt/tags/tag189.xml><?xml version="1.0" encoding="utf-8"?>
<p:tagLst xmlns:p="http://schemas.openxmlformats.org/presentationml/2006/main">
  <p:tag name="RAINPROBLEMTYPE" val="ProblemTypeMarker"/>
</p:tagLst>
</file>

<file path=ppt/tags/tag19.xml><?xml version="1.0" encoding="utf-8"?>
<p:tagLst xmlns:p="http://schemas.openxmlformats.org/presentationml/2006/main">
  <p:tag name="RAINPROBLEMTYPE" val="ProblemTypeMarker"/>
</p:tagLst>
</file>

<file path=ppt/tags/tag190.xml><?xml version="1.0" encoding="utf-8"?>
<p:tagLst xmlns:p="http://schemas.openxmlformats.org/presentationml/2006/main">
  <p:tag name="RAINPROBLEMTYPE" val="ProblemTypeMarker"/>
</p:tagLst>
</file>

<file path=ppt/tags/tag191.xml><?xml version="1.0" encoding="utf-8"?>
<p:tagLst xmlns:p="http://schemas.openxmlformats.org/presentationml/2006/main">
  <p:tag name="RAINPROBLEMTYPE" val="ProblemTypeMarker"/>
</p:tagLst>
</file>

<file path=ppt/tags/tag192.xml><?xml version="1.0" encoding="utf-8"?>
<p:tagLst xmlns:p="http://schemas.openxmlformats.org/presentationml/2006/main">
  <p:tag name="RAINPROBLEMTYPE" val="ProblemTypeMarker"/>
</p:tagLst>
</file>

<file path=ppt/tags/tag193.xml><?xml version="1.0" encoding="utf-8"?>
<p:tagLst xmlns:p="http://schemas.openxmlformats.org/presentationml/2006/main">
  <p:tag name="RAINPROBLEM" val="ProblemSetting"/>
  <p:tag name="RAINPROBLEMTYPE" val="MultipleChoice"/>
</p:tagLst>
</file>

<file path=ppt/tags/tag194.xml><?xml version="1.0" encoding="utf-8"?>
<p:tagLst xmlns:p="http://schemas.openxmlformats.org/presentationml/2006/main">
  <p:tag name="RAINPROBLEM" val="MultipleChoice"/>
  <p:tag name="PROBLEMSCORE" val="1.0"/>
</p:tagLst>
</file>

<file path=ppt/tags/tag195.xml><?xml version="1.0" encoding="utf-8"?>
<p:tagLst xmlns:p="http://schemas.openxmlformats.org/presentationml/2006/main">
  <p:tag name="RAINPROBLEM" val="ProblemBody"/>
</p:tagLst>
</file>

<file path=ppt/tags/tag196.xml><?xml version="1.0" encoding="utf-8"?>
<p:tagLst xmlns:p="http://schemas.openxmlformats.org/presentationml/2006/main">
  <p:tag name="RAINPROBLEM" val="ProblemItem"/>
</p:tagLst>
</file>

<file path=ppt/tags/tag197.xml><?xml version="1.0" encoding="utf-8"?>
<p:tagLst xmlns:p="http://schemas.openxmlformats.org/presentationml/2006/main">
  <p:tag name="RAINPROBLEM" val="ProblemItem"/>
</p:tagLst>
</file>

<file path=ppt/tags/tag198.xml><?xml version="1.0" encoding="utf-8"?>
<p:tagLst xmlns:p="http://schemas.openxmlformats.org/presentationml/2006/main">
  <p:tag name="RAINPROBLEM" val="ProblemBullet"/>
  <p:tag name="RAINPROBLEMTYPE" val="MultipleChoice"/>
  <p:tag name="RAINBULLET" val="Wrong"/>
</p:tagLst>
</file>

<file path=ppt/tags/tag199.xml><?xml version="1.0" encoding="utf-8"?>
<p:tagLst xmlns:p="http://schemas.openxmlformats.org/presentationml/2006/main">
  <p:tag name="RAINPROBLEM" val="ProblemBullet"/>
  <p:tag name="RAINPROBLEMTYPE" val="MultipleChoice"/>
  <p:tag name="RAINBULLET" val="Correct"/>
</p:tagLst>
</file>

<file path=ppt/tags/tag2.xml><?xml version="1.0" encoding="utf-8"?>
<p:tagLst xmlns:p="http://schemas.openxmlformats.org/presentationml/2006/main">
  <p:tag name="RAINPROBLEM" val="ProblemItem"/>
</p:tagLst>
</file>

<file path=ppt/tags/tag20.xml><?xml version="1.0" encoding="utf-8"?>
<p:tagLst xmlns:p="http://schemas.openxmlformats.org/presentationml/2006/main">
  <p:tag name="RAINPROBLEMTYPE" val="ProblemTypeMarker"/>
</p:tagLst>
</file>

<file path=ppt/tags/tag200.xml><?xml version="1.0" encoding="utf-8"?>
<p:tagLst xmlns:p="http://schemas.openxmlformats.org/presentationml/2006/main">
  <p:tag name="RAINPROBLEM" val="ProblemSubmit"/>
  <p:tag name="RAINPROBLEMTYPE" val="MultipleChoice"/>
</p:tagLst>
</file>

<file path=ppt/tags/tag201.xml><?xml version="1.0" encoding="utf-8"?>
<p:tagLst xmlns:p="http://schemas.openxmlformats.org/presentationml/2006/main">
  <p:tag name="RAINPROBLEMTYPE" val="ProblemTypeMarker"/>
</p:tagLst>
</file>

<file path=ppt/tags/tag202.xml><?xml version="1.0" encoding="utf-8"?>
<p:tagLst xmlns:p="http://schemas.openxmlformats.org/presentationml/2006/main">
  <p:tag name="RAINPROBLEMTYPE" val="ProblemTypeMarker"/>
</p:tagLst>
</file>

<file path=ppt/tags/tag203.xml><?xml version="1.0" encoding="utf-8"?>
<p:tagLst xmlns:p="http://schemas.openxmlformats.org/presentationml/2006/main">
  <p:tag name="RAINPROBLEMTYPE" val="ProblemTypeMarker"/>
</p:tagLst>
</file>

<file path=ppt/tags/tag204.xml><?xml version="1.0" encoding="utf-8"?>
<p:tagLst xmlns:p="http://schemas.openxmlformats.org/presentationml/2006/main">
  <p:tag name="RAINPROBLEMTYPE" val="ProblemTypeMarker"/>
</p:tagLst>
</file>

<file path=ppt/tags/tag205.xml><?xml version="1.0" encoding="utf-8"?>
<p:tagLst xmlns:p="http://schemas.openxmlformats.org/presentationml/2006/main">
  <p:tag name="RAINPROBLEMTYPE" val="ProblemTypeMarker"/>
</p:tagLst>
</file>

<file path=ppt/tags/tag206.xml><?xml version="1.0" encoding="utf-8"?>
<p:tagLst xmlns:p="http://schemas.openxmlformats.org/presentationml/2006/main">
  <p:tag name="RAINPROBLEM" val="ProblemSetting"/>
  <p:tag name="RAINPROBLEMTYPE" val="MultipleChoice"/>
</p:tagLst>
</file>

<file path=ppt/tags/tag207.xml><?xml version="1.0" encoding="utf-8"?>
<p:tagLst xmlns:p="http://schemas.openxmlformats.org/presentationml/2006/main">
  <p:tag name="RAINPROBLEM" val="MultipleChoice"/>
  <p:tag name="PROBLEMSCORE" val="1.0"/>
</p:tagLst>
</file>

<file path=ppt/tags/tag208.xml><?xml version="1.0" encoding="utf-8"?>
<p:tagLst xmlns:p="http://schemas.openxmlformats.org/presentationml/2006/main">
  <p:tag name="RAINPROBLEM" val="ProblemBody"/>
</p:tagLst>
</file>

<file path=ppt/tags/tag209.xml><?xml version="1.0" encoding="utf-8"?>
<p:tagLst xmlns:p="http://schemas.openxmlformats.org/presentationml/2006/main">
  <p:tag name="RAINPROBLEM" val="ProblemItem"/>
</p:tagLst>
</file>

<file path=ppt/tags/tag21.xml><?xml version="1.0" encoding="utf-8"?>
<p:tagLst xmlns:p="http://schemas.openxmlformats.org/presentationml/2006/main">
  <p:tag name="RAINPROBLEM" val="ProblemSetting"/>
  <p:tag name="RAINPROBLEMTYPE" val="ShortAnswer"/>
</p:tagLst>
</file>

<file path=ppt/tags/tag210.xml><?xml version="1.0" encoding="utf-8"?>
<p:tagLst xmlns:p="http://schemas.openxmlformats.org/presentationml/2006/main">
  <p:tag name="RAINPROBLEM" val="ProblemItem"/>
</p:tagLst>
</file>

<file path=ppt/tags/tag211.xml><?xml version="1.0" encoding="utf-8"?>
<p:tagLst xmlns:p="http://schemas.openxmlformats.org/presentationml/2006/main">
  <p:tag name="RAINPROBLEM" val="ProblemBullet"/>
  <p:tag name="RAINPROBLEMTYPE" val="MultipleChoice"/>
  <p:tag name="RAINBULLET" val="Wrong"/>
</p:tagLst>
</file>

<file path=ppt/tags/tag212.xml><?xml version="1.0" encoding="utf-8"?>
<p:tagLst xmlns:p="http://schemas.openxmlformats.org/presentationml/2006/main">
  <p:tag name="RAINPROBLEM" val="ProblemBullet"/>
  <p:tag name="RAINPROBLEMTYPE" val="MultipleChoice"/>
  <p:tag name="RAINBULLET" val="Correct"/>
</p:tagLst>
</file>

<file path=ppt/tags/tag213.xml><?xml version="1.0" encoding="utf-8"?>
<p:tagLst xmlns:p="http://schemas.openxmlformats.org/presentationml/2006/main">
  <p:tag name="RAINPROBLEM" val="ProblemSubmit"/>
  <p:tag name="RAINPROBLEMTYPE" val="MultipleChoice"/>
</p:tagLst>
</file>

<file path=ppt/tags/tag214.xml><?xml version="1.0" encoding="utf-8"?>
<p:tagLst xmlns:p="http://schemas.openxmlformats.org/presentationml/2006/main">
  <p:tag name="RAINPROBLEMTYPE" val="ProblemTypeMarker"/>
</p:tagLst>
</file>

<file path=ppt/tags/tag215.xml><?xml version="1.0" encoding="utf-8"?>
<p:tagLst xmlns:p="http://schemas.openxmlformats.org/presentationml/2006/main">
  <p:tag name="RAINPROBLEMTYPE" val="ProblemTypeMarker"/>
</p:tagLst>
</file>

<file path=ppt/tags/tag216.xml><?xml version="1.0" encoding="utf-8"?>
<p:tagLst xmlns:p="http://schemas.openxmlformats.org/presentationml/2006/main">
  <p:tag name="RAINPROBLEMTYPE" val="ProblemTypeMarker"/>
</p:tagLst>
</file>

<file path=ppt/tags/tag217.xml><?xml version="1.0" encoding="utf-8"?>
<p:tagLst xmlns:p="http://schemas.openxmlformats.org/presentationml/2006/main">
  <p:tag name="RAINPROBLEMTYPE" val="ProblemTypeMarker"/>
</p:tagLst>
</file>

<file path=ppt/tags/tag218.xml><?xml version="1.0" encoding="utf-8"?>
<p:tagLst xmlns:p="http://schemas.openxmlformats.org/presentationml/2006/main">
  <p:tag name="RAINPROBLEMTYPE" val="ProblemTypeMarker"/>
</p:tagLst>
</file>

<file path=ppt/tags/tag219.xml><?xml version="1.0" encoding="utf-8"?>
<p:tagLst xmlns:p="http://schemas.openxmlformats.org/presentationml/2006/main">
  <p:tag name="RAINPROBLEM" val="ProblemSetting"/>
  <p:tag name="RAINPROBLEMTYPE" val="MultipleChoice"/>
</p:tagLst>
</file>

<file path=ppt/tags/tag22.xml><?xml version="1.0" encoding="utf-8"?>
<p:tagLst xmlns:p="http://schemas.openxmlformats.org/presentationml/2006/main">
  <p:tag name="RAINPROBLEM" val="ShortAnswer"/>
  <p:tag name="PROBLEMSCORE" val="10.0"/>
  <p:tag name="PROBLEMVOICEALLOWED" val="False"/>
</p:tagLst>
</file>

<file path=ppt/tags/tag220.xml><?xml version="1.0" encoding="utf-8"?>
<p:tagLst xmlns:p="http://schemas.openxmlformats.org/presentationml/2006/main">
  <p:tag name="RAINPROBLEM" val="MultipleChoice"/>
  <p:tag name="PROBLEMSCORE" val="1.0"/>
</p:tagLst>
</file>

<file path=ppt/tags/tag221.xml><?xml version="1.0" encoding="utf-8"?>
<p:tagLst xmlns:p="http://schemas.openxmlformats.org/presentationml/2006/main">
  <p:tag name="RAINPROBLEM" val="ProblemBody"/>
</p:tagLst>
</file>

<file path=ppt/tags/tag222.xml><?xml version="1.0" encoding="utf-8"?>
<p:tagLst xmlns:p="http://schemas.openxmlformats.org/presentationml/2006/main">
  <p:tag name="RAINPROBLEM" val="ProblemItem"/>
</p:tagLst>
</file>

<file path=ppt/tags/tag223.xml><?xml version="1.0" encoding="utf-8"?>
<p:tagLst xmlns:p="http://schemas.openxmlformats.org/presentationml/2006/main">
  <p:tag name="RAINPROBLEM" val="ProblemItem"/>
</p:tagLst>
</file>

<file path=ppt/tags/tag224.xml><?xml version="1.0" encoding="utf-8"?>
<p:tagLst xmlns:p="http://schemas.openxmlformats.org/presentationml/2006/main">
  <p:tag name="RAINPROBLEM" val="ProblemBullet"/>
  <p:tag name="RAINPROBLEMTYPE" val="MultipleChoice"/>
  <p:tag name="RAINBULLET" val="Correct"/>
</p:tagLst>
</file>

<file path=ppt/tags/tag225.xml><?xml version="1.0" encoding="utf-8"?>
<p:tagLst xmlns:p="http://schemas.openxmlformats.org/presentationml/2006/main">
  <p:tag name="RAINPROBLEM" val="ProblemBullet"/>
  <p:tag name="RAINPROBLEMTYPE" val="MultipleChoice"/>
  <p:tag name="RAINBULLET" val="Wrong"/>
</p:tagLst>
</file>

<file path=ppt/tags/tag226.xml><?xml version="1.0" encoding="utf-8"?>
<p:tagLst xmlns:p="http://schemas.openxmlformats.org/presentationml/2006/main">
  <p:tag name="RAINPROBLEM" val="ProblemSubmit"/>
  <p:tag name="RAINPROBLEMTYPE" val="MultipleChoice"/>
</p:tagLst>
</file>

<file path=ppt/tags/tag227.xml><?xml version="1.0" encoding="utf-8"?>
<p:tagLst xmlns:p="http://schemas.openxmlformats.org/presentationml/2006/main">
  <p:tag name="RAINPROBLEMTYPE" val="ProblemTypeMarker"/>
</p:tagLst>
</file>

<file path=ppt/tags/tag228.xml><?xml version="1.0" encoding="utf-8"?>
<p:tagLst xmlns:p="http://schemas.openxmlformats.org/presentationml/2006/main">
  <p:tag name="RAINPROBLEMTYPE" val="ProblemTypeMarker"/>
</p:tagLst>
</file>

<file path=ppt/tags/tag229.xml><?xml version="1.0" encoding="utf-8"?>
<p:tagLst xmlns:p="http://schemas.openxmlformats.org/presentationml/2006/main">
  <p:tag name="RAINPROBLEMTYPE" val="ProblemTypeMarker"/>
</p:tagLst>
</file>

<file path=ppt/tags/tag23.xml><?xml version="1.0" encoding="utf-8"?>
<p:tagLst xmlns:p="http://schemas.openxmlformats.org/presentationml/2006/main">
  <p:tag name="RAINPROBLEM" val="ProblemBody"/>
</p:tagLst>
</file>

<file path=ppt/tags/tag230.xml><?xml version="1.0" encoding="utf-8"?>
<p:tagLst xmlns:p="http://schemas.openxmlformats.org/presentationml/2006/main">
  <p:tag name="RAINPROBLEMTYPE" val="ProblemTypeMarker"/>
</p:tagLst>
</file>

<file path=ppt/tags/tag231.xml><?xml version="1.0" encoding="utf-8"?>
<p:tagLst xmlns:p="http://schemas.openxmlformats.org/presentationml/2006/main">
  <p:tag name="RAINPROBLEMTYPE" val="ProblemTypeMarker"/>
</p:tagLst>
</file>

<file path=ppt/tags/tag232.xml><?xml version="1.0" encoding="utf-8"?>
<p:tagLst xmlns:p="http://schemas.openxmlformats.org/presentationml/2006/main">
  <p:tag name="RAINPROBLEM" val="ProblemSetting"/>
  <p:tag name="RAINPROBLEMTYPE" val="MultipleChoice"/>
</p:tagLst>
</file>

<file path=ppt/tags/tag233.xml><?xml version="1.0" encoding="utf-8"?>
<p:tagLst xmlns:p="http://schemas.openxmlformats.org/presentationml/2006/main">
  <p:tag name="RAINPROBLEM" val="MultipleChoice"/>
  <p:tag name="PROBLEMSCORE" val="1.0"/>
</p:tagLst>
</file>

<file path=ppt/tags/tag234.xml><?xml version="1.0" encoding="utf-8"?>
<p:tagLst xmlns:p="http://schemas.openxmlformats.org/presentationml/2006/main">
  <p:tag name="RAINPROBLEM" val="ProblemBody"/>
</p:tagLst>
</file>

<file path=ppt/tags/tag235.xml><?xml version="1.0" encoding="utf-8"?>
<p:tagLst xmlns:p="http://schemas.openxmlformats.org/presentationml/2006/main">
  <p:tag name="RAINPROBLEM" val="ProblemItem"/>
</p:tagLst>
</file>

<file path=ppt/tags/tag236.xml><?xml version="1.0" encoding="utf-8"?>
<p:tagLst xmlns:p="http://schemas.openxmlformats.org/presentationml/2006/main">
  <p:tag name="RAINPROBLEM" val="ProblemItem"/>
</p:tagLst>
</file>

<file path=ppt/tags/tag237.xml><?xml version="1.0" encoding="utf-8"?>
<p:tagLst xmlns:p="http://schemas.openxmlformats.org/presentationml/2006/main">
  <p:tag name="RAINPROBLEM" val="ProblemBullet"/>
  <p:tag name="RAINPROBLEMTYPE" val="MultipleChoice"/>
  <p:tag name="RAINBULLET" val="Wrong"/>
</p:tagLst>
</file>

<file path=ppt/tags/tag238.xml><?xml version="1.0" encoding="utf-8"?>
<p:tagLst xmlns:p="http://schemas.openxmlformats.org/presentationml/2006/main">
  <p:tag name="RAINPROBLEM" val="ProblemBullet"/>
  <p:tag name="RAINPROBLEMTYPE" val="MultipleChoice"/>
  <p:tag name="RAINBULLET" val="Correct"/>
</p:tagLst>
</file>

<file path=ppt/tags/tag239.xml><?xml version="1.0" encoding="utf-8"?>
<p:tagLst xmlns:p="http://schemas.openxmlformats.org/presentationml/2006/main">
  <p:tag name="RAINPROBLEM" val="ProblemSubmit"/>
  <p:tag name="RAINPROBLEMTYPE" val="MultipleChoice"/>
</p:tagLst>
</file>

<file path=ppt/tags/tag24.xml><?xml version="1.0" encoding="utf-8"?>
<p:tagLst xmlns:p="http://schemas.openxmlformats.org/presentationml/2006/main">
  <p:tag name="RAINPROBLEM" val="ProblemItem"/>
</p:tagLst>
</file>

<file path=ppt/tags/tag240.xml><?xml version="1.0" encoding="utf-8"?>
<p:tagLst xmlns:p="http://schemas.openxmlformats.org/presentationml/2006/main">
  <p:tag name="RAINPROBLEMTYPE" val="ProblemTypeMarker"/>
</p:tagLst>
</file>

<file path=ppt/tags/tag241.xml><?xml version="1.0" encoding="utf-8"?>
<p:tagLst xmlns:p="http://schemas.openxmlformats.org/presentationml/2006/main">
  <p:tag name="RAINPROBLEMTYPE" val="ProblemTypeMarker"/>
</p:tagLst>
</file>

<file path=ppt/tags/tag242.xml><?xml version="1.0" encoding="utf-8"?>
<p:tagLst xmlns:p="http://schemas.openxmlformats.org/presentationml/2006/main">
  <p:tag name="RAINPROBLEMTYPE" val="ProblemTypeMarker"/>
</p:tagLst>
</file>

<file path=ppt/tags/tag243.xml><?xml version="1.0" encoding="utf-8"?>
<p:tagLst xmlns:p="http://schemas.openxmlformats.org/presentationml/2006/main">
  <p:tag name="RAINPROBLEMTYPE" val="ProblemTypeMarker"/>
</p:tagLst>
</file>

<file path=ppt/tags/tag244.xml><?xml version="1.0" encoding="utf-8"?>
<p:tagLst xmlns:p="http://schemas.openxmlformats.org/presentationml/2006/main">
  <p:tag name="RAINPROBLEMTYPE" val="ProblemTypeMarker"/>
</p:tagLst>
</file>

<file path=ppt/tags/tag245.xml><?xml version="1.0" encoding="utf-8"?>
<p:tagLst xmlns:p="http://schemas.openxmlformats.org/presentationml/2006/main">
  <p:tag name="RAINPROBLEM" val="ProblemSetting"/>
  <p:tag name="RAINPROBLEMTYPE" val="MultipleChoice"/>
</p:tagLst>
</file>

<file path=ppt/tags/tag246.xml><?xml version="1.0" encoding="utf-8"?>
<p:tagLst xmlns:p="http://schemas.openxmlformats.org/presentationml/2006/main">
  <p:tag name="RAINPROBLEM" val="MultipleChoice"/>
  <p:tag name="PROBLEMSCORE" val="1.0"/>
</p:tagLst>
</file>

<file path=ppt/tags/tag247.xml><?xml version="1.0" encoding="utf-8"?>
<p:tagLst xmlns:p="http://schemas.openxmlformats.org/presentationml/2006/main">
  <p:tag name="RAINPROBLEM" val="ProblemBody"/>
</p:tagLst>
</file>

<file path=ppt/tags/tag248.xml><?xml version="1.0" encoding="utf-8"?>
<p:tagLst xmlns:p="http://schemas.openxmlformats.org/presentationml/2006/main">
  <p:tag name="RAINPROBLEM" val="ProblemItem"/>
</p:tagLst>
</file>

<file path=ppt/tags/tag249.xml><?xml version="1.0" encoding="utf-8"?>
<p:tagLst xmlns:p="http://schemas.openxmlformats.org/presentationml/2006/main">
  <p:tag name="RAINPROBLEM" val="ProblemItem"/>
</p:tagLst>
</file>

<file path=ppt/tags/tag25.xml><?xml version="1.0" encoding="utf-8"?>
<p:tagLst xmlns:p="http://schemas.openxmlformats.org/presentationml/2006/main">
  <p:tag name="RAINPROBLEM" val="ProblemItem"/>
</p:tagLst>
</file>

<file path=ppt/tags/tag250.xml><?xml version="1.0" encoding="utf-8"?>
<p:tagLst xmlns:p="http://schemas.openxmlformats.org/presentationml/2006/main">
  <p:tag name="RAINPROBLEM" val="ProblemItem"/>
</p:tagLst>
</file>

<file path=ppt/tags/tag251.xml><?xml version="1.0" encoding="utf-8"?>
<p:tagLst xmlns:p="http://schemas.openxmlformats.org/presentationml/2006/main">
  <p:tag name="RAINPROBLEM" val="ProblemItem"/>
</p:tagLst>
</file>

<file path=ppt/tags/tag252.xml><?xml version="1.0" encoding="utf-8"?>
<p:tagLst xmlns:p="http://schemas.openxmlformats.org/presentationml/2006/main">
  <p:tag name="RAINPROBLEM" val="ProblemBullet"/>
  <p:tag name="RAINPROBLEMTYPE" val="MultipleChoice"/>
  <p:tag name="RAINBULLET" val="Wrong"/>
</p:tagLst>
</file>

<file path=ppt/tags/tag253.xml><?xml version="1.0" encoding="utf-8"?>
<p:tagLst xmlns:p="http://schemas.openxmlformats.org/presentationml/2006/main">
  <p:tag name="RAINPROBLEM" val="ProblemBullet"/>
  <p:tag name="RAINPROBLEMTYPE" val="MultipleChoice"/>
  <p:tag name="RAINBULLET" val="Wrong"/>
</p:tagLst>
</file>

<file path=ppt/tags/tag254.xml><?xml version="1.0" encoding="utf-8"?>
<p:tagLst xmlns:p="http://schemas.openxmlformats.org/presentationml/2006/main">
  <p:tag name="RAINPROBLEM" val="ProblemBullet"/>
  <p:tag name="RAINPROBLEMTYPE" val="MultipleChoice"/>
  <p:tag name="RAINBULLET" val="Correct"/>
</p:tagLst>
</file>

<file path=ppt/tags/tag255.xml><?xml version="1.0" encoding="utf-8"?>
<p:tagLst xmlns:p="http://schemas.openxmlformats.org/presentationml/2006/main">
  <p:tag name="RAINPROBLEM" val="ProblemBullet"/>
  <p:tag name="RAINPROBLEMTYPE" val="MultipleChoice"/>
  <p:tag name="RAINBULLET" val="Wrong"/>
</p:tagLst>
</file>

<file path=ppt/tags/tag256.xml><?xml version="1.0" encoding="utf-8"?>
<p:tagLst xmlns:p="http://schemas.openxmlformats.org/presentationml/2006/main">
  <p:tag name="RAINPROBLEM" val="ProblemSubmit"/>
  <p:tag name="RAINPROBLEMTYPE" val="MultipleChoice"/>
</p:tagLst>
</file>

<file path=ppt/tags/tag257.xml><?xml version="1.0" encoding="utf-8"?>
<p:tagLst xmlns:p="http://schemas.openxmlformats.org/presentationml/2006/main">
  <p:tag name="RAINPROBLEMTYPE" val="ProblemTypeMarker"/>
</p:tagLst>
</file>

<file path=ppt/tags/tag258.xml><?xml version="1.0" encoding="utf-8"?>
<p:tagLst xmlns:p="http://schemas.openxmlformats.org/presentationml/2006/main">
  <p:tag name="RAINPROBLEMTYPE" val="ProblemTypeMarker"/>
</p:tagLst>
</file>

<file path=ppt/tags/tag259.xml><?xml version="1.0" encoding="utf-8"?>
<p:tagLst xmlns:p="http://schemas.openxmlformats.org/presentationml/2006/main">
  <p:tag name="RAINPROBLEMTYPE" val="ProblemTypeMarker"/>
</p:tagLst>
</file>

<file path=ppt/tags/tag26.xml><?xml version="1.0" encoding="utf-8"?>
<p:tagLst xmlns:p="http://schemas.openxmlformats.org/presentationml/2006/main">
  <p:tag name="RAINPROBLEM" val="ProblemItem"/>
</p:tagLst>
</file>

<file path=ppt/tags/tag260.xml><?xml version="1.0" encoding="utf-8"?>
<p:tagLst xmlns:p="http://schemas.openxmlformats.org/presentationml/2006/main">
  <p:tag name="RAINPROBLEMTYPE" val="ProblemTypeMarker"/>
</p:tagLst>
</file>

<file path=ppt/tags/tag261.xml><?xml version="1.0" encoding="utf-8"?>
<p:tagLst xmlns:p="http://schemas.openxmlformats.org/presentationml/2006/main">
  <p:tag name="RAINPROBLEMTYPE" val="ProblemTypeMarker"/>
</p:tagLst>
</file>

<file path=ppt/tags/tag262.xml><?xml version="1.0" encoding="utf-8"?>
<p:tagLst xmlns:p="http://schemas.openxmlformats.org/presentationml/2006/main">
  <p:tag name="RAINPROBLEM" val="ProblemSetting"/>
  <p:tag name="RAINPROBLEMTYPE" val="MultipleChoice"/>
</p:tagLst>
</file>

<file path=ppt/tags/tag263.xml><?xml version="1.0" encoding="utf-8"?>
<p:tagLst xmlns:p="http://schemas.openxmlformats.org/presentationml/2006/main">
  <p:tag name="RAINPROBLEM" val="MultipleChoice"/>
  <p:tag name="PROBLEMSCORE" val="1.0"/>
</p:tagLst>
</file>

<file path=ppt/tags/tag264.xml><?xml version="1.0" encoding="utf-8"?>
<p:tagLst xmlns:p="http://schemas.openxmlformats.org/presentationml/2006/main">
  <p:tag name="RAINPROBLEM" val="ProblemBody"/>
</p:tagLst>
</file>

<file path=ppt/tags/tag265.xml><?xml version="1.0" encoding="utf-8"?>
<p:tagLst xmlns:p="http://schemas.openxmlformats.org/presentationml/2006/main">
  <p:tag name="RAINPROBLEM" val="ProblemItem"/>
</p:tagLst>
</file>

<file path=ppt/tags/tag266.xml><?xml version="1.0" encoding="utf-8"?>
<p:tagLst xmlns:p="http://schemas.openxmlformats.org/presentationml/2006/main">
  <p:tag name="RAINPROBLEM" val="ProblemItem"/>
</p:tagLst>
</file>

<file path=ppt/tags/tag267.xml><?xml version="1.0" encoding="utf-8"?>
<p:tagLst xmlns:p="http://schemas.openxmlformats.org/presentationml/2006/main">
  <p:tag name="RAINPROBLEM" val="ProblemBullet"/>
  <p:tag name="RAINPROBLEMTYPE" val="MultipleChoice"/>
  <p:tag name="RAINBULLET" val="Wrong"/>
</p:tagLst>
</file>

<file path=ppt/tags/tag268.xml><?xml version="1.0" encoding="utf-8"?>
<p:tagLst xmlns:p="http://schemas.openxmlformats.org/presentationml/2006/main">
  <p:tag name="RAINPROBLEM" val="ProblemBullet"/>
  <p:tag name="RAINPROBLEMTYPE" val="MultipleChoice"/>
  <p:tag name="RAINBULLET" val="Correct"/>
</p:tagLst>
</file>

<file path=ppt/tags/tag269.xml><?xml version="1.0" encoding="utf-8"?>
<p:tagLst xmlns:p="http://schemas.openxmlformats.org/presentationml/2006/main">
  <p:tag name="RAINPROBLEM" val="ProblemSubmit"/>
  <p:tag name="RAINPROBLEMTYPE" val="MultipleChoice"/>
</p:tagLst>
</file>

<file path=ppt/tags/tag27.xml><?xml version="1.0" encoding="utf-8"?>
<p:tagLst xmlns:p="http://schemas.openxmlformats.org/presentationml/2006/main">
  <p:tag name="RAINPROBLEM" val="ProblemItem"/>
</p:tagLst>
</file>

<file path=ppt/tags/tag270.xml><?xml version="1.0" encoding="utf-8"?>
<p:tagLst xmlns:p="http://schemas.openxmlformats.org/presentationml/2006/main">
  <p:tag name="RAINPROBLEMTYPE" val="ProblemTypeMarker"/>
</p:tagLst>
</file>

<file path=ppt/tags/tag271.xml><?xml version="1.0" encoding="utf-8"?>
<p:tagLst xmlns:p="http://schemas.openxmlformats.org/presentationml/2006/main">
  <p:tag name="RAINPROBLEMTYPE" val="ProblemTypeMarker"/>
</p:tagLst>
</file>

<file path=ppt/tags/tag272.xml><?xml version="1.0" encoding="utf-8"?>
<p:tagLst xmlns:p="http://schemas.openxmlformats.org/presentationml/2006/main">
  <p:tag name="RAINPROBLEMTYPE" val="ProblemTypeMarker"/>
</p:tagLst>
</file>

<file path=ppt/tags/tag273.xml><?xml version="1.0" encoding="utf-8"?>
<p:tagLst xmlns:p="http://schemas.openxmlformats.org/presentationml/2006/main">
  <p:tag name="RAINPROBLEMTYPE" val="ProblemTypeMarker"/>
</p:tagLst>
</file>

<file path=ppt/tags/tag274.xml><?xml version="1.0" encoding="utf-8"?>
<p:tagLst xmlns:p="http://schemas.openxmlformats.org/presentationml/2006/main">
  <p:tag name="RAINPROBLEMTYPE" val="ProblemTypeMarker"/>
</p:tagLst>
</file>

<file path=ppt/tags/tag275.xml><?xml version="1.0" encoding="utf-8"?>
<p:tagLst xmlns:p="http://schemas.openxmlformats.org/presentationml/2006/main">
  <p:tag name="RAINPROBLEM" val="ProblemSetting"/>
  <p:tag name="RAINPROBLEMTYPE" val="MultipleChoice"/>
</p:tagLst>
</file>

<file path=ppt/tags/tag276.xml><?xml version="1.0" encoding="utf-8"?>
<p:tagLst xmlns:p="http://schemas.openxmlformats.org/presentationml/2006/main">
  <p:tag name="RAINPROBLEM" val="MultipleChoice"/>
  <p:tag name="PROBLEMSCORE" val="1.0"/>
</p:tagLst>
</file>

<file path=ppt/tags/tag277.xml><?xml version="1.0" encoding="utf-8"?>
<p:tagLst xmlns:p="http://schemas.openxmlformats.org/presentationml/2006/main">
  <p:tag name="RAINPROBLEM" val="ProblemBody"/>
</p:tagLst>
</file>

<file path=ppt/tags/tag278.xml><?xml version="1.0" encoding="utf-8"?>
<p:tagLst xmlns:p="http://schemas.openxmlformats.org/presentationml/2006/main">
  <p:tag name="RAINPROBLEM" val="ProblemItem"/>
</p:tagLst>
</file>

<file path=ppt/tags/tag279.xml><?xml version="1.0" encoding="utf-8"?>
<p:tagLst xmlns:p="http://schemas.openxmlformats.org/presentationml/2006/main">
  <p:tag name="RAINPROBLEM" val="ProblemItem"/>
</p:tagLst>
</file>

<file path=ppt/tags/tag28.xml><?xml version="1.0" encoding="utf-8"?>
<p:tagLst xmlns:p="http://schemas.openxmlformats.org/presentationml/2006/main">
  <p:tag name="RAINPROBLEM" val="ProblemBullet"/>
  <p:tag name="RAINPROBLEMTYPE" val="MultipleChoice"/>
  <p:tag name="RAINBULLET" val="Wrong"/>
</p:tagLst>
</file>

<file path=ppt/tags/tag280.xml><?xml version="1.0" encoding="utf-8"?>
<p:tagLst xmlns:p="http://schemas.openxmlformats.org/presentationml/2006/main">
  <p:tag name="RAINPROBLEM" val="ProblemItem"/>
</p:tagLst>
</file>

<file path=ppt/tags/tag281.xml><?xml version="1.0" encoding="utf-8"?>
<p:tagLst xmlns:p="http://schemas.openxmlformats.org/presentationml/2006/main">
  <p:tag name="RAINPROBLEM" val="ProblemItem"/>
</p:tagLst>
</file>

<file path=ppt/tags/tag282.xml><?xml version="1.0" encoding="utf-8"?>
<p:tagLst xmlns:p="http://schemas.openxmlformats.org/presentationml/2006/main">
  <p:tag name="RAINPROBLEM" val="ProblemBullet"/>
  <p:tag name="RAINPROBLEMTYPE" val="MultipleChoiceMA"/>
  <p:tag name="RAINBULLET" val="Correct"/>
</p:tagLst>
</file>

<file path=ppt/tags/tag283.xml><?xml version="1.0" encoding="utf-8"?>
<p:tagLst xmlns:p="http://schemas.openxmlformats.org/presentationml/2006/main">
  <p:tag name="RAINPROBLEM" val="ProblemBullet"/>
  <p:tag name="RAINPROBLEMTYPE" val="MultipleChoiceMA"/>
  <p:tag name="RAINBULLET" val="Correct"/>
</p:tagLst>
</file>

<file path=ppt/tags/tag284.xml><?xml version="1.0" encoding="utf-8"?>
<p:tagLst xmlns:p="http://schemas.openxmlformats.org/presentationml/2006/main">
  <p:tag name="RAINPROBLEM" val="ProblemBullet"/>
  <p:tag name="RAINPROBLEMTYPE" val="MultipleChoiceMA"/>
  <p:tag name="RAINBULLET" val="Correct"/>
</p:tagLst>
</file>

<file path=ppt/tags/tag285.xml><?xml version="1.0" encoding="utf-8"?>
<p:tagLst xmlns:p="http://schemas.openxmlformats.org/presentationml/2006/main">
  <p:tag name="RAINPROBLEM" val="ProblemBullet"/>
  <p:tag name="RAINPROBLEMTYPE" val="MultipleChoiceMA"/>
  <p:tag name="RAINBULLET" val="Wrong"/>
</p:tagLst>
</file>

<file path=ppt/tags/tag286.xml><?xml version="1.0" encoding="utf-8"?>
<p:tagLst xmlns:p="http://schemas.openxmlformats.org/presentationml/2006/main">
  <p:tag name="RAINPROBLEM" val="ProblemSubmit"/>
  <p:tag name="RAINPROBLEMTYPE" val="MultipleChoiceMA"/>
</p:tagLst>
</file>

<file path=ppt/tags/tag287.xml><?xml version="1.0" encoding="utf-8"?>
<p:tagLst xmlns:p="http://schemas.openxmlformats.org/presentationml/2006/main">
  <p:tag name="RAINPROBLEM" val="ProblemItem"/>
</p:tagLst>
</file>

<file path=ppt/tags/tag288.xml><?xml version="1.0" encoding="utf-8"?>
<p:tagLst xmlns:p="http://schemas.openxmlformats.org/presentationml/2006/main">
  <p:tag name="RAINPROBLEM" val="ProblemBullet"/>
  <p:tag name="RAINPROBLEMTYPE" val="MultipleChoiceMA"/>
  <p:tag name="RAINBULLET" val="Wrong"/>
</p:tagLst>
</file>

<file path=ppt/tags/tag289.xml><?xml version="1.0" encoding="utf-8"?>
<p:tagLst xmlns:p="http://schemas.openxmlformats.org/presentationml/2006/main">
  <p:tag name="RAINPROBLEM" val="ProblemItem"/>
</p:tagLst>
</file>

<file path=ppt/tags/tag29.xml><?xml version="1.0" encoding="utf-8"?>
<p:tagLst xmlns:p="http://schemas.openxmlformats.org/presentationml/2006/main">
  <p:tag name="RAINPROBLEM" val="ProblemBullet"/>
  <p:tag name="RAINPROBLEMTYPE" val="MultipleChoice"/>
  <p:tag name="RAINBULLET" val="Wrong"/>
</p:tagLst>
</file>

<file path=ppt/tags/tag290.xml><?xml version="1.0" encoding="utf-8"?>
<p:tagLst xmlns:p="http://schemas.openxmlformats.org/presentationml/2006/main">
  <p:tag name="RAINPROBLEM" val="ProblemBullet"/>
  <p:tag name="RAINPROBLEMTYPE" val="MultipleChoiceMA"/>
  <p:tag name="RAINBULLET" val="Correct"/>
</p:tagLst>
</file>

<file path=ppt/tags/tag291.xml><?xml version="1.0" encoding="utf-8"?>
<p:tagLst xmlns:p="http://schemas.openxmlformats.org/presentationml/2006/main">
  <p:tag name="RAINPROBLEMTYPE" val="ProblemTypeMarker"/>
</p:tagLst>
</file>

<file path=ppt/tags/tag292.xml><?xml version="1.0" encoding="utf-8"?>
<p:tagLst xmlns:p="http://schemas.openxmlformats.org/presentationml/2006/main">
  <p:tag name="RAINPROBLEMTYPE" val="ProblemTypeMarker"/>
</p:tagLst>
</file>

<file path=ppt/tags/tag293.xml><?xml version="1.0" encoding="utf-8"?>
<p:tagLst xmlns:p="http://schemas.openxmlformats.org/presentationml/2006/main">
  <p:tag name="RAINPROBLEMTYPE" val="ProblemTypeMarker"/>
</p:tagLst>
</file>

<file path=ppt/tags/tag294.xml><?xml version="1.0" encoding="utf-8"?>
<p:tagLst xmlns:p="http://schemas.openxmlformats.org/presentationml/2006/main">
  <p:tag name="RAINPROBLEMTYPE" val="ProblemTypeMarker"/>
</p:tagLst>
</file>

<file path=ppt/tags/tag295.xml><?xml version="1.0" encoding="utf-8"?>
<p:tagLst xmlns:p="http://schemas.openxmlformats.org/presentationml/2006/main">
  <p:tag name="RAINPROBLEMTYPE" val="ProblemTypeMarker"/>
</p:tagLst>
</file>

<file path=ppt/tags/tag296.xml><?xml version="1.0" encoding="utf-8"?>
<p:tagLst xmlns:p="http://schemas.openxmlformats.org/presentationml/2006/main">
  <p:tag name="RAINPROBLEM" val="ProblemSetting"/>
  <p:tag name="RAINPROBLEMTYPE" val="MultipleChoiceMA"/>
</p:tagLst>
</file>

<file path=ppt/tags/tag297.xml><?xml version="1.0" encoding="utf-8"?>
<p:tagLst xmlns:p="http://schemas.openxmlformats.org/presentationml/2006/main">
  <p:tag name="RAINPROBLEM" val="MultipleChoiceMA"/>
  <p:tag name="PROBLEMSCORE" val="1.0"/>
  <p:tag name="PROBLEMSCORE_HALF" val="0.0"/>
</p:tagLst>
</file>

<file path=ppt/tags/tag298.xml><?xml version="1.0" encoding="utf-8"?>
<p:tagLst xmlns:p="http://schemas.openxmlformats.org/presentationml/2006/main">
  <p:tag name="RAINPROBLEM" val="ProblemBody"/>
</p:tagLst>
</file>

<file path=ppt/tags/tag299.xml><?xml version="1.0" encoding="utf-8"?>
<p:tagLst xmlns:p="http://schemas.openxmlformats.org/presentationml/2006/main">
  <p:tag name="RAINPROBLEM" val="ProblemItem"/>
</p:tagLst>
</file>

<file path=ppt/tags/tag3.xml><?xml version="1.0" encoding="utf-8"?>
<p:tagLst xmlns:p="http://schemas.openxmlformats.org/presentationml/2006/main">
  <p:tag name="RAINPROBLEM" val="ProblemItem"/>
</p:tagLst>
</file>

<file path=ppt/tags/tag30.xml><?xml version="1.0" encoding="utf-8"?>
<p:tagLst xmlns:p="http://schemas.openxmlformats.org/presentationml/2006/main">
  <p:tag name="RAINPROBLEM" val="ProblemBullet"/>
  <p:tag name="RAINPROBLEMTYPE" val="MultipleChoice"/>
  <p:tag name="RAINBULLET" val="Wrong"/>
</p:tagLst>
</file>

<file path=ppt/tags/tag300.xml><?xml version="1.0" encoding="utf-8"?>
<p:tagLst xmlns:p="http://schemas.openxmlformats.org/presentationml/2006/main">
  <p:tag name="RAINPROBLEM" val="ProblemItem"/>
</p:tagLst>
</file>

<file path=ppt/tags/tag301.xml><?xml version="1.0" encoding="utf-8"?>
<p:tagLst xmlns:p="http://schemas.openxmlformats.org/presentationml/2006/main">
  <p:tag name="RAINPROBLEM" val="ProblemItem"/>
</p:tagLst>
</file>

<file path=ppt/tags/tag302.xml><?xml version="1.0" encoding="utf-8"?>
<p:tagLst xmlns:p="http://schemas.openxmlformats.org/presentationml/2006/main">
  <p:tag name="RAINPROBLEM" val="ProblemItem"/>
</p:tagLst>
</file>

<file path=ppt/tags/tag303.xml><?xml version="1.0" encoding="utf-8"?>
<p:tagLst xmlns:p="http://schemas.openxmlformats.org/presentationml/2006/main">
  <p:tag name="RAINPROBLEM" val="ProblemBullet"/>
  <p:tag name="RAINPROBLEMTYPE" val="MultipleChoice"/>
  <p:tag name="RAINBULLET" val="Wrong"/>
</p:tagLst>
</file>

<file path=ppt/tags/tag304.xml><?xml version="1.0" encoding="utf-8"?>
<p:tagLst xmlns:p="http://schemas.openxmlformats.org/presentationml/2006/main">
  <p:tag name="RAINPROBLEM" val="ProblemBullet"/>
  <p:tag name="RAINPROBLEMTYPE" val="MultipleChoice"/>
  <p:tag name="RAINBULLET" val="Wrong"/>
</p:tagLst>
</file>

<file path=ppt/tags/tag305.xml><?xml version="1.0" encoding="utf-8"?>
<p:tagLst xmlns:p="http://schemas.openxmlformats.org/presentationml/2006/main">
  <p:tag name="RAINPROBLEM" val="ProblemBullet"/>
  <p:tag name="RAINPROBLEMTYPE" val="MultipleChoice"/>
  <p:tag name="RAINBULLET" val="Correct"/>
</p:tagLst>
</file>

<file path=ppt/tags/tag306.xml><?xml version="1.0" encoding="utf-8"?>
<p:tagLst xmlns:p="http://schemas.openxmlformats.org/presentationml/2006/main">
  <p:tag name="RAINPROBLEM" val="ProblemBullet"/>
  <p:tag name="RAINPROBLEMTYPE" val="MultipleChoice"/>
  <p:tag name="RAINBULLET" val="Wrong"/>
</p:tagLst>
</file>

<file path=ppt/tags/tag307.xml><?xml version="1.0" encoding="utf-8"?>
<p:tagLst xmlns:p="http://schemas.openxmlformats.org/presentationml/2006/main">
  <p:tag name="RAINPROBLEM" val="ProblemSubmit"/>
  <p:tag name="RAINPROBLEMTYPE" val="MultipleChoice"/>
</p:tagLst>
</file>

<file path=ppt/tags/tag308.xml><?xml version="1.0" encoding="utf-8"?>
<p:tagLst xmlns:p="http://schemas.openxmlformats.org/presentationml/2006/main">
  <p:tag name="RAINPROBLEMTYPE" val="ProblemTypeMarker"/>
</p:tagLst>
</file>

<file path=ppt/tags/tag309.xml><?xml version="1.0" encoding="utf-8"?>
<p:tagLst xmlns:p="http://schemas.openxmlformats.org/presentationml/2006/main">
  <p:tag name="RAINPROBLEMTYPE" val="ProblemTypeMarker"/>
</p:tagLst>
</file>

<file path=ppt/tags/tag31.xml><?xml version="1.0" encoding="utf-8"?>
<p:tagLst xmlns:p="http://schemas.openxmlformats.org/presentationml/2006/main">
  <p:tag name="RAINPROBLEM" val="ProblemBullet"/>
  <p:tag name="RAINPROBLEMTYPE" val="MultipleChoice"/>
  <p:tag name="RAINBULLET" val="Correct"/>
</p:tagLst>
</file>

<file path=ppt/tags/tag310.xml><?xml version="1.0" encoding="utf-8"?>
<p:tagLst xmlns:p="http://schemas.openxmlformats.org/presentationml/2006/main">
  <p:tag name="RAINPROBLEMTYPE" val="ProblemTypeMarker"/>
</p:tagLst>
</file>

<file path=ppt/tags/tag311.xml><?xml version="1.0" encoding="utf-8"?>
<p:tagLst xmlns:p="http://schemas.openxmlformats.org/presentationml/2006/main">
  <p:tag name="RAINPROBLEMTYPE" val="ProblemTypeMarker"/>
</p:tagLst>
</file>

<file path=ppt/tags/tag312.xml><?xml version="1.0" encoding="utf-8"?>
<p:tagLst xmlns:p="http://schemas.openxmlformats.org/presentationml/2006/main">
  <p:tag name="RAINPROBLEMTYPE" val="ProblemTypeMarker"/>
</p:tagLst>
</file>

<file path=ppt/tags/tag313.xml><?xml version="1.0" encoding="utf-8"?>
<p:tagLst xmlns:p="http://schemas.openxmlformats.org/presentationml/2006/main">
  <p:tag name="RAINPROBLEM" val="ProblemSetting"/>
  <p:tag name="RAINPROBLEMTYPE" val="MultipleChoice"/>
</p:tagLst>
</file>

<file path=ppt/tags/tag314.xml><?xml version="1.0" encoding="utf-8"?>
<p:tagLst xmlns:p="http://schemas.openxmlformats.org/presentationml/2006/main">
  <p:tag name="RAINPROBLEM" val="MultipleChoice"/>
  <p:tag name="PROBLEMSCORE" val="1.0"/>
</p:tagLst>
</file>

<file path=ppt/tags/tag315.xml><?xml version="1.0" encoding="utf-8"?>
<p:tagLst xmlns:p="http://schemas.openxmlformats.org/presentationml/2006/main">
  <p:tag name="RAINPROBLEM" val="ProblemBody"/>
</p:tagLst>
</file>

<file path=ppt/tags/tag316.xml><?xml version="1.0" encoding="utf-8"?>
<p:tagLst xmlns:p="http://schemas.openxmlformats.org/presentationml/2006/main">
  <p:tag name="RAINPROBLEM" val="ProblemItem"/>
</p:tagLst>
</file>

<file path=ppt/tags/tag317.xml><?xml version="1.0" encoding="utf-8"?>
<p:tagLst xmlns:p="http://schemas.openxmlformats.org/presentationml/2006/main">
  <p:tag name="RAINPROBLEM" val="ProblemItem"/>
</p:tagLst>
</file>

<file path=ppt/tags/tag318.xml><?xml version="1.0" encoding="utf-8"?>
<p:tagLst xmlns:p="http://schemas.openxmlformats.org/presentationml/2006/main">
  <p:tag name="RAINPROBLEM" val="ProblemBullet"/>
  <p:tag name="RAINPROBLEMTYPE" val="MultipleChoice"/>
  <p:tag name="RAINBULLET" val="Wrong"/>
</p:tagLst>
</file>

<file path=ppt/tags/tag319.xml><?xml version="1.0" encoding="utf-8"?>
<p:tagLst xmlns:p="http://schemas.openxmlformats.org/presentationml/2006/main">
  <p:tag name="RAINPROBLEM" val="ProblemBullet"/>
  <p:tag name="RAINPROBLEMTYPE" val="MultipleChoice"/>
  <p:tag name="RAINBULLET" val="Correct"/>
</p:tagLst>
</file>

<file path=ppt/tags/tag32.xml><?xml version="1.0" encoding="utf-8"?>
<p:tagLst xmlns:p="http://schemas.openxmlformats.org/presentationml/2006/main">
  <p:tag name="RAINPROBLEM" val="ProblemSubmit"/>
  <p:tag name="RAINPROBLEMTYPE" val="MultipleChoice"/>
</p:tagLst>
</file>

<file path=ppt/tags/tag320.xml><?xml version="1.0" encoding="utf-8"?>
<p:tagLst xmlns:p="http://schemas.openxmlformats.org/presentationml/2006/main">
  <p:tag name="RAINPROBLEM" val="ProblemSubmit"/>
  <p:tag name="RAINPROBLEMTYPE" val="MultipleChoice"/>
</p:tagLst>
</file>

<file path=ppt/tags/tag321.xml><?xml version="1.0" encoding="utf-8"?>
<p:tagLst xmlns:p="http://schemas.openxmlformats.org/presentationml/2006/main">
  <p:tag name="RAINPROBLEMTYPE" val="ProblemTypeMarker"/>
</p:tagLst>
</file>

<file path=ppt/tags/tag322.xml><?xml version="1.0" encoding="utf-8"?>
<p:tagLst xmlns:p="http://schemas.openxmlformats.org/presentationml/2006/main">
  <p:tag name="RAINPROBLEMTYPE" val="ProblemTypeMarker"/>
</p:tagLst>
</file>

<file path=ppt/tags/tag323.xml><?xml version="1.0" encoding="utf-8"?>
<p:tagLst xmlns:p="http://schemas.openxmlformats.org/presentationml/2006/main">
  <p:tag name="RAINPROBLEMTYPE" val="ProblemTypeMarker"/>
</p:tagLst>
</file>

<file path=ppt/tags/tag324.xml><?xml version="1.0" encoding="utf-8"?>
<p:tagLst xmlns:p="http://schemas.openxmlformats.org/presentationml/2006/main">
  <p:tag name="RAINPROBLEMTYPE" val="ProblemTypeMarker"/>
</p:tagLst>
</file>

<file path=ppt/tags/tag325.xml><?xml version="1.0" encoding="utf-8"?>
<p:tagLst xmlns:p="http://schemas.openxmlformats.org/presentationml/2006/main">
  <p:tag name="RAINPROBLEMTYPE" val="ProblemTypeMarker"/>
</p:tagLst>
</file>

<file path=ppt/tags/tag326.xml><?xml version="1.0" encoding="utf-8"?>
<p:tagLst xmlns:p="http://schemas.openxmlformats.org/presentationml/2006/main">
  <p:tag name="RAINPROBLEM" val="ProblemSetting"/>
  <p:tag name="RAINPROBLEMTYPE" val="MultipleChoice"/>
</p:tagLst>
</file>

<file path=ppt/tags/tag327.xml><?xml version="1.0" encoding="utf-8"?>
<p:tagLst xmlns:p="http://schemas.openxmlformats.org/presentationml/2006/main">
  <p:tag name="RAINPROBLEM" val="MultipleChoice"/>
  <p:tag name="PROBLEMSCORE" val="1.0"/>
</p:tagLst>
</file>

<file path=ppt/tags/tag328.xml><?xml version="1.0" encoding="utf-8"?>
<p:tagLst xmlns:p="http://schemas.openxmlformats.org/presentationml/2006/main">
  <p:tag name="RAINPROBLEM" val="ProblemBody"/>
</p:tagLst>
</file>

<file path=ppt/tags/tag329.xml><?xml version="1.0" encoding="utf-8"?>
<p:tagLst xmlns:p="http://schemas.openxmlformats.org/presentationml/2006/main">
  <p:tag name="RAINPROBLEM" val="ProblemItem"/>
</p:tagLst>
</file>

<file path=ppt/tags/tag33.xml><?xml version="1.0" encoding="utf-8"?>
<p:tagLst xmlns:p="http://schemas.openxmlformats.org/presentationml/2006/main">
  <p:tag name="RAINPROBLEMTYPE" val="ProblemTypeMarker"/>
</p:tagLst>
</file>

<file path=ppt/tags/tag330.xml><?xml version="1.0" encoding="utf-8"?>
<p:tagLst xmlns:p="http://schemas.openxmlformats.org/presentationml/2006/main">
  <p:tag name="RAINPROBLEM" val="ProblemItem"/>
</p:tagLst>
</file>

<file path=ppt/tags/tag331.xml><?xml version="1.0" encoding="utf-8"?>
<p:tagLst xmlns:p="http://schemas.openxmlformats.org/presentationml/2006/main">
  <p:tag name="RAINPROBLEM" val="ProblemItem"/>
</p:tagLst>
</file>

<file path=ppt/tags/tag332.xml><?xml version="1.0" encoding="utf-8"?>
<p:tagLst xmlns:p="http://schemas.openxmlformats.org/presentationml/2006/main">
  <p:tag name="RAINPROBLEM" val="ProblemItem"/>
</p:tagLst>
</file>

<file path=ppt/tags/tag333.xml><?xml version="1.0" encoding="utf-8"?>
<p:tagLst xmlns:p="http://schemas.openxmlformats.org/presentationml/2006/main">
  <p:tag name="RAINPROBLEM" val="ProblemBullet"/>
  <p:tag name="RAINPROBLEMTYPE" val="MultipleChoiceMA"/>
  <p:tag name="RAINBULLET" val="Wrong"/>
</p:tagLst>
</file>

<file path=ppt/tags/tag334.xml><?xml version="1.0" encoding="utf-8"?>
<p:tagLst xmlns:p="http://schemas.openxmlformats.org/presentationml/2006/main">
  <p:tag name="RAINPROBLEM" val="ProblemBullet"/>
  <p:tag name="RAINPROBLEMTYPE" val="MultipleChoiceMA"/>
  <p:tag name="RAINBULLET" val="Correct"/>
</p:tagLst>
</file>

<file path=ppt/tags/tag335.xml><?xml version="1.0" encoding="utf-8"?>
<p:tagLst xmlns:p="http://schemas.openxmlformats.org/presentationml/2006/main">
  <p:tag name="RAINPROBLEM" val="ProblemBullet"/>
  <p:tag name="RAINPROBLEMTYPE" val="MultipleChoiceMA"/>
  <p:tag name="RAINBULLET" val="Wrong"/>
</p:tagLst>
</file>

<file path=ppt/tags/tag336.xml><?xml version="1.0" encoding="utf-8"?>
<p:tagLst xmlns:p="http://schemas.openxmlformats.org/presentationml/2006/main">
  <p:tag name="RAINPROBLEM" val="ProblemBullet"/>
  <p:tag name="RAINPROBLEMTYPE" val="MultipleChoiceMA"/>
  <p:tag name="RAINBULLET" val="Correct"/>
</p:tagLst>
</file>

<file path=ppt/tags/tag337.xml><?xml version="1.0" encoding="utf-8"?>
<p:tagLst xmlns:p="http://schemas.openxmlformats.org/presentationml/2006/main">
  <p:tag name="RAINPROBLEM" val="ProblemSubmit"/>
  <p:tag name="RAINPROBLEMTYPE" val="MultipleChoiceMA"/>
</p:tagLst>
</file>

<file path=ppt/tags/tag338.xml><?xml version="1.0" encoding="utf-8"?>
<p:tagLst xmlns:p="http://schemas.openxmlformats.org/presentationml/2006/main">
  <p:tag name="RAINPROBLEM" val="ProblemItem"/>
</p:tagLst>
</file>

<file path=ppt/tags/tag339.xml><?xml version="1.0" encoding="utf-8"?>
<p:tagLst xmlns:p="http://schemas.openxmlformats.org/presentationml/2006/main">
  <p:tag name="RAINPROBLEM" val="ProblemBullet"/>
  <p:tag name="RAINPROBLEMTYPE" val="MultipleChoiceMA"/>
  <p:tag name="RAINBULLET" val="Correct"/>
</p:tagLst>
</file>

<file path=ppt/tags/tag34.xml><?xml version="1.0" encoding="utf-8"?>
<p:tagLst xmlns:p="http://schemas.openxmlformats.org/presentationml/2006/main">
  <p:tag name="RAINPROBLEMTYPE" val="ProblemTypeMarker"/>
</p:tagLst>
</file>

<file path=ppt/tags/tag340.xml><?xml version="1.0" encoding="utf-8"?>
<p:tagLst xmlns:p="http://schemas.openxmlformats.org/presentationml/2006/main">
  <p:tag name="RAINPROBLEM" val="ProblemItem"/>
</p:tagLst>
</file>

<file path=ppt/tags/tag341.xml><?xml version="1.0" encoding="utf-8"?>
<p:tagLst xmlns:p="http://schemas.openxmlformats.org/presentationml/2006/main">
  <p:tag name="RAINPROBLEM" val="ProblemBullet"/>
  <p:tag name="RAINPROBLEMTYPE" val="MultipleChoiceMA"/>
  <p:tag name="RAINBULLET" val="Wrong"/>
</p:tagLst>
</file>

<file path=ppt/tags/tag342.xml><?xml version="1.0" encoding="utf-8"?>
<p:tagLst xmlns:p="http://schemas.openxmlformats.org/presentationml/2006/main">
  <p:tag name="RAINPROBLEM" val="ProblemItem"/>
</p:tagLst>
</file>

<file path=ppt/tags/tag343.xml><?xml version="1.0" encoding="utf-8"?>
<p:tagLst xmlns:p="http://schemas.openxmlformats.org/presentationml/2006/main">
  <p:tag name="RAINPROBLEM" val="ProblemBullet"/>
  <p:tag name="RAINPROBLEMTYPE" val="MultipleChoiceMA"/>
  <p:tag name="RAINBULLET" val="Wrong"/>
</p:tagLst>
</file>

<file path=ppt/tags/tag344.xml><?xml version="1.0" encoding="utf-8"?>
<p:tagLst xmlns:p="http://schemas.openxmlformats.org/presentationml/2006/main">
  <p:tag name="RAINPROBLEMTYPE" val="ProblemTypeMarker"/>
</p:tagLst>
</file>

<file path=ppt/tags/tag345.xml><?xml version="1.0" encoding="utf-8"?>
<p:tagLst xmlns:p="http://schemas.openxmlformats.org/presentationml/2006/main">
  <p:tag name="RAINPROBLEMTYPE" val="ProblemTypeMarker"/>
</p:tagLst>
</file>

<file path=ppt/tags/tag346.xml><?xml version="1.0" encoding="utf-8"?>
<p:tagLst xmlns:p="http://schemas.openxmlformats.org/presentationml/2006/main">
  <p:tag name="RAINPROBLEMTYPE" val="ProblemTypeMarker"/>
</p:tagLst>
</file>

<file path=ppt/tags/tag347.xml><?xml version="1.0" encoding="utf-8"?>
<p:tagLst xmlns:p="http://schemas.openxmlformats.org/presentationml/2006/main">
  <p:tag name="RAINPROBLEMTYPE" val="ProblemTypeMarker"/>
</p:tagLst>
</file>

<file path=ppt/tags/tag348.xml><?xml version="1.0" encoding="utf-8"?>
<p:tagLst xmlns:p="http://schemas.openxmlformats.org/presentationml/2006/main">
  <p:tag name="RAINPROBLEMTYPE" val="ProblemTypeMarker"/>
</p:tagLst>
</file>

<file path=ppt/tags/tag349.xml><?xml version="1.0" encoding="utf-8"?>
<p:tagLst xmlns:p="http://schemas.openxmlformats.org/presentationml/2006/main">
  <p:tag name="RAINPROBLEM" val="ProblemSetting"/>
  <p:tag name="RAINPROBLEMTYPE" val="MultipleChoiceMA"/>
</p:tagLst>
</file>

<file path=ppt/tags/tag35.xml><?xml version="1.0" encoding="utf-8"?>
<p:tagLst xmlns:p="http://schemas.openxmlformats.org/presentationml/2006/main">
  <p:tag name="RAINPROBLEMTYPE" val="ProblemTypeMarker"/>
</p:tagLst>
</file>

<file path=ppt/tags/tag350.xml><?xml version="1.0" encoding="utf-8"?>
<p:tagLst xmlns:p="http://schemas.openxmlformats.org/presentationml/2006/main">
  <p:tag name="RAINPROBLEM" val="MultipleChoiceMA"/>
  <p:tag name="PROBLEMSCORE" val="1.0"/>
  <p:tag name="PROBLEMSCORE_HALF" val="0.0"/>
</p:tagLst>
</file>

<file path=ppt/tags/tag351.xml><?xml version="1.0" encoding="utf-8"?>
<p:tagLst xmlns:p="http://schemas.openxmlformats.org/presentationml/2006/main">
  <p:tag name="RAINPROBLEM" val="ProblemBody"/>
</p:tagLst>
</file>

<file path=ppt/tags/tag352.xml><?xml version="1.0" encoding="utf-8"?>
<p:tagLst xmlns:p="http://schemas.openxmlformats.org/presentationml/2006/main">
  <p:tag name="RAINPROBLEM" val="ProblemItem"/>
</p:tagLst>
</file>

<file path=ppt/tags/tag353.xml><?xml version="1.0" encoding="utf-8"?>
<p:tagLst xmlns:p="http://schemas.openxmlformats.org/presentationml/2006/main">
  <p:tag name="RAINPROBLEM" val="ProblemItem"/>
</p:tagLst>
</file>

<file path=ppt/tags/tag354.xml><?xml version="1.0" encoding="utf-8"?>
<p:tagLst xmlns:p="http://schemas.openxmlformats.org/presentationml/2006/main">
  <p:tag name="RAINPROBLEM" val="ProblemBullet"/>
  <p:tag name="RAINPROBLEMTYPE" val="MultipleChoice"/>
  <p:tag name="RAINBULLET" val="Wrong"/>
</p:tagLst>
</file>

<file path=ppt/tags/tag355.xml><?xml version="1.0" encoding="utf-8"?>
<p:tagLst xmlns:p="http://schemas.openxmlformats.org/presentationml/2006/main">
  <p:tag name="RAINPROBLEM" val="ProblemBullet"/>
  <p:tag name="RAINPROBLEMTYPE" val="MultipleChoice"/>
  <p:tag name="RAINBULLET" val="Correct"/>
</p:tagLst>
</file>

<file path=ppt/tags/tag356.xml><?xml version="1.0" encoding="utf-8"?>
<p:tagLst xmlns:p="http://schemas.openxmlformats.org/presentationml/2006/main">
  <p:tag name="RAINPROBLEM" val="ProblemSubmit"/>
  <p:tag name="RAINPROBLEMTYPE" val="MultipleChoice"/>
</p:tagLst>
</file>

<file path=ppt/tags/tag357.xml><?xml version="1.0" encoding="utf-8"?>
<p:tagLst xmlns:p="http://schemas.openxmlformats.org/presentationml/2006/main">
  <p:tag name="RAINPROBLEMTYPE" val="ProblemTypeMarker"/>
</p:tagLst>
</file>

<file path=ppt/tags/tag358.xml><?xml version="1.0" encoding="utf-8"?>
<p:tagLst xmlns:p="http://schemas.openxmlformats.org/presentationml/2006/main">
  <p:tag name="RAINPROBLEMTYPE" val="ProblemTypeMarker"/>
</p:tagLst>
</file>

<file path=ppt/tags/tag359.xml><?xml version="1.0" encoding="utf-8"?>
<p:tagLst xmlns:p="http://schemas.openxmlformats.org/presentationml/2006/main">
  <p:tag name="RAINPROBLEMTYPE" val="ProblemTypeMarker"/>
</p:tagLst>
</file>

<file path=ppt/tags/tag36.xml><?xml version="1.0" encoding="utf-8"?>
<p:tagLst xmlns:p="http://schemas.openxmlformats.org/presentationml/2006/main">
  <p:tag name="RAINPROBLEMTYPE" val="ProblemTypeMarker"/>
</p:tagLst>
</file>

<file path=ppt/tags/tag360.xml><?xml version="1.0" encoding="utf-8"?>
<p:tagLst xmlns:p="http://schemas.openxmlformats.org/presentationml/2006/main">
  <p:tag name="RAINPROBLEMTYPE" val="ProblemTypeMarker"/>
</p:tagLst>
</file>

<file path=ppt/tags/tag361.xml><?xml version="1.0" encoding="utf-8"?>
<p:tagLst xmlns:p="http://schemas.openxmlformats.org/presentationml/2006/main">
  <p:tag name="RAINPROBLEMTYPE" val="ProblemTypeMarker"/>
</p:tagLst>
</file>

<file path=ppt/tags/tag362.xml><?xml version="1.0" encoding="utf-8"?>
<p:tagLst xmlns:p="http://schemas.openxmlformats.org/presentationml/2006/main">
  <p:tag name="RAINPROBLEM" val="ProblemSetting"/>
  <p:tag name="RAINPROBLEMTYPE" val="MultipleChoice"/>
</p:tagLst>
</file>

<file path=ppt/tags/tag363.xml><?xml version="1.0" encoding="utf-8"?>
<p:tagLst xmlns:p="http://schemas.openxmlformats.org/presentationml/2006/main">
  <p:tag name="RAINPROBLEM" val="MultipleChoice"/>
  <p:tag name="PROBLEMSCORE" val="1.0"/>
</p:tagLst>
</file>

<file path=ppt/tags/tag364.xml><?xml version="1.0" encoding="utf-8"?>
<p:tagLst xmlns:p="http://schemas.openxmlformats.org/presentationml/2006/main">
  <p:tag name="RAINPROBLEM" val="ProblemBody"/>
</p:tagLst>
</file>

<file path=ppt/tags/tag365.xml><?xml version="1.0" encoding="utf-8"?>
<p:tagLst xmlns:p="http://schemas.openxmlformats.org/presentationml/2006/main">
  <p:tag name="RAINPROBLEM" val="ProblemItem"/>
</p:tagLst>
</file>

<file path=ppt/tags/tag366.xml><?xml version="1.0" encoding="utf-8"?>
<p:tagLst xmlns:p="http://schemas.openxmlformats.org/presentationml/2006/main">
  <p:tag name="RAINPROBLEM" val="ProblemItem"/>
</p:tagLst>
</file>

<file path=ppt/tags/tag367.xml><?xml version="1.0" encoding="utf-8"?>
<p:tagLst xmlns:p="http://schemas.openxmlformats.org/presentationml/2006/main">
  <p:tag name="RAINPROBLEM" val="ProblemBullet"/>
  <p:tag name="RAINPROBLEMTYPE" val="MultipleChoice"/>
  <p:tag name="RAINBULLET" val="Wrong"/>
</p:tagLst>
</file>

<file path=ppt/tags/tag368.xml><?xml version="1.0" encoding="utf-8"?>
<p:tagLst xmlns:p="http://schemas.openxmlformats.org/presentationml/2006/main">
  <p:tag name="RAINPROBLEM" val="ProblemBullet"/>
  <p:tag name="RAINPROBLEMTYPE" val="MultipleChoice"/>
  <p:tag name="RAINBULLET" val="Correct"/>
</p:tagLst>
</file>

<file path=ppt/tags/tag369.xml><?xml version="1.0" encoding="utf-8"?>
<p:tagLst xmlns:p="http://schemas.openxmlformats.org/presentationml/2006/main">
  <p:tag name="RAINPROBLEM" val="ProblemSubmit"/>
  <p:tag name="RAINPROBLEMTYPE" val="MultipleChoice"/>
</p:tagLst>
</file>

<file path=ppt/tags/tag37.xml><?xml version="1.0" encoding="utf-8"?>
<p:tagLst xmlns:p="http://schemas.openxmlformats.org/presentationml/2006/main">
  <p:tag name="RAINPROBLEMTYPE" val="ProblemTypeMarker"/>
</p:tagLst>
</file>

<file path=ppt/tags/tag370.xml><?xml version="1.0" encoding="utf-8"?>
<p:tagLst xmlns:p="http://schemas.openxmlformats.org/presentationml/2006/main">
  <p:tag name="RAINPROBLEMTYPE" val="ProblemTypeMarker"/>
</p:tagLst>
</file>

<file path=ppt/tags/tag371.xml><?xml version="1.0" encoding="utf-8"?>
<p:tagLst xmlns:p="http://schemas.openxmlformats.org/presentationml/2006/main">
  <p:tag name="RAINPROBLEMTYPE" val="ProblemTypeMarker"/>
</p:tagLst>
</file>

<file path=ppt/tags/tag372.xml><?xml version="1.0" encoding="utf-8"?>
<p:tagLst xmlns:p="http://schemas.openxmlformats.org/presentationml/2006/main">
  <p:tag name="RAINPROBLEMTYPE" val="ProblemTypeMarker"/>
</p:tagLst>
</file>

<file path=ppt/tags/tag373.xml><?xml version="1.0" encoding="utf-8"?>
<p:tagLst xmlns:p="http://schemas.openxmlformats.org/presentationml/2006/main">
  <p:tag name="RAINPROBLEMTYPE" val="ProblemTypeMarker"/>
</p:tagLst>
</file>

<file path=ppt/tags/tag374.xml><?xml version="1.0" encoding="utf-8"?>
<p:tagLst xmlns:p="http://schemas.openxmlformats.org/presentationml/2006/main">
  <p:tag name="RAINPROBLEMTYPE" val="ProblemTypeMarker"/>
</p:tagLst>
</file>

<file path=ppt/tags/tag375.xml><?xml version="1.0" encoding="utf-8"?>
<p:tagLst xmlns:p="http://schemas.openxmlformats.org/presentationml/2006/main">
  <p:tag name="RAINPROBLEM" val="ProblemSetting"/>
  <p:tag name="RAINPROBLEMTYPE" val="MultipleChoice"/>
</p:tagLst>
</file>

<file path=ppt/tags/tag376.xml><?xml version="1.0" encoding="utf-8"?>
<p:tagLst xmlns:p="http://schemas.openxmlformats.org/presentationml/2006/main">
  <p:tag name="RAINPROBLEM" val="MultipleChoice"/>
  <p:tag name="PROBLEMSCORE" val="1.0"/>
</p:tagLst>
</file>

<file path=ppt/tags/tag377.xml><?xml version="1.0" encoding="utf-8"?>
<p:tagLst xmlns:p="http://schemas.openxmlformats.org/presentationml/2006/main">
  <p:tag name="RAINPROBLEM" val="ProblemBody"/>
</p:tagLst>
</file>

<file path=ppt/tags/tag378.xml><?xml version="1.0" encoding="utf-8"?>
<p:tagLst xmlns:p="http://schemas.openxmlformats.org/presentationml/2006/main">
  <p:tag name="RAINPROBLEM" val="ProblemItem"/>
</p:tagLst>
</file>

<file path=ppt/tags/tag379.xml><?xml version="1.0" encoding="utf-8"?>
<p:tagLst xmlns:p="http://schemas.openxmlformats.org/presentationml/2006/main">
  <p:tag name="RAINPROBLEM" val="ProblemItem"/>
</p:tagLst>
</file>

<file path=ppt/tags/tag38.xml><?xml version="1.0" encoding="utf-8"?>
<p:tagLst xmlns:p="http://schemas.openxmlformats.org/presentationml/2006/main">
  <p:tag name="RAINPROBLEM" val="ProblemSetting"/>
  <p:tag name="RAINPROBLEMTYPE" val="MultipleChoice"/>
</p:tagLst>
</file>

<file path=ppt/tags/tag380.xml><?xml version="1.0" encoding="utf-8"?>
<p:tagLst xmlns:p="http://schemas.openxmlformats.org/presentationml/2006/main">
  <p:tag name="RAINPROBLEM" val="ProblemBullet"/>
  <p:tag name="RAINPROBLEMTYPE" val="MultipleChoice"/>
  <p:tag name="RAINBULLET" val="Wrong"/>
</p:tagLst>
</file>

<file path=ppt/tags/tag381.xml><?xml version="1.0" encoding="utf-8"?>
<p:tagLst xmlns:p="http://schemas.openxmlformats.org/presentationml/2006/main">
  <p:tag name="RAINPROBLEM" val="ProblemBullet"/>
  <p:tag name="RAINPROBLEMTYPE" val="MultipleChoice"/>
  <p:tag name="RAINBULLET" val="Correct"/>
</p:tagLst>
</file>

<file path=ppt/tags/tag382.xml><?xml version="1.0" encoding="utf-8"?>
<p:tagLst xmlns:p="http://schemas.openxmlformats.org/presentationml/2006/main">
  <p:tag name="RAINPROBLEM" val="ProblemSubmit"/>
  <p:tag name="RAINPROBLEMTYPE" val="MultipleChoice"/>
</p:tagLst>
</file>

<file path=ppt/tags/tag383.xml><?xml version="1.0" encoding="utf-8"?>
<p:tagLst xmlns:p="http://schemas.openxmlformats.org/presentationml/2006/main">
  <p:tag name="RAINPROBLEMTYPE" val="ProblemTypeMarker"/>
</p:tagLst>
</file>

<file path=ppt/tags/tag384.xml><?xml version="1.0" encoding="utf-8"?>
<p:tagLst xmlns:p="http://schemas.openxmlformats.org/presentationml/2006/main">
  <p:tag name="RAINPROBLEMTYPE" val="ProblemTypeMarker"/>
</p:tagLst>
</file>

<file path=ppt/tags/tag385.xml><?xml version="1.0" encoding="utf-8"?>
<p:tagLst xmlns:p="http://schemas.openxmlformats.org/presentationml/2006/main">
  <p:tag name="RAINPROBLEMTYPE" val="ProblemTypeMarker"/>
</p:tagLst>
</file>

<file path=ppt/tags/tag386.xml><?xml version="1.0" encoding="utf-8"?>
<p:tagLst xmlns:p="http://schemas.openxmlformats.org/presentationml/2006/main">
  <p:tag name="RAINPROBLEMTYPE" val="ProblemTypeMarker"/>
</p:tagLst>
</file>

<file path=ppt/tags/tag387.xml><?xml version="1.0" encoding="utf-8"?>
<p:tagLst xmlns:p="http://schemas.openxmlformats.org/presentationml/2006/main">
  <p:tag name="RAINPROBLEMTYPE" val="ProblemTypeMarker"/>
</p:tagLst>
</file>

<file path=ppt/tags/tag388.xml><?xml version="1.0" encoding="utf-8"?>
<p:tagLst xmlns:p="http://schemas.openxmlformats.org/presentationml/2006/main">
  <p:tag name="RAINPROBLEM" val="ProblemSetting"/>
  <p:tag name="RAINPROBLEMTYPE" val="MultipleChoice"/>
</p:tagLst>
</file>

<file path=ppt/tags/tag389.xml><?xml version="1.0" encoding="utf-8"?>
<p:tagLst xmlns:p="http://schemas.openxmlformats.org/presentationml/2006/main">
  <p:tag name="RAINPROBLEM" val="MultipleChoice"/>
  <p:tag name="PROBLEMSCORE" val="1.0"/>
</p:tagLst>
</file>

<file path=ppt/tags/tag39.xml><?xml version="1.0" encoding="utf-8"?>
<p:tagLst xmlns:p="http://schemas.openxmlformats.org/presentationml/2006/main">
  <p:tag name="RAINPROBLEM" val="MultipleChoice"/>
  <p:tag name="PROBLEMSCORE" val="1.0"/>
</p:tagLst>
</file>

<file path=ppt/tags/tag390.xml><?xml version="1.0" encoding="utf-8"?>
<p:tagLst xmlns:p="http://schemas.openxmlformats.org/presentationml/2006/main">
  <p:tag name="RAINPROBLEM" val="ProblemBody"/>
</p:tagLst>
</file>

<file path=ppt/tags/tag391.xml><?xml version="1.0" encoding="utf-8"?>
<p:tagLst xmlns:p="http://schemas.openxmlformats.org/presentationml/2006/main">
  <p:tag name="RAINPROBLEM" val="ProblemItem"/>
</p:tagLst>
</file>

<file path=ppt/tags/tag392.xml><?xml version="1.0" encoding="utf-8"?>
<p:tagLst xmlns:p="http://schemas.openxmlformats.org/presentationml/2006/main">
  <p:tag name="RAINPROBLEM" val="ProblemItem"/>
</p:tagLst>
</file>

<file path=ppt/tags/tag393.xml><?xml version="1.0" encoding="utf-8"?>
<p:tagLst xmlns:p="http://schemas.openxmlformats.org/presentationml/2006/main">
  <p:tag name="RAINPROBLEM" val="ProblemBullet"/>
  <p:tag name="RAINPROBLEMTYPE" val="MultipleChoice"/>
  <p:tag name="RAINBULLET" val="Correct"/>
</p:tagLst>
</file>

<file path=ppt/tags/tag394.xml><?xml version="1.0" encoding="utf-8"?>
<p:tagLst xmlns:p="http://schemas.openxmlformats.org/presentationml/2006/main">
  <p:tag name="RAINPROBLEM" val="ProblemBullet"/>
  <p:tag name="RAINPROBLEMTYPE" val="MultipleChoice"/>
  <p:tag name="RAINBULLET" val="Wrong"/>
</p:tagLst>
</file>

<file path=ppt/tags/tag395.xml><?xml version="1.0" encoding="utf-8"?>
<p:tagLst xmlns:p="http://schemas.openxmlformats.org/presentationml/2006/main">
  <p:tag name="RAINPROBLEM" val="ProblemSubmit"/>
  <p:tag name="RAINPROBLEMTYPE" val="MultipleChoice"/>
</p:tagLst>
</file>

<file path=ppt/tags/tag396.xml><?xml version="1.0" encoding="utf-8"?>
<p:tagLst xmlns:p="http://schemas.openxmlformats.org/presentationml/2006/main">
  <p:tag name="RAINPROBLEMTYPE" val="ProblemTypeMarker"/>
</p:tagLst>
</file>

<file path=ppt/tags/tag397.xml><?xml version="1.0" encoding="utf-8"?>
<p:tagLst xmlns:p="http://schemas.openxmlformats.org/presentationml/2006/main">
  <p:tag name="RAINPROBLEMTYPE" val="ProblemTypeMarker"/>
</p:tagLst>
</file>

<file path=ppt/tags/tag398.xml><?xml version="1.0" encoding="utf-8"?>
<p:tagLst xmlns:p="http://schemas.openxmlformats.org/presentationml/2006/main">
  <p:tag name="RAINPROBLEMTYPE" val="ProblemTypeMarker"/>
</p:tagLst>
</file>

<file path=ppt/tags/tag399.xml><?xml version="1.0" encoding="utf-8"?>
<p:tagLst xmlns:p="http://schemas.openxmlformats.org/presentationml/2006/main">
  <p:tag name="RAINPROBLEMTYPE" val="ProblemTypeMarker"/>
</p:tagLst>
</file>

<file path=ppt/tags/tag4.xml><?xml version="1.0" encoding="utf-8"?>
<p:tagLst xmlns:p="http://schemas.openxmlformats.org/presentationml/2006/main">
  <p:tag name="RAINPROBLEM" val="ProblemBullet"/>
  <p:tag name="RAINPROBLEMTYPE" val="MultipleChoice"/>
  <p:tag name="RAINBULLET" val="Wrong"/>
</p:tagLst>
</file>

<file path=ppt/tags/tag40.xml><?xml version="1.0" encoding="utf-8"?>
<p:tagLst xmlns:p="http://schemas.openxmlformats.org/presentationml/2006/main">
  <p:tag name="RAINPROBLEM" val="ProblemBody"/>
</p:tagLst>
</file>

<file path=ppt/tags/tag400.xml><?xml version="1.0" encoding="utf-8"?>
<p:tagLst xmlns:p="http://schemas.openxmlformats.org/presentationml/2006/main">
  <p:tag name="RAINPROBLEMTYPE" val="ProblemTypeMarker"/>
</p:tagLst>
</file>

<file path=ppt/tags/tag401.xml><?xml version="1.0" encoding="utf-8"?>
<p:tagLst xmlns:p="http://schemas.openxmlformats.org/presentationml/2006/main">
  <p:tag name="RAINPROBLEM" val="ProblemSetting"/>
  <p:tag name="RAINPROBLEMTYPE" val="MultipleChoice"/>
</p:tagLst>
</file>

<file path=ppt/tags/tag402.xml><?xml version="1.0" encoding="utf-8"?>
<p:tagLst xmlns:p="http://schemas.openxmlformats.org/presentationml/2006/main">
  <p:tag name="RAINPROBLEM" val="MultipleChoice"/>
  <p:tag name="PROBLEMSCORE" val="1.0"/>
</p:tagLst>
</file>

<file path=ppt/tags/tag403.xml><?xml version="1.0" encoding="utf-8"?>
<p:tagLst xmlns:p="http://schemas.openxmlformats.org/presentationml/2006/main">
  <p:tag name="RAINPROBLEM" val="ProblemBody"/>
</p:tagLst>
</file>

<file path=ppt/tags/tag404.xml><?xml version="1.0" encoding="utf-8"?>
<p:tagLst xmlns:p="http://schemas.openxmlformats.org/presentationml/2006/main">
  <p:tag name="RAINPROBLEM" val="ProblemItem"/>
</p:tagLst>
</file>

<file path=ppt/tags/tag405.xml><?xml version="1.0" encoding="utf-8"?>
<p:tagLst xmlns:p="http://schemas.openxmlformats.org/presentationml/2006/main">
  <p:tag name="RAINPROBLEM" val="ProblemItem"/>
</p:tagLst>
</file>

<file path=ppt/tags/tag406.xml><?xml version="1.0" encoding="utf-8"?>
<p:tagLst xmlns:p="http://schemas.openxmlformats.org/presentationml/2006/main">
  <p:tag name="RAINPROBLEM" val="ProblemItem"/>
</p:tagLst>
</file>

<file path=ppt/tags/tag407.xml><?xml version="1.0" encoding="utf-8"?>
<p:tagLst xmlns:p="http://schemas.openxmlformats.org/presentationml/2006/main">
  <p:tag name="RAINPROBLEM" val="ProblemItem"/>
</p:tagLst>
</file>

<file path=ppt/tags/tag408.xml><?xml version="1.0" encoding="utf-8"?>
<p:tagLst xmlns:p="http://schemas.openxmlformats.org/presentationml/2006/main">
  <p:tag name="RAINPROBLEM" val="ProblemBullet"/>
  <p:tag name="RAINPROBLEMTYPE" val="MultipleChoice"/>
  <p:tag name="RAINBULLET" val="Wrong"/>
</p:tagLst>
</file>

<file path=ppt/tags/tag409.xml><?xml version="1.0" encoding="utf-8"?>
<p:tagLst xmlns:p="http://schemas.openxmlformats.org/presentationml/2006/main">
  <p:tag name="RAINPROBLEM" val="ProblemBullet"/>
  <p:tag name="RAINPROBLEMTYPE" val="MultipleChoice"/>
  <p:tag name="RAINBULLET" val="Correct"/>
</p:tagLst>
</file>

<file path=ppt/tags/tag41.xml><?xml version="1.0" encoding="utf-8"?>
<p:tagLst xmlns:p="http://schemas.openxmlformats.org/presentationml/2006/main">
  <p:tag name="RAINPROBLEM" val="ProblemItem"/>
</p:tagLst>
</file>

<file path=ppt/tags/tag410.xml><?xml version="1.0" encoding="utf-8"?>
<p:tagLst xmlns:p="http://schemas.openxmlformats.org/presentationml/2006/main">
  <p:tag name="RAINPROBLEM" val="ProblemBullet"/>
  <p:tag name="RAINPROBLEMTYPE" val="MultipleChoice"/>
  <p:tag name="RAINBULLET" val="Wrong"/>
</p:tagLst>
</file>

<file path=ppt/tags/tag411.xml><?xml version="1.0" encoding="utf-8"?>
<p:tagLst xmlns:p="http://schemas.openxmlformats.org/presentationml/2006/main">
  <p:tag name="RAINPROBLEM" val="ProblemBullet"/>
  <p:tag name="RAINPROBLEMTYPE" val="MultipleChoice"/>
  <p:tag name="RAINBULLET" val="Wrong"/>
</p:tagLst>
</file>

<file path=ppt/tags/tag412.xml><?xml version="1.0" encoding="utf-8"?>
<p:tagLst xmlns:p="http://schemas.openxmlformats.org/presentationml/2006/main">
  <p:tag name="RAINPROBLEM" val="ProblemSubmit"/>
  <p:tag name="RAINPROBLEMTYPE" val="MultipleChoice"/>
</p:tagLst>
</file>

<file path=ppt/tags/tag413.xml><?xml version="1.0" encoding="utf-8"?>
<p:tagLst xmlns:p="http://schemas.openxmlformats.org/presentationml/2006/main">
  <p:tag name="RAINPROBLEMTYPE" val="ProblemTypeMarker"/>
</p:tagLst>
</file>

<file path=ppt/tags/tag414.xml><?xml version="1.0" encoding="utf-8"?>
<p:tagLst xmlns:p="http://schemas.openxmlformats.org/presentationml/2006/main">
  <p:tag name="RAINPROBLEMTYPE" val="ProblemTypeMarker"/>
</p:tagLst>
</file>

<file path=ppt/tags/tag415.xml><?xml version="1.0" encoding="utf-8"?>
<p:tagLst xmlns:p="http://schemas.openxmlformats.org/presentationml/2006/main">
  <p:tag name="RAINPROBLEMTYPE" val="ProblemTypeMarker"/>
</p:tagLst>
</file>

<file path=ppt/tags/tag416.xml><?xml version="1.0" encoding="utf-8"?>
<p:tagLst xmlns:p="http://schemas.openxmlformats.org/presentationml/2006/main">
  <p:tag name="RAINPROBLEMTYPE" val="ProblemTypeMarker"/>
</p:tagLst>
</file>

<file path=ppt/tags/tag417.xml><?xml version="1.0" encoding="utf-8"?>
<p:tagLst xmlns:p="http://schemas.openxmlformats.org/presentationml/2006/main">
  <p:tag name="RAINPROBLEMTYPE" val="ProblemTypeMarker"/>
</p:tagLst>
</file>

<file path=ppt/tags/tag418.xml><?xml version="1.0" encoding="utf-8"?>
<p:tagLst xmlns:p="http://schemas.openxmlformats.org/presentationml/2006/main">
  <p:tag name="RAINPROBLEM" val="ProblemSetting"/>
  <p:tag name="RAINPROBLEMTYPE" val="MultipleChoice"/>
</p:tagLst>
</file>

<file path=ppt/tags/tag419.xml><?xml version="1.0" encoding="utf-8"?>
<p:tagLst xmlns:p="http://schemas.openxmlformats.org/presentationml/2006/main">
  <p:tag name="RAINPROBLEM" val="MultipleChoice"/>
  <p:tag name="PROBLEMSCORE" val="1.0"/>
</p:tagLst>
</file>

<file path=ppt/tags/tag42.xml><?xml version="1.0" encoding="utf-8"?>
<p:tagLst xmlns:p="http://schemas.openxmlformats.org/presentationml/2006/main">
  <p:tag name="RAINPROBLEM" val="ProblemItem"/>
</p:tagLst>
</file>

<file path=ppt/tags/tag420.xml><?xml version="1.0" encoding="utf-8"?>
<p:tagLst xmlns:p="http://schemas.openxmlformats.org/presentationml/2006/main">
  <p:tag name="RAINPROBLEM" val="ProblemBody"/>
</p:tagLst>
</file>

<file path=ppt/tags/tag421.xml><?xml version="1.0" encoding="utf-8"?>
<p:tagLst xmlns:p="http://schemas.openxmlformats.org/presentationml/2006/main">
  <p:tag name="RAINPROBLEM" val="ProblemSubmit"/>
  <p:tag name="RAINPROBLEMTYPE" val="ShortAnswer"/>
</p:tagLst>
</file>

<file path=ppt/tags/tag422.xml><?xml version="1.0" encoding="utf-8"?>
<p:tagLst xmlns:p="http://schemas.openxmlformats.org/presentationml/2006/main">
  <p:tag name="RAINPROBLEMTYPE" val="ProblemTypeMarker"/>
</p:tagLst>
</file>

<file path=ppt/tags/tag423.xml><?xml version="1.0" encoding="utf-8"?>
<p:tagLst xmlns:p="http://schemas.openxmlformats.org/presentationml/2006/main">
  <p:tag name="RAINPROBLEMTYPE" val="ProblemTypeMarker"/>
</p:tagLst>
</file>

<file path=ppt/tags/tag424.xml><?xml version="1.0" encoding="utf-8"?>
<p:tagLst xmlns:p="http://schemas.openxmlformats.org/presentationml/2006/main">
  <p:tag name="RAINPROBLEMTYPE" val="ProblemTypeMarker"/>
</p:tagLst>
</file>

<file path=ppt/tags/tag425.xml><?xml version="1.0" encoding="utf-8"?>
<p:tagLst xmlns:p="http://schemas.openxmlformats.org/presentationml/2006/main">
  <p:tag name="RAINPROBLEMTYPE" val="ProblemTypeMarker"/>
</p:tagLst>
</file>

<file path=ppt/tags/tag426.xml><?xml version="1.0" encoding="utf-8"?>
<p:tagLst xmlns:p="http://schemas.openxmlformats.org/presentationml/2006/main">
  <p:tag name="RAINPROBLEMTYPE" val="ProblemTypeMarker"/>
</p:tagLst>
</file>

<file path=ppt/tags/tag427.xml><?xml version="1.0" encoding="utf-8"?>
<p:tagLst xmlns:p="http://schemas.openxmlformats.org/presentationml/2006/main">
  <p:tag name="RAINPROBLEM" val="ProblemSetting"/>
  <p:tag name="RAINPROBLEMTYPE" val="ShortAnswer"/>
</p:tagLst>
</file>

<file path=ppt/tags/tag428.xml><?xml version="1.0" encoding="utf-8"?>
<p:tagLst xmlns:p="http://schemas.openxmlformats.org/presentationml/2006/main">
  <p:tag name="RAINPROBLEM" val="ShortAnswer"/>
  <p:tag name="PROBLEMSCORE" val="1.0"/>
  <p:tag name="PROBLEMVOICEALLOWED" val="False"/>
</p:tagLst>
</file>

<file path=ppt/tags/tag429.xml><?xml version="1.0" encoding="utf-8"?>
<p:tagLst xmlns:p="http://schemas.openxmlformats.org/presentationml/2006/main">
  <p:tag name="RAINPROBLEM" val="ProblemBody"/>
</p:tagLst>
</file>

<file path=ppt/tags/tag43.xml><?xml version="1.0" encoding="utf-8"?>
<p:tagLst xmlns:p="http://schemas.openxmlformats.org/presentationml/2006/main">
  <p:tag name="RAINPROBLEM" val="ProblemBullet"/>
  <p:tag name="RAINPROBLEMTYPE" val="MultipleChoice"/>
  <p:tag name="RAINBULLET" val="Correct"/>
</p:tagLst>
</file>

<file path=ppt/tags/tag430.xml><?xml version="1.0" encoding="utf-8"?>
<p:tagLst xmlns:p="http://schemas.openxmlformats.org/presentationml/2006/main">
  <p:tag name="RAINPROBLEM" val="ProblemSubmit"/>
  <p:tag name="RAINPROBLEMTYPE" val="ShortAnswer"/>
</p:tagLst>
</file>

<file path=ppt/tags/tag431.xml><?xml version="1.0" encoding="utf-8"?>
<p:tagLst xmlns:p="http://schemas.openxmlformats.org/presentationml/2006/main">
  <p:tag name="RAINPROBLEMTYPE" val="ProblemTypeMarker"/>
</p:tagLst>
</file>

<file path=ppt/tags/tag432.xml><?xml version="1.0" encoding="utf-8"?>
<p:tagLst xmlns:p="http://schemas.openxmlformats.org/presentationml/2006/main">
  <p:tag name="RAINPROBLEMTYPE" val="ProblemTypeMarker"/>
</p:tagLst>
</file>

<file path=ppt/tags/tag433.xml><?xml version="1.0" encoding="utf-8"?>
<p:tagLst xmlns:p="http://schemas.openxmlformats.org/presentationml/2006/main">
  <p:tag name="RAINPROBLEMTYPE" val="ProblemTypeMarker"/>
</p:tagLst>
</file>

<file path=ppt/tags/tag434.xml><?xml version="1.0" encoding="utf-8"?>
<p:tagLst xmlns:p="http://schemas.openxmlformats.org/presentationml/2006/main">
  <p:tag name="RAINPROBLEMTYPE" val="ProblemTypeMarker"/>
</p:tagLst>
</file>

<file path=ppt/tags/tag435.xml><?xml version="1.0" encoding="utf-8"?>
<p:tagLst xmlns:p="http://schemas.openxmlformats.org/presentationml/2006/main">
  <p:tag name="RAINPROBLEMTYPE" val="ProblemTypeMarker"/>
</p:tagLst>
</file>

<file path=ppt/tags/tag436.xml><?xml version="1.0" encoding="utf-8"?>
<p:tagLst xmlns:p="http://schemas.openxmlformats.org/presentationml/2006/main">
  <p:tag name="RAINPROBLEM" val="ProblemSetting"/>
  <p:tag name="RAINPROBLEMTYPE" val="ShortAnswer"/>
</p:tagLst>
</file>

<file path=ppt/tags/tag437.xml><?xml version="1.0" encoding="utf-8"?>
<p:tagLst xmlns:p="http://schemas.openxmlformats.org/presentationml/2006/main">
  <p:tag name="RAINPROBLEM" val="ShortAnswer"/>
  <p:tag name="PROBLEMSCORE" val="1.0"/>
  <p:tag name="PROBLEMVOICEALLOWED" val="False"/>
</p:tagLst>
</file>

<file path=ppt/tags/tag438.xml><?xml version="1.0" encoding="utf-8"?>
<p:tagLst xmlns:p="http://schemas.openxmlformats.org/presentationml/2006/main">
  <p:tag name="RAINPROBLEM" val="ProblemBody"/>
</p:tagLst>
</file>

<file path=ppt/tags/tag439.xml><?xml version="1.0" encoding="utf-8"?>
<p:tagLst xmlns:p="http://schemas.openxmlformats.org/presentationml/2006/main">
  <p:tag name="RAINPROBLEM" val="ProblemSubmit"/>
  <p:tag name="RAINPROBLEMTYPE" val="FillBlank"/>
</p:tagLst>
</file>

<file path=ppt/tags/tag44.xml><?xml version="1.0" encoding="utf-8"?>
<p:tagLst xmlns:p="http://schemas.openxmlformats.org/presentationml/2006/main">
  <p:tag name="RAINPROBLEM" val="ProblemBullet"/>
  <p:tag name="RAINPROBLEMTYPE" val="MultipleChoice"/>
  <p:tag name="RAINBULLET" val="Wrong"/>
</p:tagLst>
</file>

<file path=ppt/tags/tag440.xml><?xml version="1.0" encoding="utf-8"?>
<p:tagLst xmlns:p="http://schemas.openxmlformats.org/presentationml/2006/main">
  <p:tag name="PRODUCTVERSIONTIP3" val="PRODUCTVERSIONTIP3"/>
</p:tagLst>
</file>

<file path=ppt/tags/tag441.xml><?xml version="1.0" encoding="utf-8"?>
<p:tagLst xmlns:p="http://schemas.openxmlformats.org/presentationml/2006/main">
  <p:tag name="RAINPROBLEMTYPE" val="ProblemTypeMarker"/>
</p:tagLst>
</file>

<file path=ppt/tags/tag442.xml><?xml version="1.0" encoding="utf-8"?>
<p:tagLst xmlns:p="http://schemas.openxmlformats.org/presentationml/2006/main">
  <p:tag name="RAINPROBLEMTYPE" val="ProblemTypeMarker"/>
</p:tagLst>
</file>

<file path=ppt/tags/tag443.xml><?xml version="1.0" encoding="utf-8"?>
<p:tagLst xmlns:p="http://schemas.openxmlformats.org/presentationml/2006/main">
  <p:tag name="RAINPROBLEMTYPE" val="ProblemTypeMarker"/>
</p:tagLst>
</file>

<file path=ppt/tags/tag444.xml><?xml version="1.0" encoding="utf-8"?>
<p:tagLst xmlns:p="http://schemas.openxmlformats.org/presentationml/2006/main">
  <p:tag name="RAINPROBLEMTYPE" val="ProblemTypeMarker"/>
</p:tagLst>
</file>

<file path=ppt/tags/tag445.xml><?xml version="1.0" encoding="utf-8"?>
<p:tagLst xmlns:p="http://schemas.openxmlformats.org/presentationml/2006/main">
  <p:tag name="RAINPROBLEMTYPE" val="ProblemTypeMarker"/>
</p:tagLst>
</file>

<file path=ppt/tags/tag446.xml><?xml version="1.0" encoding="utf-8"?>
<p:tagLst xmlns:p="http://schemas.openxmlformats.org/presentationml/2006/main">
  <p:tag name="RAINPROBLEM" val="ProblemSetting"/>
  <p:tag name="RAINPROBLEMTYPE" val="FillBlank"/>
</p:tagLst>
</file>

<file path=ppt/tags/tag447.xml><?xml version="1.0" encoding="utf-8"?>
<p:tagLst xmlns:p="http://schemas.openxmlformats.org/presentationml/2006/main">
  <p:tag name="RAINPROBLEM" val="FillBlank"/>
  <p:tag name="PROBLEMBLANKKEYWORD" val="填空"/>
  <p:tag name="PROBLEMSCORE" val="1.0"/>
  <p:tag name="PROBLEMBLANK" val="[{&quot;Num&quot;:1,&quot;Score&quot;:1.0,&quot;Answers&quot;:[&quot;最右&quot;],&quot;CaseSensitive&quot;:false,&quot;FuzzyMatch&quot;:false}]"/>
</p:tagLst>
</file>

<file path=ppt/tags/tag448.xml><?xml version="1.0" encoding="utf-8"?>
<p:tagLst xmlns:p="http://schemas.openxmlformats.org/presentationml/2006/main">
  <p:tag name="RAINPROBLEM" val="ProblemBody"/>
</p:tagLst>
</file>

<file path=ppt/tags/tag449.xml><?xml version="1.0" encoding="utf-8"?>
<p:tagLst xmlns:p="http://schemas.openxmlformats.org/presentationml/2006/main">
  <p:tag name="RAINPROBLEM" val="ProblemItem"/>
</p:tagLst>
</file>

<file path=ppt/tags/tag45.xml><?xml version="1.0" encoding="utf-8"?>
<p:tagLst xmlns:p="http://schemas.openxmlformats.org/presentationml/2006/main">
  <p:tag name="RAINPROBLEM" val="ProblemSubmit"/>
  <p:tag name="RAINPROBLEMTYPE" val="MultipleChoice"/>
</p:tagLst>
</file>

<file path=ppt/tags/tag450.xml><?xml version="1.0" encoding="utf-8"?>
<p:tagLst xmlns:p="http://schemas.openxmlformats.org/presentationml/2006/main">
  <p:tag name="RAINPROBLEM" val="ProblemItem"/>
</p:tagLst>
</file>

<file path=ppt/tags/tag451.xml><?xml version="1.0" encoding="utf-8"?>
<p:tagLst xmlns:p="http://schemas.openxmlformats.org/presentationml/2006/main">
  <p:tag name="RAINPROBLEM" val="ProblemItem"/>
</p:tagLst>
</file>

<file path=ppt/tags/tag452.xml><?xml version="1.0" encoding="utf-8"?>
<p:tagLst xmlns:p="http://schemas.openxmlformats.org/presentationml/2006/main">
  <p:tag name="RAINPROBLEM" val="ProblemItem"/>
</p:tagLst>
</file>

<file path=ppt/tags/tag453.xml><?xml version="1.0" encoding="utf-8"?>
<p:tagLst xmlns:p="http://schemas.openxmlformats.org/presentationml/2006/main">
  <p:tag name="RAINPROBLEM" val="ProblemBullet"/>
  <p:tag name="RAINPROBLEMTYPE" val="MultipleChoice"/>
  <p:tag name="RAINBULLET" val="Wrong"/>
</p:tagLst>
</file>

<file path=ppt/tags/tag454.xml><?xml version="1.0" encoding="utf-8"?>
<p:tagLst xmlns:p="http://schemas.openxmlformats.org/presentationml/2006/main">
  <p:tag name="RAINPROBLEM" val="ProblemBullet"/>
  <p:tag name="RAINPROBLEMTYPE" val="MultipleChoice"/>
  <p:tag name="RAINBULLET" val="Wrong"/>
</p:tagLst>
</file>

<file path=ppt/tags/tag455.xml><?xml version="1.0" encoding="utf-8"?>
<p:tagLst xmlns:p="http://schemas.openxmlformats.org/presentationml/2006/main">
  <p:tag name="RAINPROBLEM" val="ProblemBullet"/>
  <p:tag name="RAINPROBLEMTYPE" val="MultipleChoice"/>
  <p:tag name="RAINBULLET" val="Wrong"/>
</p:tagLst>
</file>

<file path=ppt/tags/tag456.xml><?xml version="1.0" encoding="utf-8"?>
<p:tagLst xmlns:p="http://schemas.openxmlformats.org/presentationml/2006/main">
  <p:tag name="RAINPROBLEM" val="ProblemBullet"/>
  <p:tag name="RAINPROBLEMTYPE" val="MultipleChoice"/>
  <p:tag name="RAINBULLET" val="Correct"/>
</p:tagLst>
</file>

<file path=ppt/tags/tag457.xml><?xml version="1.0" encoding="utf-8"?>
<p:tagLst xmlns:p="http://schemas.openxmlformats.org/presentationml/2006/main">
  <p:tag name="RAINPROBLEM" val="ProblemSubmit"/>
  <p:tag name="RAINPROBLEMTYPE" val="MultipleChoice"/>
</p:tagLst>
</file>

<file path=ppt/tags/tag458.xml><?xml version="1.0" encoding="utf-8"?>
<p:tagLst xmlns:p="http://schemas.openxmlformats.org/presentationml/2006/main">
  <p:tag name="RAINPROBLEMTYPE" val="ProblemTypeMarker"/>
</p:tagLst>
</file>

<file path=ppt/tags/tag459.xml><?xml version="1.0" encoding="utf-8"?>
<p:tagLst xmlns:p="http://schemas.openxmlformats.org/presentationml/2006/main">
  <p:tag name="RAINPROBLEMTYPE" val="ProblemTypeMarker"/>
</p:tagLst>
</file>

<file path=ppt/tags/tag46.xml><?xml version="1.0" encoding="utf-8"?>
<p:tagLst xmlns:p="http://schemas.openxmlformats.org/presentationml/2006/main">
  <p:tag name="RAINPROBLEMTYPE" val="ProblemTypeMarker"/>
</p:tagLst>
</file>

<file path=ppt/tags/tag460.xml><?xml version="1.0" encoding="utf-8"?>
<p:tagLst xmlns:p="http://schemas.openxmlformats.org/presentationml/2006/main">
  <p:tag name="RAINPROBLEMTYPE" val="ProblemTypeMarker"/>
</p:tagLst>
</file>

<file path=ppt/tags/tag461.xml><?xml version="1.0" encoding="utf-8"?>
<p:tagLst xmlns:p="http://schemas.openxmlformats.org/presentationml/2006/main">
  <p:tag name="RAINPROBLEMTYPE" val="ProblemTypeMarker"/>
</p:tagLst>
</file>

<file path=ppt/tags/tag462.xml><?xml version="1.0" encoding="utf-8"?>
<p:tagLst xmlns:p="http://schemas.openxmlformats.org/presentationml/2006/main">
  <p:tag name="RAINPROBLEMTYPE" val="ProblemTypeMarker"/>
</p:tagLst>
</file>

<file path=ppt/tags/tag463.xml><?xml version="1.0" encoding="utf-8"?>
<p:tagLst xmlns:p="http://schemas.openxmlformats.org/presentationml/2006/main">
  <p:tag name="RAINPROBLEM" val="ProblemSetting"/>
  <p:tag name="RAINPROBLEMTYPE" val="MultipleChoice"/>
</p:tagLst>
</file>

<file path=ppt/tags/tag464.xml><?xml version="1.0" encoding="utf-8"?>
<p:tagLst xmlns:p="http://schemas.openxmlformats.org/presentationml/2006/main">
  <p:tag name="RAINPROBLEM" val="MultipleChoice"/>
  <p:tag name="PROBLEMSCORE" val="1.0"/>
</p:tagLst>
</file>

<file path=ppt/tags/tag465.xml><?xml version="1.0" encoding="utf-8"?>
<p:tagLst xmlns:p="http://schemas.openxmlformats.org/presentationml/2006/main">
  <p:tag name="RAINPROBLEM" val="ProblemBody"/>
</p:tagLst>
</file>

<file path=ppt/tags/tag466.xml><?xml version="1.0" encoding="utf-8"?>
<p:tagLst xmlns:p="http://schemas.openxmlformats.org/presentationml/2006/main">
  <p:tag name="RAINPROBLEM" val="ProblemItem"/>
</p:tagLst>
</file>

<file path=ppt/tags/tag467.xml><?xml version="1.0" encoding="utf-8"?>
<p:tagLst xmlns:p="http://schemas.openxmlformats.org/presentationml/2006/main">
  <p:tag name="RAINPROBLEM" val="ProblemItem"/>
</p:tagLst>
</file>

<file path=ppt/tags/tag468.xml><?xml version="1.0" encoding="utf-8"?>
<p:tagLst xmlns:p="http://schemas.openxmlformats.org/presentationml/2006/main">
  <p:tag name="RAINPROBLEM" val="ProblemItem"/>
</p:tagLst>
</file>

<file path=ppt/tags/tag469.xml><?xml version="1.0" encoding="utf-8"?>
<p:tagLst xmlns:p="http://schemas.openxmlformats.org/presentationml/2006/main">
  <p:tag name="RAINPROBLEM" val="ProblemItem"/>
</p:tagLst>
</file>

<file path=ppt/tags/tag47.xml><?xml version="1.0" encoding="utf-8"?>
<p:tagLst xmlns:p="http://schemas.openxmlformats.org/presentationml/2006/main">
  <p:tag name="RAINPROBLEMTYPE" val="ProblemTypeMarker"/>
</p:tagLst>
</file>

<file path=ppt/tags/tag470.xml><?xml version="1.0" encoding="utf-8"?>
<p:tagLst xmlns:p="http://schemas.openxmlformats.org/presentationml/2006/main">
  <p:tag name="RAINPROBLEM" val="ProblemBullet"/>
  <p:tag name="RAINPROBLEMTYPE" val="MultipleChoice"/>
  <p:tag name="RAINBULLET" val="Wrong"/>
</p:tagLst>
</file>

<file path=ppt/tags/tag471.xml><?xml version="1.0" encoding="utf-8"?>
<p:tagLst xmlns:p="http://schemas.openxmlformats.org/presentationml/2006/main">
  <p:tag name="RAINPROBLEM" val="ProblemBullet"/>
  <p:tag name="RAINPROBLEMTYPE" val="MultipleChoice"/>
  <p:tag name="RAINBULLET" val="Correct"/>
</p:tagLst>
</file>

<file path=ppt/tags/tag472.xml><?xml version="1.0" encoding="utf-8"?>
<p:tagLst xmlns:p="http://schemas.openxmlformats.org/presentationml/2006/main">
  <p:tag name="RAINPROBLEM" val="ProblemBullet"/>
  <p:tag name="RAINPROBLEMTYPE" val="MultipleChoice"/>
  <p:tag name="RAINBULLET" val="Wrong"/>
</p:tagLst>
</file>

<file path=ppt/tags/tag473.xml><?xml version="1.0" encoding="utf-8"?>
<p:tagLst xmlns:p="http://schemas.openxmlformats.org/presentationml/2006/main">
  <p:tag name="RAINPROBLEM" val="ProblemBullet"/>
  <p:tag name="RAINPROBLEMTYPE" val="MultipleChoice"/>
  <p:tag name="RAINBULLET" val="Wrong"/>
</p:tagLst>
</file>

<file path=ppt/tags/tag474.xml><?xml version="1.0" encoding="utf-8"?>
<p:tagLst xmlns:p="http://schemas.openxmlformats.org/presentationml/2006/main">
  <p:tag name="RAINPROBLEM" val="ProblemSubmit"/>
  <p:tag name="RAINPROBLEMTYPE" val="MultipleChoice"/>
</p:tagLst>
</file>

<file path=ppt/tags/tag475.xml><?xml version="1.0" encoding="utf-8"?>
<p:tagLst xmlns:p="http://schemas.openxmlformats.org/presentationml/2006/main">
  <p:tag name="RAINPROBLEMTYPE" val="ProblemTypeMarker"/>
</p:tagLst>
</file>

<file path=ppt/tags/tag476.xml><?xml version="1.0" encoding="utf-8"?>
<p:tagLst xmlns:p="http://schemas.openxmlformats.org/presentationml/2006/main">
  <p:tag name="RAINPROBLEMTYPE" val="ProblemTypeMarker"/>
</p:tagLst>
</file>

<file path=ppt/tags/tag477.xml><?xml version="1.0" encoding="utf-8"?>
<p:tagLst xmlns:p="http://schemas.openxmlformats.org/presentationml/2006/main">
  <p:tag name="RAINPROBLEMTYPE" val="ProblemTypeMarker"/>
</p:tagLst>
</file>

<file path=ppt/tags/tag478.xml><?xml version="1.0" encoding="utf-8"?>
<p:tagLst xmlns:p="http://schemas.openxmlformats.org/presentationml/2006/main">
  <p:tag name="RAINPROBLEMTYPE" val="ProblemTypeMarker"/>
</p:tagLst>
</file>

<file path=ppt/tags/tag479.xml><?xml version="1.0" encoding="utf-8"?>
<p:tagLst xmlns:p="http://schemas.openxmlformats.org/presentationml/2006/main">
  <p:tag name="RAINPROBLEMTYPE" val="ProblemTypeMarker"/>
</p:tagLst>
</file>

<file path=ppt/tags/tag48.xml><?xml version="1.0" encoding="utf-8"?>
<p:tagLst xmlns:p="http://schemas.openxmlformats.org/presentationml/2006/main">
  <p:tag name="RAINPROBLEMTYPE" val="ProblemTypeMarker"/>
</p:tagLst>
</file>

<file path=ppt/tags/tag480.xml><?xml version="1.0" encoding="utf-8"?>
<p:tagLst xmlns:p="http://schemas.openxmlformats.org/presentationml/2006/main">
  <p:tag name="RAINPROBLEM" val="ProblemSetting"/>
  <p:tag name="RAINPROBLEMTYPE" val="MultipleChoice"/>
</p:tagLst>
</file>

<file path=ppt/tags/tag481.xml><?xml version="1.0" encoding="utf-8"?>
<p:tagLst xmlns:p="http://schemas.openxmlformats.org/presentationml/2006/main">
  <p:tag name="RAINPROBLEM" val="MultipleChoice"/>
  <p:tag name="PROBLEMSCORE" val="1.0"/>
</p:tagLst>
</file>

<file path=ppt/tags/tag482.xml><?xml version="1.0" encoding="utf-8"?>
<p:tagLst xmlns:p="http://schemas.openxmlformats.org/presentationml/2006/main">
  <p:tag name="RAINPROBLEM" val="ProblemBody"/>
</p:tagLst>
</file>

<file path=ppt/tags/tag483.xml><?xml version="1.0" encoding="utf-8"?>
<p:tagLst xmlns:p="http://schemas.openxmlformats.org/presentationml/2006/main">
  <p:tag name="RAINPROBLEM" val="ProblemItem"/>
</p:tagLst>
</file>

<file path=ppt/tags/tag484.xml><?xml version="1.0" encoding="utf-8"?>
<p:tagLst xmlns:p="http://schemas.openxmlformats.org/presentationml/2006/main">
  <p:tag name="RAINPROBLEM" val="ProblemItem"/>
</p:tagLst>
</file>

<file path=ppt/tags/tag485.xml><?xml version="1.0" encoding="utf-8"?>
<p:tagLst xmlns:p="http://schemas.openxmlformats.org/presentationml/2006/main">
  <p:tag name="RAINPROBLEM" val="ProblemItem"/>
</p:tagLst>
</file>

<file path=ppt/tags/tag486.xml><?xml version="1.0" encoding="utf-8"?>
<p:tagLst xmlns:p="http://schemas.openxmlformats.org/presentationml/2006/main">
  <p:tag name="RAINPROBLEM" val="ProblemItem"/>
</p:tagLst>
</file>

<file path=ppt/tags/tag487.xml><?xml version="1.0" encoding="utf-8"?>
<p:tagLst xmlns:p="http://schemas.openxmlformats.org/presentationml/2006/main">
  <p:tag name="RAINPROBLEM" val="ProblemBullet"/>
  <p:tag name="RAINPROBLEMTYPE" val="MultipleChoice"/>
  <p:tag name="RAINBULLET" val="Wrong"/>
</p:tagLst>
</file>

<file path=ppt/tags/tag488.xml><?xml version="1.0" encoding="utf-8"?>
<p:tagLst xmlns:p="http://schemas.openxmlformats.org/presentationml/2006/main">
  <p:tag name="RAINPROBLEM" val="ProblemBullet"/>
  <p:tag name="RAINPROBLEMTYPE" val="MultipleChoice"/>
  <p:tag name="RAINBULLET" val="Correct"/>
</p:tagLst>
</file>

<file path=ppt/tags/tag489.xml><?xml version="1.0" encoding="utf-8"?>
<p:tagLst xmlns:p="http://schemas.openxmlformats.org/presentationml/2006/main">
  <p:tag name="RAINPROBLEM" val="ProblemBullet"/>
  <p:tag name="RAINPROBLEMTYPE" val="MultipleChoice"/>
  <p:tag name="RAINBULLET" val="Wrong"/>
</p:tagLst>
</file>

<file path=ppt/tags/tag49.xml><?xml version="1.0" encoding="utf-8"?>
<p:tagLst xmlns:p="http://schemas.openxmlformats.org/presentationml/2006/main">
  <p:tag name="RAINPROBLEMTYPE" val="ProblemTypeMarker"/>
</p:tagLst>
</file>

<file path=ppt/tags/tag490.xml><?xml version="1.0" encoding="utf-8"?>
<p:tagLst xmlns:p="http://schemas.openxmlformats.org/presentationml/2006/main">
  <p:tag name="RAINPROBLEM" val="ProblemBullet"/>
  <p:tag name="RAINPROBLEMTYPE" val="MultipleChoice"/>
  <p:tag name="RAINBULLET" val="Wrong"/>
</p:tagLst>
</file>

<file path=ppt/tags/tag491.xml><?xml version="1.0" encoding="utf-8"?>
<p:tagLst xmlns:p="http://schemas.openxmlformats.org/presentationml/2006/main">
  <p:tag name="RAINPROBLEM" val="ProblemSubmit"/>
  <p:tag name="RAINPROBLEMTYPE" val="MultipleChoice"/>
</p:tagLst>
</file>

<file path=ppt/tags/tag492.xml><?xml version="1.0" encoding="utf-8"?>
<p:tagLst xmlns:p="http://schemas.openxmlformats.org/presentationml/2006/main">
  <p:tag name="RAINPROBLEMTYPE" val="ProblemTypeMarker"/>
</p:tagLst>
</file>

<file path=ppt/tags/tag493.xml><?xml version="1.0" encoding="utf-8"?>
<p:tagLst xmlns:p="http://schemas.openxmlformats.org/presentationml/2006/main">
  <p:tag name="RAINPROBLEMTYPE" val="ProblemTypeMarker"/>
</p:tagLst>
</file>

<file path=ppt/tags/tag494.xml><?xml version="1.0" encoding="utf-8"?>
<p:tagLst xmlns:p="http://schemas.openxmlformats.org/presentationml/2006/main">
  <p:tag name="RAINPROBLEMTYPE" val="ProblemTypeMarker"/>
</p:tagLst>
</file>

<file path=ppt/tags/tag495.xml><?xml version="1.0" encoding="utf-8"?>
<p:tagLst xmlns:p="http://schemas.openxmlformats.org/presentationml/2006/main">
  <p:tag name="RAINPROBLEMTYPE" val="ProblemTypeMarker"/>
</p:tagLst>
</file>

<file path=ppt/tags/tag496.xml><?xml version="1.0" encoding="utf-8"?>
<p:tagLst xmlns:p="http://schemas.openxmlformats.org/presentationml/2006/main">
  <p:tag name="RAINPROBLEMTYPE" val="ProblemTypeMarker"/>
</p:tagLst>
</file>

<file path=ppt/tags/tag497.xml><?xml version="1.0" encoding="utf-8"?>
<p:tagLst xmlns:p="http://schemas.openxmlformats.org/presentationml/2006/main">
  <p:tag name="RAINPROBLEM" val="ProblemSetting"/>
  <p:tag name="RAINPROBLEMTYPE" val="MultipleChoice"/>
</p:tagLst>
</file>

<file path=ppt/tags/tag498.xml><?xml version="1.0" encoding="utf-8"?>
<p:tagLst xmlns:p="http://schemas.openxmlformats.org/presentationml/2006/main">
  <p:tag name="RAINPROBLEM" val="MultipleChoice"/>
  <p:tag name="PROBLEMSCORE" val="1.0"/>
</p:tagLst>
</file>

<file path=ppt/tags/tag499.xml><?xml version="1.0" encoding="utf-8"?>
<p:tagLst xmlns:p="http://schemas.openxmlformats.org/presentationml/2006/main">
  <p:tag name="RAINPROBLEM" val="ProblemBody"/>
</p:tagLst>
</file>

<file path=ppt/tags/tag5.xml><?xml version="1.0" encoding="utf-8"?>
<p:tagLst xmlns:p="http://schemas.openxmlformats.org/presentationml/2006/main">
  <p:tag name="RAINPROBLEM" val="ProblemBullet"/>
  <p:tag name="RAINPROBLEMTYPE" val="MultipleChoice"/>
  <p:tag name="RAINBULLET" val="Correct"/>
</p:tagLst>
</file>

<file path=ppt/tags/tag50.xml><?xml version="1.0" encoding="utf-8"?>
<p:tagLst xmlns:p="http://schemas.openxmlformats.org/presentationml/2006/main">
  <p:tag name="RAINPROBLEMTYPE" val="ProblemTypeMarker"/>
</p:tagLst>
</file>

<file path=ppt/tags/tag500.xml><?xml version="1.0" encoding="utf-8"?>
<p:tagLst xmlns:p="http://schemas.openxmlformats.org/presentationml/2006/main">
  <p:tag name="RAINPROBLEM" val="ProblemItem"/>
  <p:tag name="KSO_WM_DIAGRAM_VIRTUALLY_FRAME" val="{&quot;height&quot;:253.1250393700788,&quot;left&quot;:123.75,&quot;top&quot;:219.37503937007872,&quot;width&quot;:740.25}"/>
</p:tagLst>
</file>

<file path=ppt/tags/tag501.xml><?xml version="1.0" encoding="utf-8"?>
<p:tagLst xmlns:p="http://schemas.openxmlformats.org/presentationml/2006/main">
  <p:tag name="RAINPROBLEM" val="ProblemItem"/>
  <p:tag name="KSO_WM_DIAGRAM_VIRTUALLY_FRAME" val="{&quot;height&quot;:253.1250393700788,&quot;left&quot;:123.75,&quot;top&quot;:219.37503937007872,&quot;width&quot;:740.25}"/>
</p:tagLst>
</file>

<file path=ppt/tags/tag502.xml><?xml version="1.0" encoding="utf-8"?>
<p:tagLst xmlns:p="http://schemas.openxmlformats.org/presentationml/2006/main">
  <p:tag name="RAINPROBLEM" val="ProblemItem"/>
  <p:tag name="KSO_WM_DIAGRAM_VIRTUALLY_FRAME" val="{&quot;height&quot;:253.1250393700788,&quot;left&quot;:123.75,&quot;top&quot;:219.37503937007872,&quot;width&quot;:740.25}"/>
</p:tagLst>
</file>

<file path=ppt/tags/tag503.xml><?xml version="1.0" encoding="utf-8"?>
<p:tagLst xmlns:p="http://schemas.openxmlformats.org/presentationml/2006/main">
  <p:tag name="RAINPROBLEM" val="ProblemItem"/>
  <p:tag name="KSO_WM_DIAGRAM_VIRTUALLY_FRAME" val="{&quot;height&quot;:253.1250393700788,&quot;left&quot;:123.75,&quot;top&quot;:219.37503937007872,&quot;width&quot;:740.25}"/>
</p:tagLst>
</file>

<file path=ppt/tags/tag504.xml><?xml version="1.0" encoding="utf-8"?>
<p:tagLst xmlns:p="http://schemas.openxmlformats.org/presentationml/2006/main">
  <p:tag name="RAINPROBLEM" val="ProblemBullet"/>
  <p:tag name="RAINPROBLEMTYPE" val="MultipleChoice"/>
  <p:tag name="RAINBULLET" val="Wrong"/>
  <p:tag name="KSO_WM_DIAGRAM_VIRTUALLY_FRAME" val="{&quot;height&quot;:253.1250393700788,&quot;left&quot;:123.75,&quot;top&quot;:219.37503937007872,&quot;width&quot;:740.25}"/>
</p:tagLst>
</file>

<file path=ppt/tags/tag505.xml><?xml version="1.0" encoding="utf-8"?>
<p:tagLst xmlns:p="http://schemas.openxmlformats.org/presentationml/2006/main">
  <p:tag name="RAINPROBLEM" val="ProblemBullet"/>
  <p:tag name="RAINPROBLEMTYPE" val="MultipleChoice"/>
  <p:tag name="RAINBULLET" val="Wrong"/>
  <p:tag name="KSO_WM_DIAGRAM_VIRTUALLY_FRAME" val="{&quot;height&quot;:253.1250393700788,&quot;left&quot;:123.75,&quot;top&quot;:219.37503937007872,&quot;width&quot;:740.25}"/>
</p:tagLst>
</file>

<file path=ppt/tags/tag506.xml><?xml version="1.0" encoding="utf-8"?>
<p:tagLst xmlns:p="http://schemas.openxmlformats.org/presentationml/2006/main">
  <p:tag name="RAINPROBLEM" val="ProblemBullet"/>
  <p:tag name="RAINPROBLEMTYPE" val="MultipleChoice"/>
  <p:tag name="RAINBULLET" val="Wrong"/>
  <p:tag name="KSO_WM_DIAGRAM_VIRTUALLY_FRAME" val="{&quot;height&quot;:253.1250393700788,&quot;left&quot;:123.75,&quot;top&quot;:219.37503937007872,&quot;width&quot;:740.25}"/>
</p:tagLst>
</file>

<file path=ppt/tags/tag507.xml><?xml version="1.0" encoding="utf-8"?>
<p:tagLst xmlns:p="http://schemas.openxmlformats.org/presentationml/2006/main">
  <p:tag name="RAINPROBLEM" val="ProblemBullet"/>
  <p:tag name="RAINPROBLEMTYPE" val="MultipleChoice"/>
  <p:tag name="RAINBULLET" val="Correct"/>
  <p:tag name="KSO_WM_DIAGRAM_VIRTUALLY_FRAME" val="{&quot;height&quot;:253.1250393700788,&quot;left&quot;:123.75,&quot;top&quot;:219.37503937007872,&quot;width&quot;:740.25}"/>
</p:tagLst>
</file>

<file path=ppt/tags/tag508.xml><?xml version="1.0" encoding="utf-8"?>
<p:tagLst xmlns:p="http://schemas.openxmlformats.org/presentationml/2006/main">
  <p:tag name="RAINPROBLEM" val="ProblemSubmit"/>
  <p:tag name="RAINPROBLEMTYPE" val="MultipleChoice"/>
</p:tagLst>
</file>

<file path=ppt/tags/tag509.xml><?xml version="1.0" encoding="utf-8"?>
<p:tagLst xmlns:p="http://schemas.openxmlformats.org/presentationml/2006/main">
  <p:tag name="RAINPROBLEMTYPE" val="ProblemTypeMarker"/>
</p:tagLst>
</file>

<file path=ppt/tags/tag51.xml><?xml version="1.0" encoding="utf-8"?>
<p:tagLst xmlns:p="http://schemas.openxmlformats.org/presentationml/2006/main">
  <p:tag name="RAINPROBLEM" val="ProblemSetting"/>
  <p:tag name="RAINPROBLEMTYPE" val="MultipleChoice"/>
</p:tagLst>
</file>

<file path=ppt/tags/tag510.xml><?xml version="1.0" encoding="utf-8"?>
<p:tagLst xmlns:p="http://schemas.openxmlformats.org/presentationml/2006/main">
  <p:tag name="RAINPROBLEMTYPE" val="ProblemTypeMarker"/>
</p:tagLst>
</file>

<file path=ppt/tags/tag511.xml><?xml version="1.0" encoding="utf-8"?>
<p:tagLst xmlns:p="http://schemas.openxmlformats.org/presentationml/2006/main">
  <p:tag name="RAINPROBLEMTYPE" val="ProblemTypeMarker"/>
</p:tagLst>
</file>

<file path=ppt/tags/tag512.xml><?xml version="1.0" encoding="utf-8"?>
<p:tagLst xmlns:p="http://schemas.openxmlformats.org/presentationml/2006/main">
  <p:tag name="RAINPROBLEMTYPE" val="ProblemTypeMarker"/>
</p:tagLst>
</file>

<file path=ppt/tags/tag513.xml><?xml version="1.0" encoding="utf-8"?>
<p:tagLst xmlns:p="http://schemas.openxmlformats.org/presentationml/2006/main">
  <p:tag name="RAINPROBLEMTYPE" val="ProblemTypeMarker"/>
</p:tagLst>
</file>

<file path=ppt/tags/tag514.xml><?xml version="1.0" encoding="utf-8"?>
<p:tagLst xmlns:p="http://schemas.openxmlformats.org/presentationml/2006/main">
  <p:tag name="RAINPROBLEM" val="ProblemSetting"/>
  <p:tag name="RAINPROBLEMTYPE" val="MultipleChoice"/>
</p:tagLst>
</file>

<file path=ppt/tags/tag515.xml><?xml version="1.0" encoding="utf-8"?>
<p:tagLst xmlns:p="http://schemas.openxmlformats.org/presentationml/2006/main">
  <p:tag name="RAINPROBLEM" val="MultipleChoice"/>
  <p:tag name="PROBLEMSCORE" val="1.0"/>
</p:tagLst>
</file>

<file path=ppt/tags/tag52.xml><?xml version="1.0" encoding="utf-8"?>
<p:tagLst xmlns:p="http://schemas.openxmlformats.org/presentationml/2006/main">
  <p:tag name="RAINPROBLEM" val="MultipleChoice"/>
  <p:tag name="PROBLEMSCORE" val="1.0"/>
</p:tagLst>
</file>

<file path=ppt/tags/tag53.xml><?xml version="1.0" encoding="utf-8"?>
<p:tagLst xmlns:p="http://schemas.openxmlformats.org/presentationml/2006/main">
  <p:tag name="RAINPROBLEM" val="ProblemBody"/>
</p:tagLst>
</file>

<file path=ppt/tags/tag54.xml><?xml version="1.0" encoding="utf-8"?>
<p:tagLst xmlns:p="http://schemas.openxmlformats.org/presentationml/2006/main">
  <p:tag name="RAINPROBLEM" val="ProblemItem"/>
</p:tagLst>
</file>

<file path=ppt/tags/tag55.xml><?xml version="1.0" encoding="utf-8"?>
<p:tagLst xmlns:p="http://schemas.openxmlformats.org/presentationml/2006/main">
  <p:tag name="RAINPROBLEM" val="ProblemItem"/>
</p:tagLst>
</file>

<file path=ppt/tags/tag56.xml><?xml version="1.0" encoding="utf-8"?>
<p:tagLst xmlns:p="http://schemas.openxmlformats.org/presentationml/2006/main">
  <p:tag name="RAINPROBLEM" val="ProblemItem"/>
</p:tagLst>
</file>

<file path=ppt/tags/tag57.xml><?xml version="1.0" encoding="utf-8"?>
<p:tagLst xmlns:p="http://schemas.openxmlformats.org/presentationml/2006/main">
  <p:tag name="RAINPROBLEM" val="ProblemItem"/>
</p:tagLst>
</file>

<file path=ppt/tags/tag58.xml><?xml version="1.0" encoding="utf-8"?>
<p:tagLst xmlns:p="http://schemas.openxmlformats.org/presentationml/2006/main">
  <p:tag name="RAINPROBLEM" val="ProblemBullet"/>
  <p:tag name="RAINPROBLEMTYPE" val="MultipleChoice"/>
  <p:tag name="RAINBULLET" val="Wrong"/>
</p:tagLst>
</file>

<file path=ppt/tags/tag59.xml><?xml version="1.0" encoding="utf-8"?>
<p:tagLst xmlns:p="http://schemas.openxmlformats.org/presentationml/2006/main">
  <p:tag name="RAINPROBLEM" val="ProblemBullet"/>
  <p:tag name="RAINPROBLEMTYPE" val="MultipleChoice"/>
  <p:tag name="RAINBULLET" val="Correct"/>
</p:tagLst>
</file>

<file path=ppt/tags/tag6.xml><?xml version="1.0" encoding="utf-8"?>
<p:tagLst xmlns:p="http://schemas.openxmlformats.org/presentationml/2006/main">
  <p:tag name="RAINPROBLEM" val="ProblemSubmit"/>
  <p:tag name="RAINPROBLEMTYPE" val="MultipleChoice"/>
</p:tagLst>
</file>

<file path=ppt/tags/tag60.xml><?xml version="1.0" encoding="utf-8"?>
<p:tagLst xmlns:p="http://schemas.openxmlformats.org/presentationml/2006/main">
  <p:tag name="RAINPROBLEM" val="ProblemBullet"/>
  <p:tag name="RAINPROBLEMTYPE" val="MultipleChoice"/>
  <p:tag name="RAINBULLET" val="Wrong"/>
</p:tagLst>
</file>

<file path=ppt/tags/tag61.xml><?xml version="1.0" encoding="utf-8"?>
<p:tagLst xmlns:p="http://schemas.openxmlformats.org/presentationml/2006/main">
  <p:tag name="RAINPROBLEM" val="ProblemBullet"/>
  <p:tag name="RAINPROBLEMTYPE" val="MultipleChoice"/>
  <p:tag name="RAINBULLET" val="Wrong"/>
</p:tagLst>
</file>

<file path=ppt/tags/tag62.xml><?xml version="1.0" encoding="utf-8"?>
<p:tagLst xmlns:p="http://schemas.openxmlformats.org/presentationml/2006/main">
  <p:tag name="RAINPROBLEM" val="ProblemSubmit"/>
  <p:tag name="RAINPROBLEMTYPE" val="MultipleChoice"/>
</p:tagLst>
</file>

<file path=ppt/tags/tag63.xml><?xml version="1.0" encoding="utf-8"?>
<p:tagLst xmlns:p="http://schemas.openxmlformats.org/presentationml/2006/main">
  <p:tag name="RAINPROBLEMTYPE" val="ProblemTypeMarker"/>
</p:tagLst>
</file>

<file path=ppt/tags/tag64.xml><?xml version="1.0" encoding="utf-8"?>
<p:tagLst xmlns:p="http://schemas.openxmlformats.org/presentationml/2006/main">
  <p:tag name="RAINPROBLEMTYPE" val="ProblemTypeMarker"/>
</p:tagLst>
</file>

<file path=ppt/tags/tag65.xml><?xml version="1.0" encoding="utf-8"?>
<p:tagLst xmlns:p="http://schemas.openxmlformats.org/presentationml/2006/main">
  <p:tag name="RAINPROBLEMTYPE" val="ProblemTypeMarker"/>
</p:tagLst>
</file>

<file path=ppt/tags/tag66.xml><?xml version="1.0" encoding="utf-8"?>
<p:tagLst xmlns:p="http://schemas.openxmlformats.org/presentationml/2006/main">
  <p:tag name="RAINPROBLEMTYPE" val="ProblemTypeMarker"/>
</p:tagLst>
</file>

<file path=ppt/tags/tag67.xml><?xml version="1.0" encoding="utf-8"?>
<p:tagLst xmlns:p="http://schemas.openxmlformats.org/presentationml/2006/main">
  <p:tag name="RAINPROBLEMTYPE" val="ProblemTypeMarker"/>
</p:tagLst>
</file>

<file path=ppt/tags/tag68.xml><?xml version="1.0" encoding="utf-8"?>
<p:tagLst xmlns:p="http://schemas.openxmlformats.org/presentationml/2006/main">
  <p:tag name="RAINPROBLEM" val="ProblemSetting"/>
  <p:tag name="RAINPROBLEMTYPE" val="MultipleChoice"/>
</p:tagLst>
</file>

<file path=ppt/tags/tag69.xml><?xml version="1.0" encoding="utf-8"?>
<p:tagLst xmlns:p="http://schemas.openxmlformats.org/presentationml/2006/main">
  <p:tag name="RAINPROBLEM" val="MultipleChoice"/>
  <p:tag name="PROBLEMSCORE" val="1.0"/>
</p:tagLst>
</file>

<file path=ppt/tags/tag7.xml><?xml version="1.0" encoding="utf-8"?>
<p:tagLst xmlns:p="http://schemas.openxmlformats.org/presentationml/2006/main">
  <p:tag name="RAINPROBLEMTYPE" val="ProblemTypeMarker"/>
</p:tagLst>
</file>

<file path=ppt/tags/tag70.xml><?xml version="1.0" encoding="utf-8"?>
<p:tagLst xmlns:p="http://schemas.openxmlformats.org/presentationml/2006/main">
  <p:tag name="RAINPROBLEM" val="ProblemBody"/>
</p:tagLst>
</file>

<file path=ppt/tags/tag71.xml><?xml version="1.0" encoding="utf-8"?>
<p:tagLst xmlns:p="http://schemas.openxmlformats.org/presentationml/2006/main">
  <p:tag name="RAINPROBLEM" val="ProblemItem"/>
</p:tagLst>
</file>

<file path=ppt/tags/tag72.xml><?xml version="1.0" encoding="utf-8"?>
<p:tagLst xmlns:p="http://schemas.openxmlformats.org/presentationml/2006/main">
  <p:tag name="RAINPROBLEM" val="ProblemItem"/>
</p:tagLst>
</file>

<file path=ppt/tags/tag73.xml><?xml version="1.0" encoding="utf-8"?>
<p:tagLst xmlns:p="http://schemas.openxmlformats.org/presentationml/2006/main">
  <p:tag name="RAINPROBLEM" val="ProblemItem"/>
</p:tagLst>
</file>

<file path=ppt/tags/tag74.xml><?xml version="1.0" encoding="utf-8"?>
<p:tagLst xmlns:p="http://schemas.openxmlformats.org/presentationml/2006/main">
  <p:tag name="RAINPROBLEM" val="ProblemBullet"/>
  <p:tag name="RAINPROBLEMTYPE" val="MultipleChoice"/>
  <p:tag name="RAINBULLET" val="Wrong"/>
</p:tagLst>
</file>

<file path=ppt/tags/tag75.xml><?xml version="1.0" encoding="utf-8"?>
<p:tagLst xmlns:p="http://schemas.openxmlformats.org/presentationml/2006/main">
  <p:tag name="RAINPROBLEM" val="ProblemBullet"/>
  <p:tag name="RAINPROBLEMTYPE" val="MultipleChoice"/>
  <p:tag name="RAINBULLET" val="Correct"/>
</p:tagLst>
</file>

<file path=ppt/tags/tag76.xml><?xml version="1.0" encoding="utf-8"?>
<p:tagLst xmlns:p="http://schemas.openxmlformats.org/presentationml/2006/main">
  <p:tag name="RAINPROBLEM" val="ProblemSubmit"/>
  <p:tag name="RAINPROBLEMTYPE" val="MultipleChoice"/>
</p:tagLst>
</file>

<file path=ppt/tags/tag77.xml><?xml version="1.0" encoding="utf-8"?>
<p:tagLst xmlns:p="http://schemas.openxmlformats.org/presentationml/2006/main">
  <p:tag name="RAINPROBLEMTYPE" val="ProblemTypeMarker"/>
</p:tagLst>
</file>

<file path=ppt/tags/tag78.xml><?xml version="1.0" encoding="utf-8"?>
<p:tagLst xmlns:p="http://schemas.openxmlformats.org/presentationml/2006/main">
  <p:tag name="RAINPROBLEMTYPE" val="ProblemTypeMarker"/>
</p:tagLst>
</file>

<file path=ppt/tags/tag79.xml><?xml version="1.0" encoding="utf-8"?>
<p:tagLst xmlns:p="http://schemas.openxmlformats.org/presentationml/2006/main">
  <p:tag name="RAINPROBLEMTYPE" val="ProblemTypeMarker"/>
</p:tagLst>
</file>

<file path=ppt/tags/tag8.xml><?xml version="1.0" encoding="utf-8"?>
<p:tagLst xmlns:p="http://schemas.openxmlformats.org/presentationml/2006/main">
  <p:tag name="RAINPROBLEMTYPE" val="ProblemTypeMarker"/>
</p:tagLst>
</file>

<file path=ppt/tags/tag80.xml><?xml version="1.0" encoding="utf-8"?>
<p:tagLst xmlns:p="http://schemas.openxmlformats.org/presentationml/2006/main">
  <p:tag name="RAINPROBLEMTYPE" val="ProblemTypeMarker"/>
</p:tagLst>
</file>

<file path=ppt/tags/tag81.xml><?xml version="1.0" encoding="utf-8"?>
<p:tagLst xmlns:p="http://schemas.openxmlformats.org/presentationml/2006/main">
  <p:tag name="RAINPROBLEMTYPE" val="ProblemTypeMarker"/>
</p:tagLst>
</file>

<file path=ppt/tags/tag82.xml><?xml version="1.0" encoding="utf-8"?>
<p:tagLst xmlns:p="http://schemas.openxmlformats.org/presentationml/2006/main">
  <p:tag name="RAINPROBLEM" val="ProblemSetting"/>
  <p:tag name="RAINPROBLEMTYPE" val="MultipleChoice"/>
</p:tagLst>
</file>

<file path=ppt/tags/tag83.xml><?xml version="1.0" encoding="utf-8"?>
<p:tagLst xmlns:p="http://schemas.openxmlformats.org/presentationml/2006/main">
  <p:tag name="RAINPROBLEM" val="MultipleChoice"/>
  <p:tag name="PROBLEMSCORE" val="1.0"/>
</p:tagLst>
</file>

<file path=ppt/tags/tag84.xml><?xml version="1.0" encoding="utf-8"?>
<p:tagLst xmlns:p="http://schemas.openxmlformats.org/presentationml/2006/main">
  <p:tag name="RAINPROBLEM" val="ProblemBody"/>
</p:tagLst>
</file>

<file path=ppt/tags/tag85.xml><?xml version="1.0" encoding="utf-8"?>
<p:tagLst xmlns:p="http://schemas.openxmlformats.org/presentationml/2006/main">
  <p:tag name="RAINPROBLEM" val="ProblemItem"/>
</p:tagLst>
</file>

<file path=ppt/tags/tag86.xml><?xml version="1.0" encoding="utf-8"?>
<p:tagLst xmlns:p="http://schemas.openxmlformats.org/presentationml/2006/main">
  <p:tag name="RAINPROBLEM" val="ProblemItem"/>
</p:tagLst>
</file>

<file path=ppt/tags/tag87.xml><?xml version="1.0" encoding="utf-8"?>
<p:tagLst xmlns:p="http://schemas.openxmlformats.org/presentationml/2006/main">
  <p:tag name="RAINPROBLEM" val="ProblemItem"/>
</p:tagLst>
</file>

<file path=ppt/tags/tag88.xml><?xml version="1.0" encoding="utf-8"?>
<p:tagLst xmlns:p="http://schemas.openxmlformats.org/presentationml/2006/main">
  <p:tag name="RAINPROBLEM" val="ProblemItem"/>
</p:tagLst>
</file>

<file path=ppt/tags/tag89.xml><?xml version="1.0" encoding="utf-8"?>
<p:tagLst xmlns:p="http://schemas.openxmlformats.org/presentationml/2006/main">
  <p:tag name="RAINPROBLEM" val="ProblemBullet"/>
  <p:tag name="RAINBULLET" val="Wrong"/>
  <p:tag name="RAINPROBLEMTYPE" val="MultipleChoiceMA"/>
</p:tagLst>
</file>

<file path=ppt/tags/tag9.xml><?xml version="1.0" encoding="utf-8"?>
<p:tagLst xmlns:p="http://schemas.openxmlformats.org/presentationml/2006/main">
  <p:tag name="RAINPROBLEMTYPE" val="ProblemTypeMarker"/>
</p:tagLst>
</file>

<file path=ppt/tags/tag90.xml><?xml version="1.0" encoding="utf-8"?>
<p:tagLst xmlns:p="http://schemas.openxmlformats.org/presentationml/2006/main">
  <p:tag name="RAINPROBLEM" val="ProblemBullet"/>
  <p:tag name="RAINPROBLEMTYPE" val="MultipleChoiceMA"/>
  <p:tag name="RAINBULLET" val="Correct"/>
</p:tagLst>
</file>

<file path=ppt/tags/tag91.xml><?xml version="1.0" encoding="utf-8"?>
<p:tagLst xmlns:p="http://schemas.openxmlformats.org/presentationml/2006/main">
  <p:tag name="RAINPROBLEM" val="ProblemBullet"/>
  <p:tag name="RAINPROBLEMTYPE" val="MultipleChoiceMA"/>
  <p:tag name="RAINBULLET" val="Correct"/>
</p:tagLst>
</file>

<file path=ppt/tags/tag92.xml><?xml version="1.0" encoding="utf-8"?>
<p:tagLst xmlns:p="http://schemas.openxmlformats.org/presentationml/2006/main">
  <p:tag name="RAINPROBLEM" val="ProblemBullet"/>
  <p:tag name="RAINPROBLEMTYPE" val="MultipleChoiceMA"/>
  <p:tag name="RAINBULLET" val="Correct"/>
</p:tagLst>
</file>

<file path=ppt/tags/tag93.xml><?xml version="1.0" encoding="utf-8"?>
<p:tagLst xmlns:p="http://schemas.openxmlformats.org/presentationml/2006/main">
  <p:tag name="RAINPROBLEM" val="ProblemSubmit"/>
  <p:tag name="RAINPROBLEMTYPE" val="MultipleChoiceMA"/>
</p:tagLst>
</file>

<file path=ppt/tags/tag94.xml><?xml version="1.0" encoding="utf-8"?>
<p:tagLst xmlns:p="http://schemas.openxmlformats.org/presentationml/2006/main">
  <p:tag name="RAINPROBLEMTYPE" val="ProblemTypeMarker"/>
</p:tagLst>
</file>

<file path=ppt/tags/tag95.xml><?xml version="1.0" encoding="utf-8"?>
<p:tagLst xmlns:p="http://schemas.openxmlformats.org/presentationml/2006/main">
  <p:tag name="RAINPROBLEMTYPE" val="ProblemTypeMarker"/>
</p:tagLst>
</file>

<file path=ppt/tags/tag96.xml><?xml version="1.0" encoding="utf-8"?>
<p:tagLst xmlns:p="http://schemas.openxmlformats.org/presentationml/2006/main">
  <p:tag name="RAINPROBLEMTYPE" val="ProblemTypeMarker"/>
</p:tagLst>
</file>

<file path=ppt/tags/tag97.xml><?xml version="1.0" encoding="utf-8"?>
<p:tagLst xmlns:p="http://schemas.openxmlformats.org/presentationml/2006/main">
  <p:tag name="RAINPROBLEMTYPE" val="ProblemTypeMarker"/>
</p:tagLst>
</file>

<file path=ppt/tags/tag98.xml><?xml version="1.0" encoding="utf-8"?>
<p:tagLst xmlns:p="http://schemas.openxmlformats.org/presentationml/2006/main">
  <p:tag name="RAINPROBLEMTYPE" val="ProblemTypeMarker"/>
</p:tagLst>
</file>

<file path=ppt/tags/tag99.xml><?xml version="1.0" encoding="utf-8"?>
<p:tagLst xmlns:p="http://schemas.openxmlformats.org/presentationml/2006/main">
  <p:tag name="RAINPROBLEM" val="ProblemSetting"/>
  <p:tag name="RAINPROBLEMTYPE" val="MultipleChoiceMA"/>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3568</Words>
  <Application>WPS 演示</Application>
  <PresentationFormat>宽屏</PresentationFormat>
  <Paragraphs>757</Paragraphs>
  <Slides>38</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38</vt:i4>
      </vt:variant>
    </vt:vector>
  </HeadingPairs>
  <TitlesOfParts>
    <vt:vector size="48" baseType="lpstr">
      <vt:lpstr>Arial</vt:lpstr>
      <vt:lpstr>宋体</vt:lpstr>
      <vt:lpstr>Wingdings</vt:lpstr>
      <vt:lpstr>微软雅黑</vt:lpstr>
      <vt:lpstr>黑体</vt:lpstr>
      <vt:lpstr>Calibri</vt:lpstr>
      <vt:lpstr>Arial Unicode MS</vt:lpstr>
      <vt:lpstr>Times New Roman</vt:lpstr>
      <vt:lpstr>WPS</vt:lpstr>
      <vt:lpstr>Word.Document.8</vt:lpstr>
      <vt:lpstr>重进酒，换鸣瑟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T形图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MountainMist</dc:creator>
  <cp:lastModifiedBy>岚山风.</cp:lastModifiedBy>
  <cp:revision>9</cp:revision>
  <dcterms:created xsi:type="dcterms:W3CDTF">2023-08-09T12:44:00Z</dcterms:created>
  <dcterms:modified xsi:type="dcterms:W3CDTF">2025-06-16T02:54:45Z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2052-12.1.0.21541</vt:lpwstr>
  </property>
</Properties>
</file>