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74"/>
  </p:notesMasterIdLst>
  <p:handoutMasterIdLst>
    <p:handoutMasterId r:id="rId75"/>
  </p:handoutMasterIdLst>
  <p:sldIdLst>
    <p:sldId id="393" r:id="rId2"/>
    <p:sldId id="256" r:id="rId3"/>
    <p:sldId id="257" r:id="rId4"/>
    <p:sldId id="394" r:id="rId5"/>
    <p:sldId id="395" r:id="rId6"/>
    <p:sldId id="404" r:id="rId7"/>
    <p:sldId id="405" r:id="rId8"/>
    <p:sldId id="406" r:id="rId9"/>
    <p:sldId id="408" r:id="rId10"/>
    <p:sldId id="407" r:id="rId11"/>
    <p:sldId id="396" r:id="rId12"/>
    <p:sldId id="397" r:id="rId13"/>
    <p:sldId id="462" r:id="rId14"/>
    <p:sldId id="398" r:id="rId15"/>
    <p:sldId id="399" r:id="rId16"/>
    <p:sldId id="400" r:id="rId17"/>
    <p:sldId id="401" r:id="rId18"/>
    <p:sldId id="409" r:id="rId19"/>
    <p:sldId id="410" r:id="rId20"/>
    <p:sldId id="464" r:id="rId21"/>
    <p:sldId id="402" r:id="rId22"/>
    <p:sldId id="403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4" r:id="rId36"/>
    <p:sldId id="425" r:id="rId37"/>
    <p:sldId id="423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3" r:id="rId54"/>
    <p:sldId id="442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6" r:id="rId67"/>
    <p:sldId id="455" r:id="rId68"/>
    <p:sldId id="457" r:id="rId69"/>
    <p:sldId id="458" r:id="rId70"/>
    <p:sldId id="459" r:id="rId71"/>
    <p:sldId id="460" r:id="rId72"/>
    <p:sldId id="461" r:id="rId7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999FF"/>
    <a:srgbClr val="0000CC"/>
    <a:srgbClr val="FFFF99"/>
    <a:srgbClr val="FFCC99"/>
    <a:srgbClr val="3366CC"/>
    <a:srgbClr val="339933"/>
    <a:srgbClr val="3217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058" autoAdjust="0"/>
  </p:normalViewPr>
  <p:slideViewPr>
    <p:cSldViewPr>
      <p:cViewPr varScale="1">
        <p:scale>
          <a:sx n="86" d="100"/>
          <a:sy n="86" d="100"/>
        </p:scale>
        <p:origin x="66" y="267"/>
      </p:cViewPr>
      <p:guideLst>
        <p:guide orient="horz" pos="288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T" name="resolution" value="1" units="1/dev"/>
        </inkml:channelProperties>
      </inkml:inkSource>
      <inkml:timestamp xml:id="ts0" timeString="2020-03-16T09:45:23.2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326 77 0,'0'0'16,"0"0"-1,0 0 1,0 0 0,0 0-1,0 0 1,0 0-1,0 0 1,0 0 0,0 0-1,0 0 1,0 0-16,0 0 31,-81-45-31,60 86 16,1-27-1,5-10 1,4-4 0,11 0-1,-10 0 1,-20-41 0,30 23-1,-26 18 1,21-18-1,10 4 1,-10 14 0,-36 23-1,21 4 1,-1-4 0,6-14-1,5 5 1,10-5-1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9:41:18.7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1250 9 104 0,'-4'-9'36'0,"0"9"-28"0</inkml:trace>
  <inkml:trace contextRef="#ctx0" brushRef="#br0" timeOffset="9295">518 555 1320 0,'16'10'12'0,"-1"-5"4"16,1 1-8-16,3-2 20 16,1-1-16-16,-1-3 12 0,4 0-12 0,-3-3-8 15,3-1 0-15,-4-2 20 16,4 1-12-16,-3-7-32 16,-1 3 12-16,-3-9 28 15,-1 9-12-15,-3-7-16 16,3 8 0-16,-3-7 12 15,0 6 0-15,-5-3-12 16,5 3 4-16,-4-3 20 16,2 6-8-16,-6-3-20 15,4 3 4-15,-4 0 12 16,0 2 0-16,-4 2-12 16,0 2 4-16,0-3 4 15,0 6 0-15,0-3 0 16,0 0 0-16,0 0 16 15,0 0-8-15,0 0-20 16,0 0 4-16,-4 0 4 16,4 2 4-16,-4-2-28 15,8 0 16-15,-8 4 32 16,4-2-12-16,-4-2-8 16,8 0-4-16,-4 0-24 15,0 0 16-15,0 0 12 16,0 0 4-16,0 0-64 15,0 0 32-15,0 0-60 16,0 0 52-16,0 0-80 16,0 0 64-16</inkml:trace>
  <inkml:trace contextRef="#ctx0" brushRef="#br0" timeOffset="11485">863 363 364 0,'0'-2'132'0,"0"2"-100"0,0 0-12 16,0 0 88-1,0 0-64-15,0 0 36 16,0 0-48-16,0 0 8 0,0 0-24 16,0 0 36-1,0 0-28-15,0 0 20 0,0 0-24 0,0 2 16 16,0 2-20-16,0-2 44 15,0 2-32-15,0 1 20 16,4 1-28-16,-4-2 28 16,0 2-32-16,-4 0 32 15,4 3-32-15,-4-1 4 16,8 1-12-16,-4 1 28 16,0 2-20-16,0-3 20 15,0 3-20-15,0-3 20 16,0 3-24-16,0-1 4 15,0 2-8-15,0-1 12 16,0 6-12-16,0-7 24 16,0 4-20-16,0-2-4 15,0-1-4-15,0-4 20 16,0 5-12-16,0-5-4 16,0 2-4-16,0-4 12 15,0 3-8-15,0-3-12 16,0 3 0-16,0-3 4 15,0 0 0-15,0-3 8 16,4 0-4-16,0 0-4 16,4 3 4-16,-5-6-4 15,1 0 0-15,-1-3 16 16,1 3-8-16,4-6-4 16,0 3 0-16,0-6 12 15,-1 5-8-15,1-7-12 16,4 1 0-16,-1-7-4 0,1 5 0 0,3-12 16 15,1 6-4 1,-1-12-28-16,1 3 12 0,3-6 32 16,1 8-12-16,-1-4 0 15,0 4-4-15,-3-2-32 16,3 10 16-16,-3-8 24 16,-1 10-8-16,-3-6-24 15,0 3 8-15,-5-3 4 16,1 10 8-16,-4-5 0 15,0 5 0-15,-4-4 8 16,0 5-4-16,-4 1-20 16,4 3 8-16,-4 0 4 15,4 6 4-15,-4-2-12 16,0 2 8-16,-3 0 12 16,3 2-4-16,-4 2 8 15,4 4-8-15,-4-1-4 16,4 1 4-16,-3-2-4 15,7 3 0-15,-8 1 0 16,8 1 0-16,-8-1 8 16,8-2-4-16,-4 1 24 15,8 3-16-15,-4 1-12 16,0-1-4-16,0 3 28 16,0 0-12-16,0 6-12 15,4-1-4-15,-4 8 4 0,4-1 0 16,0 6 44-16,0-3-24 15,0 3-8-15,-1 3-8 16,1-3 4-16,0 0-4 0,-4-3 8 16,4-3-8-16,-4 0-4 15,0-3 4-15,-4 0 20 16,4 0-12-16,-8 0-4 16,5 0-4-16,-9 3 4 15,4 0-4-15,-3 3 8 16,3-3-8-16,-8 0-20 15,9 0 8-15,-9-3 12 16,4-3 0-16,-3 0-12 16,3-3 4-16,-3-3-84 15,3-3 48-15,-3-3-128 16,7-3 96-16,-4-9-256 16,5-3 184-16,-5-12-436 15,8 3 324-15</inkml:trace>
  <inkml:trace contextRef="#ctx0" brushRef="#br0" timeOffset="12010">932 388 508 0,'0'-10'188'0,"0"10"-148"0,4-5-8 0,-4 1 80 15,0 8-68-15,0-8 44 16,4 4-52-16,0-2 60 15,0-2-56-15,-1-2 64 16,5 6-64-16,0-5 80 16,0 5-68-16,-1-4 44 15,5 8-56-15,0-4 16 16,3 0-36-16,1 0 28 16,-1 0-32-16,5-4 40 15,3 4-32-15,0-2-4 16,0-2-12-16,1-2 4 15,-1 6-8-15,-4-6 16 16,4 6-12-16,-3-3-4 16,-1 3 0-16,-3-2 4 15,-1 2-4-15,-7-4-12 16,3 8 4-16,-3-4-4 16,0 0 0-16,-4 0-100 15,0 0 60-15,-8-4-216 16,4 4 144-16,-12-2-260 15,4 4 212-15</inkml:trace>
  <inkml:trace contextRef="#ctx0" brushRef="#br0" timeOffset="12433">762 202 684 0,'-3'2'252'0,"3"-2"-192"0,15-2-20 16,-11-2 120 0,0 8-96-16,0-4 52 15,3 2-68-15,1 2 36 16,4-2-48-16,-4 1 16 16,-1 3-32-16,-3-2 52 15,0-2-40-15,4-2-8 16,0 4-12-16,-5-4 8 0,1 0-12 0,0 0 4 31,0 2-4-31,0-2-8 0,0 3 4 0,0-3-244 16,-1 3 132-16</inkml:trace>
  <inkml:trace contextRef="#ctx0" brushRef="#br0" timeOffset="15328">905 1162 300 0,'-4'-3'112'0,"4"3"-88"0,4 3-8 0,-4-3 56 16,0 0-44-16,0 0 68 16,0 0-56-16,0 0 44 15,0 0-48-15,0-3 24 16,4 3-32-16,-4-3 28 16,0 6-32-16,0-3-4 15,0 0-12-15,0 0 28 16,0 0-20-16,0 0 12 15,0 0-16-15,0-3 36 16,4 3-24-16,-4-3 32 16,0 6-32-16,0-6-4 15,0 3-12-15,0-3-8 0,0 6 4 0,0-3 28 16,0 0-16-16,0 0-24 16,0 0 4-16,0-3 0 15,0 3 4-15,0-3 16 16,0 6-8-16,0-3-4 15,0 0 0-15,0 0 4 16,0 0-4-16,-4 0-4 16,4 0 4-16,-4 0 4 15,4 0-4-15,-4 0 24 16,8 0-16-16,-8 0-12 16,4 3-4-16,-4-3 28 15,4 3-12-15,-4-3 12 16,8 0-12-16,-8 0-8 15,4 3 0-15,-4-3-4 16,4 3 0-16,-3 0 0 16,6 0 0-16,-6-3 8 15,3 3-4-15,-4-3 16 16,4 3-12-16,-3 0 4 16,3 0-4-16,-4-3 12 15,8 0-12-15,-8 0 4 16,4 3-4-16,-4 0-24 15,0 3 8-15,-4-3 20 16,8 3-4-16,-4-3-12 16,8 0 0-16,-8 0 20 15,4 3-8-15,-3-3 4 0,6 0-4 0,-6 0 4 32,3 0-8-32,-4 0-4 0,4 0 4 0,-4 0 4 15,4 3-4-15,-4-3-4 16,4 0 4-16,-4 0 4 15,0 3-4-15,-4-3-4 16,8 3 4-16,-7-3 4 16,7 3-4-16,-8-3 8 15,4 3-8-15,-4-3-4 16,4 3 4-16,-3-3-16 16,3 3 8-16,-4 0 4 15,4 0 0-15,-4 0 16 16,5 0-8-16,-9 0 4 15,8 1-4-15,-8-2-8 16,9 4 4-16,-9-2-24 16,8 1 12-16,-8-2 20 15,9 3-4-15,-9-3-20 16,8 3 4-16,-8 1 4 16,5 1 4-16,-5-1 16 15,8 1-8-15,-7-1-20 16,7 1 4-16,-8 1 12 15,8 0 0-15,-7 1-12 16,3-2 4-16,-4 1 12 16,4 3-4-16,-3-3 16 15,3 3-12-15,-4-3-4 16,9 3 0-16,-9-3-32 0,8 3 16 16,-8-3 24-16,9 1-8 15,-9-5 8-15,8 5-4 16,-8-5 12-16,9 1-12 0,-9 1 16 15,4-2-16-15,-3-1-20 16,7 1 4-16,-8-2 20 16,8 3-4-16,-4-3-12 15,5 4 0-15,-5-4 20 16,8-1-8-16,-8-1-4 16,8 2 0-16,-8-4-4 15,8 5 0-15,-7-5 8 16,7 2-4-16,-8-2-4 15,8 2 4-15,-3-2-16 16,3 2 8-16,-4-4 12 16,8 3-4-16,-8-3-92 15,4 3 52-15,-4-3-264 16,4 3 168-16</inkml:trace>
  <inkml:trace contextRef="#ctx0" brushRef="#br0" timeOffset="23437">244 2138 340 0,'-4'-3'128'0,"4"3"-100"0,0 3-8 0,0-3 60 16,0 0-48-16,0 0 68 15,0 0-60-15,0 0 52 16,0 0-52-16,-4 0 8 15,4 0-32-15,-4 0 44 16,1 0-32-16,-5 0 28 16,8 0-28-16,-8 0 28 15,4 0-32-15,-4 0 48 16,5 6-40-16,-9 0 28 16,8 0-32-16,-8 0 28 15,5 0-32-15,-5 0 20 0,4 3-24 0,-3-3 8 16,7 3-16-16,-8-3 20 15,8 3-20-15,-7-3-4 16,3 3-4-16,-4 0 40 16,8 0-24-16,-7 0 0 15,3 0-12-15,-4 0 4 16,9 0-8-16,-9 0 8 16,8 0-8-16,-4 0 8 15,4 0-8-15,-3 0 16 16,7 3-12-16,-4-3-4 15,4 3 0-15,-4-3 4 16,4 3-4-16,0-3-4 16,4 3 4-16,0-3 4 15,0 3-4-15,-1-3-12 16,5 0 4-16,0-3 12 16,0 0-4-16,-1 0-4 15,5 0 4-15,-4-3-16 16,3 0 8-16,-3-3 12 15,4 3-4-15,-4-6-4 16,3 3 4-16,1-3-16 16,-1 3 8-16,-3-3 4 15,4 0 0-15,-4-3 0 16,3 3 0-16,-3-6 0 16,4 3 0-16,-5-6 16 15,5 6-8-15,-4-6-20 16,-1 3 4-16,-3-3-4 15,4 3 4-15,0-3 16 0,0 3-4 16,-5-3-20-16,5 3 8 0,-4-3-4 16,0 3 4-16,0-3 0 15,0 3 0-15,-4-3 8 16,4 3 0-16,-4-3 16 16,0 6-8-16,0-6-12 15,0 6 0-15,0-3 4 16,0 3 0-16,-4-3 8 15,4 6-4-15,-8-3-20 16,8 6 8-16,-4-6 20 16,4 6-4-16,-4-3-4 15,0 3 0-15,-3-3-4 16,7 3 0-16,-8-3 8 16,4 3-4-16,-8-3-20 15,8 3 8-15,-7 0 4 16,7 6 4-16,-8-6 8 15,5 3-4-15,-9-3-64 16,8 3 32-16,-7-3-252 16,3 0 156-16,-7 0-532 15,7 0 368-15</inkml:trace>
  <inkml:trace contextRef="#ctx0" brushRef="#br0" timeOffset="25208">1412 1090 548 0,'-4'0'204'0,"4"0"-156"0,0 0-16 16,0 0 72-16,0 0-64 0,0 0 104 16,0 0-80-16,0 0 40 15,0 0-60-15,0 0 56 16,0 0-60-16,0 0 28 16,0 0-40-16,0 0 8 15,0 0-20-15,0 0 0 16,0 0-8-16,0 3 20 15,4 0-16-15,0 0 24 16,-1 3-24-16,1 0 4 16,0 3-8-16,0-3 4 15,0 0-8-15,-4-3 8 16,4 0-8-16,0 3-4 16,3 3 4-16,-7-6-4 15,4 0 0-15,-4 0 0 16,8 3 0-16,0 0 0 15,0 0 0-15,-5-3 0 16,5 3 0-16,0 0 8 16,0 6-4-16,-1-6-4 15,1 0 4-15,0 0-24 16,4 0 12-16,-5 0 4 16,5 3 4-16,0-3 16 15,3 3-8-15,-3-3-4 16,3 3 0-16,-3-3-16 15,3 4 8-15,-3-5 12 16,3 4-4-16,-3-2-4 16,3 1 4-16,1-2-16 0,-1 3 8 15,1-3 4-15,-1 3 0 16,1-3 0-16,-1 3 0 16,1-3 8-16,-1 4-4 0,-3-4-4 15,4 2 4-15,-5 1-4 16,1 0 0-16,-4 0 0 15,3 0 0-15,-3 0 24 16,4 1-12-16,-2-2-32 16,2 4 12-16,0 1 0 15,-1-2 8-15,-3-1 0 16,4 1 0-16,-5-1 16 16,5 1-8-16,-4-1-20 15,3 1 4-15,-3-1 20 16,0 2-4-16,-4-3-20 15,3 3 4-15,1-3 20 16,0 3-4-16,-4-4-20 16,0 1 4-16,0-3 32 15,-1 3-16-15,1-3-8 16,4 0-4-16,-4-6 4 16,0 4 0-16,0-4 8 15,0 6-4-15,3-3-12 16,1 3 4-16,0-4 4 15,0 2 0-15,-5 2 24 16,5-1-12-16,-4-1-20 16,0-2 0-16,0 2 4 0,4 2 4 15,-1-4 16-15,1 2-8 0,0-4-4 16,0 3 0-16,-5-1 20 16,1 4-12-16,-4-2-20 15,4-2 0-15,0 2 4 16,0-1 4-16,0-3 24 15,0 3-12-15,0-3-20 16,-1 3 0-16,-3-3-12 16,0 0 8-16,0 0-8 15,0 0 8-15,0 0-292 16,0 0 168-16</inkml:trace>
  <inkml:trace contextRef="#ctx0" brushRef="#br0" timeOffset="32684">2240 2261 320 0,'0'-3'120'0,"0"9"-96"0,-4-3-4 0,0-3 148 16,8 0-96-16,-8 0 96 15,4 3-100-15,-4 0 72 16,0 0-80-16,-3 0 40 15,3 0-60-15,-4 0-4 16,8 3-20-16,-8-3 16 16,8 3-20-16,-7-3-4 15,7 3-4-15,-4-3 28 16,4 3-16-16,-4-6 4 16,8 0-12-16,0 0 4 15,-1 0-8-15,1-3 8 16,4 3-8-16,0-6 8 15,3 3-8-15,1-6-20 16,0 6 8-16,-1-6 4 16,5 3 4-16,-5-6-20 15,1 6 12-15,0-3 4 16,-1 3 4-16,-3-3 0 0,4 6 0 0,-5-6-12 16,5 6 8-1,-4-3-4-15,0 3 0 0,-1-3 32 16,1 6-12-16,-4-6-12 15,0 6-4-15,-4-3-4 16,0 6 0-16,0-3 8 16,0 0 0-16,0 0 24 15,0 0-12-15,0 0-12 16,0 0-4-16,0 3 12 16,0 3-4-16,-4 0 16 15,4 0-12-15,-4 0 48 16,4 0-28-16,-4 0-16 15,0 3-4-15,-3-3 8 16,3 3-8-16,-4-3 16 16,4 3-16-16,-4 0 4 15,4 0-4-15,-7 0-8 16,7 3 4-16,-4-3-4 16,8 3 0-16,-8 0 16 15,8 3-8-15,-3 0 4 16,3 0-4-16,-4 0-16 15,8 3 4-15,-4-3 4 16,0 0 0-16,0-3 16 16,3 0-8-16,1-3-12 15,4 3 0-15,0-3 12 0,0 0-4 16,3-9 16 0,1 3-12-16,-1-6-12 0,5 0 0 0,-4-6 4 15,2-3 0-15,-2-3-12 16,3 6 8-16,1-9 12 15,-1 6-4-15,-3-6-20 16,3 6 8-16,-3-6 4 16,4 6 4-16,-5-6 0 15,1 3 0-15,-1-6 0 16,1 3 0-16,0-6-20 16,-1 3 12-16,-3-6-4 15,4 6 4-15,-5-9-36 16,1 6 24-16,0-6 16 15,0 6 4-15,-4-3-8 16,-1 6 4-16,1-3 12 16,0 9-4-16,0-6-4 15,0 9 4-15,-4-3-4 16,0 6 0-16,0-3 16 16,0 5-8-16,0-1 16 15,0 5-16-15,0-3-4 16,0 6 0-16,-4-4 20 15,4 4-12-15,-4-2 12 16,8 4-12-16,-8 2 0 16,4 2-4-16,-4 3-8 15,4 0 4-15,-4 3 12 16,4 3-8-16,-3 3 4 0,6-1-4 16,-6 5 20-16,3-1-16 15,-4 0-12-15,4 0-4 16,-4 0 28-16,8 0-12 0,-4 0-12 15,0-3-4-15,0 0-4 16,0 0 0-16,0 0 8 16,0 0 0-16,0 0 16 15,0 0-8-15,0 0 4 16,0 0-4-16,0 3-8 16,0 0 4-16,0 3-4 15,0 0 0-15,0 6 0 16,0 0 0-16,0 3 8 15,0-6-4-15,-4 0 8 16,4 0-8-16,-4-2 8 16,4-2-8-16,-4-2-4 15,4-3 4-15,-4 0-4 16,0-2 0-16,-3-2 16 16,7 1-8-16,-8-2-4 15,4-2 0-15,-8-1-24 16,8-2 12-16,-11-2-32 15,7 3 24-15,-7-3-108 16,3 0 68-16,-7-3-132 16,7 0 104-16,-7-6-188 15,7 3 152-15</inkml:trace>
  <inkml:trace contextRef="#ctx0" brushRef="#br0" timeOffset="33284">2518 2174 632 0,'0'-6'236'0,"0"6"-184"0,0 3-16 16,0-3 88-1,0 0-76-15,0 0 60 16,0 0-64-16,0 3 32 16,4 0-44-16,-4 0 36 15,4 0-40-15,0-3 40 16,0 3-40-16,-1-3 28 16,1 3-28-16,4-3 16 0,4 3-24 0,-5-3 8 15,5 0-16-15,-4 0 0 16,3 0-4-16,1-3-8 15,0 3 4-15,-1-6 4 16,1 3-4-16,0-6-4 16,-1 6 4-16,1-6 12 15,-1 6-8-15,1-3-4 16,0 3 0-16,-5-3-32 16,1 6 16-16,0-3-40 15,0 3 32-15,-8-3-136 16,0 6 88-16,-4-3-216 15,4 3 160-15,-4-3-364 16,4 6 272-16</inkml:trace>
  <inkml:trace contextRef="#ctx0" brushRef="#br0" timeOffset="33706">2213 1913 612 0,'0'-3'228'0,"0"3"-180"0,0 0-12 0,0 3 116 15,4 0-92-15,0 0 96 16,-1 3-88-16,1 0 20 16,4 3-52-16,0-1 56 15,3 2-52-15,1-4 20 16,4 3-40-16,-1-3 28 15,1 0-32-15,-5 0-12 16,5-1-8-16,-5 2 12 16,5-1-4-16,-8 0-188 15,3 0 100-15,-11 3-644 16,0 0 404-16</inkml:trace>
  <inkml:trace contextRef="#ctx0" brushRef="#br0" timeOffset="37924">2271 2867 384 0,'4'0'140'0,"-4"0"-108"0,4-6-8 0,-4 3 100 16,0 6-72-16,0-3 32 15,0 0-48-15,0 0 48 16,0 0-48-16,0 0 64 15,0 0-60-15,0 0 20 16,0 0-40-16,-4 0 36 16,4 4-32-16,-4-2 4 15,0 2-16-15,-4-2 0 16,4 2-4-16,-3-2 36 16,3 4-20-16,-8 1 12 15,4-1-20-15,-3 0 0 16,3 3-8-16,-4-1 20 15,5 2-16-15,-5-1 12 16,4 3-12-16,-7-1 20 16,7 1-20-16,-7 3 4 15,3 0-8-15,-4 3-8 16,9 1 4-16,-9-2-4 16,8 2 0-16,-3-4 0 15,3 3 0-15,-4-3 16 16,5 0-8-16,-9-1-4 15,5 5 0-15,-5-7-16 16,8-1 8-16,-7 2 4 16,7-1 0-16,-7 0-20 15,7-1 12-15,-8 2 12 16,9-1 0-16,-8-3 8 0,3 0-8 16,-3 0-20-16,3 3 8 0,-3-3 4 15,3 3 4-15,-7-3 32 16,7 0-16-16,-11 0-40 15,11 3 12-15,-7 0 20 16,3 0-4-16,1 0 0 16,3 0 0-16,-3 0-4 15,3 3 0-15,-3-3 0 16,3 3 0-16,-3-3 16 16,7 3-8-16,-4-3-12 15,4 0 0-15,1-6 4 16,3 3 0-16,-4-3 8 15,8 0-4-15,-4-6-56 16,8 3 28-16,-4-3-316 16,0 0 188-16</inkml:trace>
  <inkml:trace contextRef="#ctx0" brushRef="#br0" timeOffset="38794">1412 3894 404 0,'4'-6'148'16,"-4"6"-112"-16,0-3-12 0,0 0 92 16,0 6-68-16,0-6 76 15,3 3-68-15,-3-3 48 16,0 0-60-16,0-2 68 15,0 5-64-15,0-7 36 16,0 7-48-16,0-6 8 16,0 6-28-16,0-6 0 15,0 6-8-15,0-6 36 16,0 6-20-16,0-3 4 16,0 6-16-16,0-6 28 0,0 3-24 0,0-3 12 15,0 6-16-15,0-3 36 16,0 0-24-16,-3 3-24 15,3 0 0-15,-4 0 8 16,8 3-4-16,-8 0 24 16,4 3-16-16,-8 0 12 15,8 1-12-15,-4 1 0 16,4 5-4-16,-3 1 12 16,-1 1-12-16,-4 3-4 15,8 3 0-15,-7 0-4 16,7 4 0-16,-4-1 8 15,4 0-4-15,-4-4 16 16,0-2-12-16,-4 0 16 16,8-2-16-16,-8-5 4 15,8 1-4-15,-7-3-8 16,7 1 4-16,-8-5 28 16,8 1-16-16,-4-3-12 15,4 0-8-15,-4 0 12 16,8 1-4-16,-4-7-12 15,0 0 4-15,-4 0-136 16,4 2 72-16,-4-2-364 16,4 0 240-16</inkml:trace>
  <inkml:trace contextRef="#ctx0" brushRef="#br0" timeOffset="40175">2615 2925 508 0,'0'-4'188'0,"0"4"-148"0,0-2-8 0,0-2 80 15,0 8-68-15,0-4 36 16,0 0-48-16,0 0 0 16,0 0-20-16,0 0 12 15,0 0-16-15,0 0 40 16,0 0-24-16,0 0 20 15,0 0-24-15,0 0 36 16,0 0-32-16,0 0 20 16,0 0-24-16,0 0 16 15,0 0-20-15,0 0 8 16,4 6-12-16,-4 0 0 16,4-1-4-16,-4 1 20 15,4 4-16-15,-4-1 12 16,0 3-12-16,0-1 28 0,3 5-24 0,-3-1 12 15,4 0-16-15,-4 3-8 16,0-1 0-16,0 2 12 16,4-2-8-16,-4 2-4 15,4-1 0-15,-4-1 12 16,0 2-8-16,0-4 4 16,0-1-4-16,0 2 12 15,4-1-12-15,-4 0-12 16,4 0 0-16,-4-3 20 15,4 3-8-15,-4-6-4 16,0 3 0-16,0-3 12 16,0 3-8-16,0-4-20 15,0 5 4-15,0-4 12 16,0 3 0-16,0-3-12 16,0 3 4-16,0-3 12 15,4 3-4-15,-4-3 8 16,0 3-8-16,0-3-4 15,0 3 4-15,0-3-4 16,0 3 0-16,0-3 8 16,0 3-4-16,0-3-4 15,0 0 4-15,0 0-16 16,0 0 8-16,0-3 12 16,0 3-4-16,0 0-12 15,0 0 4-15,0 0 28 16,0 3-12-16,0-3-12 0,0 0-4 15,0-3 12 1,0 3-4-16,0-3 24 0,0 0-16 0,0-6-12 16,0 0-4-16,0 3 4 15,0 0 0-15,0 0 8 16,0 0-4-16,0-3-4 16,0 0 4-16,0 0 4 15,0 3-4-15,0-3-4 16,0 0 4-16,0 3-24 15,0 0 12-15,0-3 12 16,0 0 0-16,-4 0-92 16,4 0 52-16</inkml:trace>
  <inkml:trace contextRef="#ctx0" brushRef="#br0" timeOffset="41767">2360 3975 372 0,'0'-6'140'0,"0"6"-112"0,0-2-4 0,0-2 76 15,4 4-60-15,-4-2 72 16,4-2-64-16,-4-2 80 16,0 6-72-16,0-3 88 15,4 3-84-15,-4-3 8 16,0 6-44-16,0 0 40 15,0 3-36-15,-4 4 4 16,4 1-20-16,-8 4 12 16,8 1-16-16,-4 5 24 15,8 0-20-15,-4 2 12 16,0-2-12-16,0 0 36 16,0 0-24-16,0 1-12 15,4-5-8-15,0-2 4 16,4-3-4-16,3-3-12 15,1 1 4-15,-1-4 12 16,4-1-4-16,1-5-4 0,-1 0 4 16,-3-5 4-16,3 1-4 0,-3-8 24 15,3 3-16-15,-3-9-20 16,3 7 0-16,-7-10 12 16,4 2 0-16,-4-4-20 15,-1 4 8-15,-3-5 4 16,0 7 4-16,-4-4 0 15,0 6 0-15,-4-4 16 16,4 7-8-16,-8 0-20 16,5 7 4-16,-9-5 20 15,8 7-4-15,-8-3 4 16,5 6-4-16,-9-3-16 16,5 6 4-16,-5-3-4 15,4 6 0-15,-3-3 0 16,3 3 0-16,1-2-176 15,3 1 96-15</inkml:trace>
  <inkml:trace contextRef="#ctx0" brushRef="#br0" timeOffset="42204">2658 3936 548 0,'-4'0'204'0,"4"0"-156"0,0 0-16 0,0 0 104 16,0 0-80-16,0 0 68 16,0 0-72-16,4-3-12 15,3 3-24-15,5-3 24 16,0 0-24-16,3-3 20 16,1 4-20-16,-1-5-8 15,1 4-4-15,3-3 4 16,0 3-4-16,-3-3 24 15,3 6-16-15,-7-6-12 16,3 6-4-16,-7-6-60 16,4 6 36-16,-12-6-200 15,4 6 128-15,-8-5-224 16,4 5 188-16</inkml:trace>
  <inkml:trace contextRef="#ctx0" brushRef="#br0" timeOffset="44004">2770 3849 436 0,'-12'-3'160'0,"12"3"-124"0,-7 0-8 16,3 0 140 0,4 0-96-16,-4 0 112 0,0 0-104 15,-4 0 64-15,8 3-84 16,-4-3 12-16,8 6-40 0,-4 0 48 16,0 6-44-16,-4 0 20 15,4 3-36-15,-7 6 8 16,7 0-16-16,-4 6 28 15,4 3-24-15,-4 1-12 16,8-2-8-16,-4 1 12 16,0 1-4-16,0-4 16 15,4-4-12-15,-1-2-4 16,1 0 0-16,0-9-16 16,0 1 8-16,0-7 4 15,4-4 0-15,3-8 0 16,1 0 0-16,7-15-64 15,1 4 36-15,3-19-24 16,4 5 32-16,0-13-16 16,0 7 20-16,-4-8-8 15,0 12 12-15,-4-3 0 16,-3 9 4-16,-8-6 8 16,3 9 0-16,-7-9 8 15,4 12-4-15,-8-3-12 16,4 6 4-16,-8-6 4 15,4 9 0-15,-4-3 16 16,0 6-8-16,-4 0 16 16,4 3-16-16,-3 3 68 15,3 3-44-15,-4 3 32 0,4 6-36 16,-4 0 36-16,5 6-36 16,-5 0 20-16,4 3-28 0,-4 0 36 15,8 3-32-15,-8 3-12 16,8 0-8-16,-7 3 4 15,7 6-4-15,-4 7 8 16,8-2-8-16,-4 10 16 16,0-3-12-16,0 3-4 15,0-5 0-15,0-5-32 16,0-1 16-16,0-7 24 16,0-6-8-16,0-4 8 15,0 1-4-15,0-5-24 16,0-5 8-16,0-8-12 15,0 4 8-15,0-10-20 16,4 2 20-16,-1-8 12 16,1 3 4-16,-4-8-28 15,4 5 12-15,0-15-20 16,4 6 16-16,0-10-16 16,-1 4 16-16,1-3-28 15,4 7 28-15,-5-2 4 16,5 7 12-16,-4 3 0 15,3 6 0-15,-3 1-12 16,0 4 8-16,-4 4 28 16,4 4-12-16,-5 4-4 15,1 4-4-15,0 6 12 16,0 0-8-16,-4 3 24 16,4 4-20-16,-4-2 4 0,4 2-8 0,0-4-16 15,0-4 4 1,-1 2 20-16,5-5-8 0,-4 1-12 15,4-3 0-15,0-3 20 16,3 1-8-16,-3-8-4 16,4 1 0-16,-5-3-16 15,5 0 8-15,-4-5 12 16,3 1-4-16,-3-8-4 16,4 3 4-16,-5-12-32 15,5 7 16-15,-4-14 4 16,0 8 8-16,-1-11 0 15,1 7 0-15,-4-5 0 16,0 8 0-16,-4-1-12 16,0 7 8-16,-4-2 12 15,4 7-4-15,-4 1-20 16,0 3 8-16,-4 3 12 16,5 3 0-16,-5 3 8 15,8 6-8-15,-8 7-4 16,8 1 4-16,-4 4-16 15,4 3 8-15,-4 0 12 16,8 0-4-16,-4 0-4 16,4-3 4-16,-4-3-16 15,4-3 8-15,0-3-24 16,4-3 16-16,-5-3 12 0,5 0 4 16,0-6-72-16,3 0 36 15,1-8-24-15,0 2 36 0,-5-9-36 16,5 2 36-16,0-7-4 15,-1 1 16-15,-3-4 0 16,0 2 0-16,0-6 0 16,-1 6 0-16,-3-4 44 15,0 10-24-15,0-3-28 16,0 7 8-16,-4-2 8 16,0 7 4-16,0 0 16 15,0 6-12-15,0 4 4 16,4 4-4-16,0 5 4 15,-1 4-8-15,1 1 8 16,0 3-8-16,0 0 8 16,0 3-8-16,0 0-12 15,0-3 4-15,0-2 20 16,-1-2-8-16,-3-5-12 16,4 1 0-16,-4-7 28 15,0-4-12-15,0-2-20 16,0 0 0-16,0-2 20 15,3 2-4-15,-3-6-20 16,4 2 4-16,0-7 32 16,0-1-16-16,0-9-16 15,0 6 0-15,0-10-4 16,3 7 4-16,-3-6 16 0,4 9-4 0,0-3-4 16,0 9 4-16,-1 1-16 15,5 4 8-15,-4 2 20 16,3 2-8-16,1 0 24 15,3 6-20-15,-3-1-4 16,4 7-4-16,-5-3-4 16,5 3 0-16,-5-2-12 15,5 1 8-15,-5-1 12 16,5-2-4-16,-5-1-4 16,1-1 4-16,-4-6-120 15,3 0 64-15,-3-4-252 16,0 4 168-16</inkml:trace>
  <inkml:trace contextRef="#ctx0" brushRef="#br0" timeOffset="45565">3180 2787 332 0,'-12'-10'120'0,"12"10"-92"0,0-2-8 0,-4-2 80 16,4 4-60-16,-7-6 60 16,3 3-56-16,-4-5 4 15,4 4-28-15,-4-2 68 16,4 3-52-16,-3-3 48 15,7 6-48-15,-8-6 24 16,4 6-32-16,-4-3 36 16,8 6-36-16,-7-6 28 15,7 3-28-15,-8-3 28 16,8 6-32-16,-4-3 32 16,8 0-32-16,-4-3 20 15,0 3-24-15,0-3 8 16,0 6-16-16,0-3-8 15,0 0 0-15,0 0 20 16,8 3-12-16,-1-3-20 16,1 3 0-16,0-3 20 15,3 6-4-15,-3 0 4 16,4 0-4-16,-4 1-8 16,3 1 4-16,1-2 4 15,-1 1-4-15,-3-1-12 0,4 2 4 0,-4-1 4 16,3-1 0-16,-3 0 8 15,4-1-4 1,-1-2-4-16,1 4 4 0,-1-5-16 16,9 4 8-16,-9-2 12 15,5 1-4-15,-1-1 16 16,1 2-12-16,-1-4-20 16,5 4 4-16,-1-3 12 15,0 3 0-15,0 0 8 16,0 4-8-16,1-5-4 15,-1 5 4-15,1-2-4 16,-1 1 0-16,0 1 0 16,1 1 0-16,-1 1 0 15,4 1 0-15,-7 1 8 16,3 1-4-16,-3 0-12 16,3 1 4-16,-7-1 12 15,3 2-4-15,-3-5 16 16,3 3-12-16,-3-2 16 15,-1-1-16-15,1-4-4 16,0 5 0-16,-5-5 4 16,1 5-4-16,0-5-4 15,0 5 4-15,-4-5-4 16,3 2 0-16,-3-4 0 16,4 3 0-16,-4-3 8 15,4 0-4-15,-5 0-4 16,5-1 4-16,-4 2-16 0,4-1 8 0,0-3 20 15,-1 2-8-15,1-1-12 16,0 2 0-16,0 0 20 16,-1 0-8-16,1-3-4 15,-1-1 0-15,1 2-24 16,0 2 12-16,-1-3 4 16,1 0 4-16,0 0 8 15,0-1-4-15,-5 2 8 16,1-1-8-16,0-3-12 15,0 3 4-15,0-3 28 16,0 3-12-16,0-3-32 16,0 3 12-16,-4-3-60 15,0 0 36-15</inkml:trace>
  <inkml:trace contextRef="#ctx0" brushRef="#br0" timeOffset="46520">4174 3783 476 0,'0'3'176'0,"0"-3"-136"0,-8 0-12 16,4 0 84-1,4 3-68-15,-4-3 68 16,0 3-60-16,-3 0 48 0,3 3-56 15,-4-3 4-15,4 3-28 16,-4 0 40-16,5 3-32 0,-5 0 56 16,8 0-48-16,-8 3 0 15,8 0-20-15,-8 0 24 16,8 3-24-16,-4 3-12 16,4 3-8-16,0 0 12 15,8-3-4-15,0 0-4 16,4-3 4-16,-1-3-4 15,1 1 0-15,-1-7 0 16,1 2 0-16,0-5 8 16,3 1-4-16,-3-8-12 15,-1 1 4-15,-3-5 4 16,4 2 0-16,-1-9 16 16,5 2-8-16,-4-5-20 15,-1 6 4-15,-3-6 4 16,4 4 4-16,-9-2 8 15,5 4-4-15,-8-3 16 16,0 3-12-16,-4-2-20 16,0 1 4-16,-3-2 20 15,-1 6-4-15,-4 0-12 16,5 0 0-16,-5 3-16 16,4 6 12-16,-7-3 20 15,3 6-4-15,-7-3-20 16,7 3 4-16,-7 0-128 15,7 6 76-15</inkml:trace>
  <inkml:trace contextRef="#ctx0" brushRef="#br0" timeOffset="79976">4406 3733 280 0,'-8'21'104'0,"8"-21"-84"0,-4 0 0 0,0 0 92 15,8 0-64-15,-8 0 76 16,4 0-68-16,-8 0 76 16,8 0-76-16,-4 0 36 15,4 0-56-15,-7 0 68 16,7 0-56-16,-4 0 20 15,4 3-40-15,-4-6 28 16,4 3-32-16,-4 3 48 16,4 3-40-16,-4 0 12 15,4 0-28-15,-4-3 28 16,4 3-28-16,-4-6-4 16,8 0-8-16,0 0 12 15,4 6-8-15,0-6-20 16,3 0 4-16,1 0 12 15,0 0 0-15,-1-3 8 16,5 3-8-16,-1-6-4 16,1 3 4-16,-1-3-24 15,1 3 12-15,-5-3 12 16,5 6 0-16,-5-6 8 16,1 6-8-16,3-6-12 15,-4 6 4-15,-3-3-4 16,0 6 0-16,-4-3 16 0,0 3-4 15,-1-6 8-15,5 3-8 0,-8-3-4 16,4 3 4-16,-4-3-4 16,0 6 0-16,0-3-64 15,0 0 36-15,-4 0-128 16,4 3 84-16,-4 0-248 16,0 0 180-16</inkml:trace>
  <inkml:trace contextRef="#ctx0" brushRef="#br0" timeOffset="82182">4518 3652 572 0,'0'0'208'0,"0"0"-160"0,0 3-12 15,0 0 76 1,0 0-68-16,0 0 68 16,0 3-60-16,0 3 40 15,0 0-52-15,0 0 32 16,0 3-40-16,0 3 44 16,0 0-44-16,0 0 28 15,0 0-32-15,0 3 16 16,0 0-24-16,0 0 0 0,0 3-12 15,0 3 12-15,0 3-12 16,0 3-28-16,0-3 8 16,0 0 24-16,4-3-8 0,-4 0 8 15,4-3-4-15,-4-3-16 16,3-3 4-16,1-6-4 16,0 0 0-16,0-9 0 15,3 4 0-15,1-14 0 16,0 4 0-16,-1-12 0 15,1 4 0-15,4-17-28 16,3 7 20-16,1-12-48 16,3 9 36-16,0-9-20 15,1 9 28-15,-1-6-36 16,4 9 36-16,-7-6 8 16,3 6 8-16,-7-3-16 15,3 9 12-15,-7-9 32 16,0 3-16-16,-8-3 16 15,0 6-12-15,-4 0-8 16,0 6 0-16,-4 0 20 16,5 6-12-16,-9 0 32 15,8 3-28-15,-8-3 12 16,9 6-16-16,-5-4 12 16,4 7-16-16,-4-5 32 15,4 10-24-15,-3-5 12 16,7 4-16-16,-4-1 28 15,4 6-24-15,-4 0 12 16,8 0-16-16,-8 3 28 0,4 3-24 0,-4 3 4 16,8 0-12-16,-4 0 4 15,0 0-8-15,0 3 16 16,0 0-12-16,0 3-4 16,0-3 0-16,0 3 4 15,0-3-4-15,-4 6 24 16,4-3-16-16,-4 6-20 15,4-3 0-15,-4 6-4 16,8-3 4-16,-4 0 16 16,0-3-4-16,0-3-12 15,0-3 4-15,0-3-4 16,0-2 0-16,0-5 0 16,0-2 0-16,0-6 16 15,4 1-4-15,-4-11-12 16,4 4 4-16,0-12-16 15,0 3 12-15,-1-12-4 16,5 6 4-16,0-9-20 16,4 6 16-16,-1-9-32 15,1 6 28-15,-1-3-12 16,5 6 16-16,-4 0 8 16,3 6 4-16,-3 0-12 15,-1 6 8-15,-3 0 12 16,0 6-4-16,-1 0 16 15,1 6-12-15,-4-3 16 16,0 6-16-16,0 0-4 0,0 3 0 0,0 3 48 16,-1 3-28-1,1 6 8-15,0 0-20 16,0 6-8-16,0 3 0 0,0 0 4 16,4-3-4-16,-1-3-12 15,1 1 4-15,0-8-4 16,3-2 0-16,-3-6 0 15,4 0 0-15,-1-9 16 16,1 3-4-16,0-8-20 16,-1 1 8-16,-3-8 4 15,4 1 4-15,-1-10-72 16,0 2 40-16,1-11 12 16,-1 6 16-16,-3-9-24 15,4 9 16-15,-8-6-32 16,3 9 28-16,-7-3 4 15,4 6 12-15,-4 3 0 16,0 6 0-16,-4 0 8 16,4 6-4-16,-7-3-4 15,7 6 4-15,-4-6 4 16,4 6-4-16,-4-3 16 16,0 6-12-16,-4-3 4 15,4 0-4-15,-7 0 12 16,7 3-12-16,-4 0 32 15,4 6-24-15,-3 0 4 16,3 3-12-16,1 0-8 0,3 3 4 0,0 0-4 31,3 3 0-31,-3 0-12 0,4 0 8 0,-1 0-4 16,5-3 0-16,-4-3 8 16,4 3 0-16,0-3-12 15,-1 3 8-15,1-3-16 16,4 0 12-16,-5-5-24 15,1 1 20-15,0-5-40 16,4 0 32-16,-5-9-20 16,1 3 24-16,0-9-36 15,0 0 32-15,-1-9-20 16,1 6 24-16,-4-9-16 16,0 6 16-16,0-3-16 15,3 3 16-15,-3-3 28 16,0 3-8-16,-4 0-8 15,4 6 0-15,-4-3 12 16,0 6-4-16,0 0-4 16,0 3 4-16,0 0 4 15,4 3-4-15,-4 0-12 16,4 3 4-16,-4-3 20 16,0 6-8-16,0 0 16 15,4 3-16-15,-4 0 4 16,0 3-4-16,0 3 12 15,0 3-12-15,0 3 16 16,0 0-16-16,0 6 24 16,0 0-20-16,0 3 4 15,0-3-8-15,0 0-8 0,0 0 4 16,0-6 4-16,3 0-4 0,-3-6-12 16,0-3 4-1,0-6 28-15,0 1-12 0,0-8-12 16,4 4-4-16,-4-6 20 15,4 0-8-15,-4-9 4 16,4 4-4-16,0-11-16 16,0 4 4-16,0-6 20 15,3 6-8-15,-3-6-4 16,4 6 0-16,0-6-4 16,0 9 0-16,7-6 8 46,1 9-4-46,-1 0 40 16,1 3-20-16,-5-3-4 16,5 3-12-16,-5 3 4 15,1 3-8-15,-4 3-12 16,3 3 4-16,-3-3-4 16,4 3 0-16,-1-3 16 15,5 0-4-15,-5 0-12 16,5 0 4-16,-4 0 4 15,3 0 0-15,-3 0-20 16,-1 0 12-16,0-3-112 16,1 3 68-16,-4-3-224 15,-1 0 152-15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16T09:44:47.5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1118 415 320 0,'-9'7'120'0,"9"-7"-96"0,-4 2-4 0,0-2 88 16,4 4-64-16,-4-2 96 16,4 2-80-16,-4-2 24 15,8 2-48-15,-4-4 20 16,0 0-28-16,0 0 16 15,0 0-24-15,0 0 36 16,0 0-32-16,0 0 12 16,8 6-20-16,-4 0 0 15,5 0-8-15,-9-6 12 16,0 0-12-16,0 0 16 16,8 6-16-16,0-3 4 0,1 0-4 15,0-3-8-15,-1 3 4 0,-4-6 20 16,0 3-12-16,4-3 4 15,1 3-8-15,0-6-8 16,-1 3 4-16,0-7 4 16,6 4-4-16,-6-6-4 15,4 4 4-15,1-5 4 16,0 7-4-16,-1-6-12 16,5 5 4-16,-4-5 4 15,4 4 0-15,-5-8 8 16,1 7-4-16,0-3 8 15,-1 3-8-15,-4-4-12 16,6 4 4-16,-6 0 4 16,0 3 0-16,-4-3 8 15,0 6-4-15,-4-3 8 16,5 6-8-16,-5-4-12 16,0 4 4-16,0 0 4 15,0 7 0-15,-5-4 24 16,5 6-12-16,-4 0-4 15,0 3-4-15,-4-3 20 16,4 4-12-16,-10-1 12 16,10 0-12-16,-8 0 12 15,8 3-16-15,-9-3 16 16,9 1-16-16,-9-1-28 16,9 3 8-16,-9-5 32 0,9 2-12 0,-4-3 0 15,8 3-4 1,-9-3 4-16,9 3-4 0,-4-2-4 15,4-1 4-15,0-3 12 16,4 3-8-16,1-3-12 16,3 0 0-16,0-3 12 15,5 0-4-15,-5-3-4 16,5 0 4-16,0-3 4 16,-1 3-4-16,6-3-4 15,-2 0 4-15,1-6-4 16,4 3 0-16,0-6 0 15,4 6 0-15,1-7 16 16,-1 7-8-16,1-6-12 16,-2 3 0-16,-2-7 12 15,-1 4-4-15,-4-9 8 16,0 6-8-16,-5-7-20 16,5 7 8-16,-4-12 12 15,-1 5 0-15,-3-8-12 16,4 5 4-16,-5-5-4 15,0 6 0-15,-4-7 8 16,0 10 0-16,-4-3 0 16,5 2 0-16,0 4 16 15,-1 6-8-15,-4-4-12 16,0 4 0-16,-4 0 4 16,4 3 0-16,-5-1 0 0,10 7 0 15,-10-3 16-15,5 6-8 0,-5-3-12 16,5 3 0-1,-4 0-16-15,0 3 12 0,-4 0 12 16,8 3 0-16,-4 1 8 16,4-1-8-16,-4 6-12 15,0 0 4-15,-5 3-4 16,4 0 0-16,-3 7 32 16,8 6-12-16,-4-1-4 15,4 0-4-15,-4 4-4 16,4-4 0-16,-4 1 16 15,-1-1-8-15,-3 1-4 16,8-4 0-16,-8 4 20 16,8-4-12-16,-5 0-4 15,10 0-4-15,-5 1-4 16,0 0 0-16,-5 2 8 16,5 1-4-16,-4 2 16 15,4 0-12-15,-8 4-4 16,3 0 0-16,-3-4-4 15,4 0 0-15,-4 1 8 16,3-3-4-16,-8-7-4 16,9 0 4-16,-8-2-4 15,8-4 0-15,-14 0 16 16,10 0-8-16,-9-3 4 16,4-2-4-16,-7-4-16 0,7 3 4 15,-13-3-16-15,10 0 12 16,-10-3-128-16,10 3 76 0,-10-6-128 15,10 4 108-15,-6-10-216 16,10-1 168-16</inkml:trace>
  <inkml:trace contextRef="#ctx0" brushRef="#br0" timeOffset="510">1535 275 364 0,'-4'-3'132'0,"4"3"-100"0,-4-6-12 16,-1 3 132-1,10 6-88-15,-5-3 96 16,0 0-92-16,0 0 56 16,0 0-72-16,0 0 68 0,8 6-68 0,1-3 44 15,3 0-56-15,1-3 24 16,0 3-36-16,-1-3 16 15,6 0-24-15,-2 0-16 16,1 0-8-16,0-3 28 16,4 3-12-16,-8-3-12 15,3 3-4-15,-3-6 12 16,4 3-4-16,-4-6 8 16,3 2-8-16,-3-2-4 15,0 6 4-15,-5-6-16 16,0 6 8-16,1-3 12 15,0 6-4-15,-9-6-188 16,4 6 100-16,-8-3-280 16,4 3 200-16</inkml:trace>
  <inkml:trace contextRef="#ctx0" brushRef="#br0" timeOffset="932">1303 55 560 0,'-8'0'208'0,"8"0"-164"0,4 3-8 0,-4-3 120 15,0 0-92-15,0 3 104 16,4 0-92-16,-4 0 64 16,5 1-80-16,-1 2 40 15,8 0-60-15,-3 0 8 16,3 3-32-16,1 0 8 15,4 0-12-15,-1-2-8 16,2 1 0-16,-2-2-4 16,2 0 0-16,-2 0 8 15,6 1-4-15,-6-4-80 16,1 3 40-16,-9 3-384 16,5 0 236-16</inkml:trace>
  <inkml:trace contextRef="#ctx0" brushRef="#br0" timeOffset="4459">1329 888 268 0,'4'3'100'0,"-4"-3"-76"0,0-3-8 0,0 0 68 15,4 3-48-15,-4-3 84 16,0 6-68-16,0-6 36 15,4 3-52-15,-4-3 16 16,4 3-32-16,-4-3 16 16,0 6-20-16,0-3 20 15,0 0-24-15,0 0 12 16,0 0-12-16,0 0 36 16,0 0-24-16,0 0 20 15,0 0-24-15,-4 0 16 16,4 3-20-16,-4-3 8 15,4 0-12-15,-4 0-8 16,4 3 0-16,-4 0 20 16,-1 3-12-16,-3-6 12 0,4 4-12 0,-5-4 12 15,5 2-16-15,-9 2 16 16,9 2-16-16,-4 0-12 16,4 0 0-16,-5 0 40 15,5 0-24-15,-9-3 8 16,9 0-12-16,-8 0 4 15,8 3-8-15,-10 0-4 16,10 1 4-16,-8-1 4 16,8 0-4-16,-10 0-4 15,10 0 4-15,-4 0-4 16,4 0 0-16,-4 0 0 16,3 0 0-16,-8-3 0 15,9 3 0-15,-8 0 16 16,3 1-8-16,-3-1-28 15,3 3 8-15,-4-3 12 16,5 3 4-16,-8 0-4 16,7 3 4-16,-4-2 4 15,5 2-4-15,-10 0-20 16,6 0 8-16,-4 4 20 16,2-2-4-16,-6 2-12 15,7-1 0-15,-8 4 12 16,4-1-4-16,-4-3-12 15,4 3 4-15,-4-3 4 16,8 4 0-16,-3-4 0 16,2-3 0-16,-2-3-12 15,8 4 8-15,-10-4 12 16,6 0-4-16,-5-3-12 0,9 3 4 16,-5 1 12-16,4-2-4 0,-3 2 8 15,4-1-8-15,-5-3-12 16,8 3 4-16,-7 1 20 15,8-4-8-15,-4-4-20 16,3 4 4-16,-8-2 4 16,9 2 4-16,-4 0 0 15,4 0 0-15,-5 0 16 16,9 0-8-16,-9 0-12 16,9 0 0-16,-8-2 20 15,8-2-8-15,-8-2-4 16,8 4 0-16,-9-2 12 15,5 4-8-15,-4-2-4 16,8-1 0-16,-9 0-24 16,9 0 12-16,-8 0 12 15,8 3 0-15,-4-6-4 16,4 3 4-16,-5 0-16 16,10 0 8-16,-5-3 4 15,0 0 0-15,0 0-44 16,0 0 24-16</inkml:trace>
  <inkml:trace contextRef="#ctx0" brushRef="#br0" timeOffset="5617">1616 931 332 0,'-9'3'120'0,"9"-3"-92"0,5 0-8 0,-5 0 88 16,0 0-64-16,0 0 68 15,0 0-60-15,0 0 40 16,0 0-52-16,0 0 40 16,0 0-44-16,0 3 44 15,4 0-48-15,-4 0 20 16,0 0-32-16,0 0 16 16,4 0-20-16,-4 3 20 15,4 4-24-15,-4-4 24 16,0 0-24-16,0 0-4 15,0 3-4-15,0 0 28 16,0 0-16-16,0 0 12 16,4 3-16-16,-4 1-8 15,0-1 0-15,0 0 20 16,4 4-12-16,-4 2-12 16,0 0-4-16,0 4 4 15,4 2 0-15,0 0 0 16,5 0 0-16,-4 1 0 0,3-4 0 0,-4 1 0 15,0-4 0-15,-4 0 0 16,4-2 0-16,-4-1 16 16,0-3-8-16,0 0 32 15,5 4-24-15,-5-7-24 16,4 3 4-16,-4-3 0 16,4 7 4-16,-4-8 16 15,0 4-8-15,0-6-20 16,0 4 4-16,0-4 32 15,4 0-16-15,-4 0-8 16,5 0-4-16,-5-2 4 16,0-2 0-16,0 2 0 15,0 2 0-15,0-4 0 16,0 2 0-16,0-1 0 16,0 0 0-16,0 0 0 15,0 3 0-15,0-6-20 16,0 0 12-16,0 0-208 15,0 0 120-15,0-3-376 16,0 0 264-16</inkml:trace>
  <inkml:trace contextRef="#ctx0" brushRef="#br0" timeOffset="6666">1742 928 496 0,'4'-4'184'0,"-4"4"-140"0,5 4-16 15,-5-4 84 1,0 0-68-16,0 0 44 16,4 3-52-16,-4-3 8 15,8 0-28-15,0 3 20 0,0 3-24 0,2-3 12 16,-2 3-12-16,0-3 12 15,5 3-16-15,-4-6 24 16,3 4-20-16,0-4-4 16,6 6-4-16,-2-4 4 15,1 4-4-15,0-2-12 16,4 2 4-16,0-3 20 16,4 3-8-16,1 0-20 15,-1 0 4-15,9-3 4 16,-5 3 4-16,1 0 8 15,-1 0-4-15,1 0 16 16,0 1-12-16,-5-1 16 16,0 3-16-16,-4-3 16 15,0 0-16-15,-4 0 16 16,4 0-16-16,-4 1-20 16,0 1 4-16,0-1 12 15,-1 2 0-15,2-3 16 16,-2 3-12-16,1-3 4 15,0 3-4-15,4-3 12 16,0 0-12-16,4 0 4 16,1 1-4-16,0-1 4 15,-2 0-8-15,2 0 8 16,3 0-8-16,1 0 16 16,4 1-12-16,-5-1 16 15,0 0-16-15,1 0 24 16,-4 0-20-16,-1 0-4 15,-4 0-4-15,0 0 12 0,5 0-8 16,-10-3 4-16,6 3-4 0,-6 1-16 16,1-1 4-16,-4 0 12 15,3 3-4-15,-3-3 16 16,0 3-12-16,-5-3 4 16,5 0-4-16,-5-3-8 15,5 3 4-15,-4-3-16 16,3 0 8-16,0 1 20 15,2-1-8-15,-2 0-4 16,5 3 0-16,-4 0-4 16,-1 0 0-16,-4-3 8 15,1 0-4-15,-5-3-28 16,5 0 12-16</inkml:trace>
  <inkml:trace contextRef="#ctx0" brushRef="#br0" timeOffset="9112">156 1828 176 0,'0'-3'64'0,"0"3"-48"0,0 3-8 0,0-3 60 16,0 0-40-16,0 0 52 15,0 0-48-15,0 3 36 16,0 0-36-16,0-3 52 16,0 0-48-16,0 0-8 15,0 0-16-15,0 0 52 16,0 0-36-16,0 0-12 16,0 0-8-16,0 3 36 15,0 0-24-15,-4-3 8 16,4 3-16-16,-4-3 20 15,-1 3-20-15,-3-3 12 16,8 6-12-16,-8-3 36 16,3 4-24-16,-3-1 12 15,4 0-20-15,-4 0 20 16,3 3-24-16,-8-6 24 16,9 3-24-16,-8 0-4 15,8 4-4-15,-5-2 12 16,4 2-8-16,-7-4 24 15,8 3-20-15,-4-3-12 16,4 3-4-16,-6 0 28 16,10 0-12-16,-8 1 4 0,8 2-8 15,-4-3-8-15,4 0 4 0,-4 0-4 16,8 4 0-16,-4-5 0 16,0 5 0-16,0-4 0 15,4 3 0-15,-4-3 8 16,4 7-4-16,0-7 16 15,6 3-12-15,-6-3 16 16,4 3-16-16,-4-2-4 16,4-2 0-16,1 2 4 15,0 2-4-15,-1-3-4 16,4 0 4-16,-3 1-16 16,4-2 8-16,-5-2 4 15,5 0 0-15,-5-2 16 16,5 2-8-16,-1-6-20 15,1 3 4-15,-1-6 12 16,2 3 0-16,-2-3 8 16,0 3-8-16,-3-7 8 15,4 5-8-15,-1-8-12 16,1 2 4-16,-4-8 12 16,3 7-4-16,1-9-12 15,-1 5 4-15,-3-5 20 16,-1 3-8-16,1 0-4 15,3-1 0-15,-3 1-4 16,-1 6 0-16,-3-6 16 16,3 5-8-16,-4-2-12 15,0 3 0-15,-4-3-4 0,4 3 0 0,-4-3 8 16,0 6 0-16,0-4 0 16,0 4 0-16,-4 0 8 15,4 3-4-15,-4-6-4 16,4 6 4-16,-4-6 4 15,0 3-4-15,-5 0-4 16,9 2 4-16,-4-2-16 16,4 4 8-16,-4-8 4 15,-1 7 0-15,-3-6 8 16,4 6-4-16,-9-3-12 16,9 3 4-16,-4 0 4 15,3 3 0-15,-3-3 8 16,4 3-4-16,-9 0-4 15,5 3 4-15,-5 0 4 16,9 0-4-16,-13 0 8 16,9 0-8-16,-10 0-12 15,6 3 4-15,-5 0 4 16,8 0 0-16,-7-2 0 16,3 2 0-16,-4-4 16 15,5 4-8-15,-5-2-12 16,9-1 0-16,-10-3-4 15,10 3 0-15,-4-3-300 16,3 0 168-16</inkml:trace>
  <inkml:trace contextRef="#ctx0" brushRef="#br0" timeOffset="12461">1548 1953 280 0,'-13'0'104'0,"13"0"-84"0,-4-3 0 0,0 3 56 16,4 6-44-16,-5-3 68 15,1 0-60-15,-4 0 44 16,8 0-48-16,-9 0 52 15,9 4-52-15,-4-5 20 16,4 4-36-16,0-2 16 16,4-2-20-16,-4 2 28 15,5 2-28-15,-1 0 12 16,4 0-16-16,1-3 12 16,4 0-16-16,-5-3 24 0,4 3-20 0,1-3 12 15,4 0-12-15,-5 0 20 16,6 0-20-16,-6-3 24 15,1 3-24 1,0-3-4-16,-1 3-4 16,1-6-4-16,4 3 0 0,-5-7 16 15,1 2-8-15,-5-2-12 16,1 4 0-16,-5 0 12 16,5 3-4-16,-9-3-4 15,4 6 4-15,-4-6-4 16,0 6 0-16,0-3 16 15,0 3-8-15,0-3 4 16,0 6-4-16,0-3 4 16,0 0-8-16,0 0 8 15,0 6-8-15,-4 0-12 16,4 0 4-16,-4 0 4 16,-1 4 0-16,-4-2 24 15,5 4-12-15,-4-2 12 16,4 2-12-16,-5 0 0 15,9 0-4-15,-4 1 20 16,4 2-16-16,0 0-12 16,4 4-4-16,1-4 4 15,-1 0 0-15,0-2 0 16,4 1 0-16,-4-4 0 16,5 2 0-16,0-9 0 15,-1 3 0-15,0-9 8 16,5 3-4-16,-4-12 16 0,3 3-12 15,-4-12-20-15,6 5 4 0,-2-8 32 16,5 2-16 0,0-2 0-16,-1 3-4 15,1-4-16-15,0 6 8 0,0-7 12 16,4 4-4-16,-4-8 8 16,0 8-8-16,-4-5-12 15,-1 5 4-15,-8-5 28 16,5 6-12-16,-9-7-4 15,4 10-4-15,-4-7-4 16,0 10 0-16,0-7-12 16,0 10 8-16,0 0-16 15,0 3 12-15,-4 0 20 16,4 3-4-16,-5 3-4 16,5 3 0-16,-4 3-4 15,4 3 0-15,-4 3 44 16,0 4-24-16,-4 1-8 15,8 5-8-15,-4-1 20 16,4 3-12-16,-4 1 32 16,8 2-28-16,-4 1-24 15,0-1 4-15,0-2 16 16,0-1-4-16,0 0-12 16,0-3 0-16,0 4 12 15,0-1-4-15,0 0 8 16,0 4-8-16,0 2-12 0,0 1 4 15,0 9 4-15,0-7 0 0,0 7 24 16,0 0-12-16,0 2-20 16,0-2 0-16,0-4 4 15,0-5 4-15,0-1 8 16,0 0-4-16,0-2 8 16,0 0-8-16,-4-1-20 15,4-3 8-15,-5 4 4 16,0-4 4-16,-3 3 24 15,4 4-12-15,-8 2 4 16,7-2-8-16,-8 8-16 16,5 4 4-16,-4-10 12 15,3 1-4-15,-8-16-12 16,9 1 4-16,-5-7-40 16,5 0 24-16,-5-12-196 15,4 0 120-15,-3-13-196 16,4 4 164-16</inkml:trace>
  <inkml:trace contextRef="#ctx0" brushRef="#br0" timeOffset="13048">1839 1920 488 0,'-4'0'180'0,"4"0"-140"0,0-4-12 0,0 2 120 16,0 4-88-16,0-4 96 15,8 2-88-15,-4 0 56 16,0 2-72-16,1-4 32 15,-1 2-48-15,5 0 16 16,3 6-32-16,-4-4 16 16,5 2-20-16,0-4 8 15,0 2-12-15,3-2 28 16,1 0-24-16,0 0-4 16,5 0-8-16,-2-2 4 15,6 2-4-15,-5-4 16 16,0 2-12-16,-4-4-4 15,3 6 0-15,-2-7-16 0,-2 7 8 16,-3-6-4-16,4 6 0 0,-9-3 8 16,5 6 0-16,-8-3-176 15,-1 0 96-15,-8 0-296 16,-1 0 212-16</inkml:trace>
  <inkml:trace contextRef="#ctx0" brushRef="#br0" timeOffset="13606">1700 1718 372 0,'-4'-3'140'0,"4"3"-112"0,0-3-4 0,-5 0 120 15,5 6-84-15,-4-3 88 16,8 0-84-16,-4 0 92 16,0 0-92-16,-4 0 84 15,4 0-84-15,-4 0 40 16,8 0-64-16,0 3 24 15,1 0-36-15,-1 0 36 16,0 3-36-16,4 0-4 16,1 0-16-16,-1 0 12 15,0 0-12-15,-3-2-4 16,4 2 0-16,-5 0-16 16,4 0 8-16,0 0 28 15,0 0-12-15,2-3-40 16,-2 0 16-16,-4-3-316 15,0 3 180-15</inkml:trace>
  <inkml:trace contextRef="#ctx0" brushRef="#br0" timeOffset="22700">3421 1880 456 0,'-5'-6'168'0,"5"6"-128"0,5 6-16 16,-5-6 68 0,0 0-56-16,0-3 40 15,0 3-44-15,0-3 52 16,0-1-48-16,-5-2 20 16,5 4-36-16,-4-5 8 15,0 4-16-15,-5-3 28 0,5 6-24 0,-4-3 48 16,4 3-36-16,-5 0-4 15,4 3-16-15,-3 0 36 16,4 0-20-16,-4 3 4 16,4 4-16-16,-10-1 44 15,10 3-28-15,-8 3 28 16,8 1-28-16,-5-2-8 16,5 5-12-16,-4-4 4 15,8 1-8-15,-5-2-12 16,10 2 4-16,-5-1-4 15,8 0 0-15,1-2 16 16,3 2-4-16,-4-3-20 16,6 0 8-16,-2-3-4 15,0 1 4-15,2-7 8 16,2 0 0-16,-3-9 16 16,4 3-8-16,-1-13-12 15,1 7 0-15,0-6 12 16,0 6-4-16,-4-10-4 15,0 7 4-15,-5-6-4 16,0 2 0-16,0-2 0 16,1 3 0-16,-4-3 0 15,-1 5 0-15,-8-5 0 16,4 3 0-16,-5 0 0 16,1 3 0-16,-5-4 8 15,9 7-4-15,-8 0 16 0,0 3-12 16,-5 3-12-1,4 3 0-15,-7 0 40 0,3 6-24 0,-8 0 44 16,8 0-32-16,-8 0-32 16,4 3 4-16,-3-3 0 15,2 4 4-15,2-4-12 16,2 3 8-16,2-3-120 16,4 3 68-16,-1-3-276 15,9 4 184-15</inkml:trace>
  <inkml:trace contextRef="#ctx0" brushRef="#br0" timeOffset="23406">3657 1904 572 0,'0'6'208'0,"0"-6"-160"0,0-15-12 0,0 15 56 15,4 3-56-15,-4 0 84 16,4 0-68-16,4-3 28 15,-3 0-48-15,-1 0 8 16,0 0-24-16,5-3 0 16,-1 3-8-16,0-3 4 15,5 0-8-15,-4-3-4 16,3 6 4-16,0-3 12 16,2 6-8-16,-2-3-28 15,5 0 8-15,0-3 12 0,0 3 4 16,-5-3 16-16,5 0-12 15,-8-3 4-15,3 6-4 16,-8-6-32-16,5 6 12 0,-13-6-144 16,4 6 84-16,-9-7-108 15,5 4 100-15</inkml:trace>
  <inkml:trace contextRef="#ctx0" brushRef="#br0" timeOffset="25358">3724 1699 508 0,'-9'-6'188'0,"9"6"-148"0,4 6-8 0,-4-2 116 16,5 2-88-16,-5 3 80 16,4 0-80-16,-4 3 76 15,5 0-80-15,-5 4 52 16,0-1-64-16,0 0 40 15,0 4-48-15,0 2-12 16,0 0-12-16,0 4 0 16,0-1-8-16,0 3-12 15,0-2 4-15,0 0 12 16,0-1-4-16,0-3-4 16,0 0 4-16,0-2-4 15,0-1 0-15,0 0-12 16,4-2 8-16,0-4 4 15,0-3 0-15,-4-6 0 16,4 0 0-16,0-9 0 0,5 3 0 0,4-12-28 16,-1 3 16-16,5-13 12 15,0 7 4-15,4-9-28 16,4 5 12-16,1-8-32 16,3 5 28-16,1-12 16 15,0 7 0-15,-6-13 20 16,2 7-12-16,-9-10-4 15,0 9 0-15,-9-6-16 16,5 13 8-16,-13-6 20 16,4 11-8-16,-8-2-4 15,4 8 0-15,-9-5 20 16,5 8-12-16,-4 2-4 16,3 4-4-16,-3 1 28 15,4 6-16-15,-9-3 40 16,9 6-32-16,-4 3 4 15,3 3-16-15,-8 0 20 16,9 3-20-16,-8 7-4 16,8-1-4-16,-9 9 12 15,8 4-8-15,-3 8-4 16,8 4 0-16,-4 6-16 16,4 0 8-16,-4 2 12 15,8-2-4-15,-4 0-12 16,0-3 4-16,0-1-4 15,0-5 0-15,0 2 16 0,0-2-4 16,0 0 40-16,0-6-20 0,0-10-48 16,0-3 12-16,0-12 20 15,0-3-4-15,0-12-24 16,4 0 8-16,0-13-4 16,0 4 8-16,1-6 8 15,4 2 0-15,-5-2 0 16,4 3 0-16,0-4-12 15,5 7 8-15,-4-3-4 16,3 5 0-16,-3-2 8 16,3 9 0-16,-3 0 0 15,-1 3 0-15,1 0-12 16,-1 6 8-16,-4 0 20 16,0 6-8-16,0 0-4 15,5 0 0-15,-5 0 12 16,1 3-8-16,-1 3-28 15,4 1 8-15,-4-1 4 16,4 3 8-16,2-3 24 16,-2 3-12-16,0-3-32 15,0 1 12-15,5-1 8 16,0 0 4-16,-1-6-4 16,5 6 4-16,-4-8-16 15,4-1 8-15,-5-10-4 16,1 1 0-16,0-3 16 15,-1 0-4-15,1-6-4 16,0 6 4-16,-1-10 4 0,1 7-4 0,-4-10-4 16,3 4 4-1,-4-6-4-15,1 6 0 16,-5-4 0-16,5 7 0 0,-9 0 8 16,4 3-4-16,-4-4-4 15,0 4 4-15,-4-3-4 16,0 6 0-16,-5 0 16 15,5 3-8-15,-5 2-4 16,5 4 0-16,-4 0-4 16,8 7 0-16,-8-1 16 15,8 3-8-15,-9 0-4 16,9 3 0-16,-9-2-4 16,9-2 0-16,-4 5 8 15,4-1-4-15,0 0-20 16,4 3 8-16,-4-3-4 15,4 1 4-15,1-4 32 16,4 0-12-16,-5-3-20 16,4 3 0-16,0-3-4 15,1 4 4-15,-1-4 8 16,5 0 0-16,-5-3-20 16,5 0 12-16,0-3-12 15,-1 0 8-15,1-3-20 16,4 0 20-16,-4-9-12 15,-1 2 12-15,-4-2 0 0,6 3 4 16,-6-6-20-16,0 6 16 16,0-6 12-16,1 5 4 0,-5-5-4 15,1 6 4-15,-5-3-16 16,4 2 8-16,-4-2 12 16,0 6-4-16,0 0-12 15,0 3 4-15,0 0 12 16,0 3-4-16,0 0-4 15,4 6 4-15,0 0-24 16,0 6 12-16,0 1 12 16,1-1 0-16,-1 0-4 15,0 3 4-15,-4 1 4 16,4-1-4-16,1 0-12 16,-1 1 4-16,-4-4 12 15,4 0-4-15,-4-3 16 16,0 0-12-16,0-6 4 15,0 3-4-15,0-6-8 16,0 0 4-16,0-6 4 16,0 3-4-16,0-6 16 15,0 2-12-15,0-5 16 16,0 6-16-16,0-6 16 16,0 3-16-16,0-3-12 15,4 6 0-15,0-7 12 16,5 7-4-16,-5-2 8 15,4 2-8-15,1-4-4 16,4 7 4-16,-1-3-4 0,0 3 0 16,6-6 8-1,-2 6-4-15,2-3-4 0,2 6 4 0,-2-6-16 16,-2 6 8-16,-3-6 4 16,4 2 0-16,-4-2 0 15,-1 6 0-15,-4-6-44 16,5 3 24-16,-4-6-224 15,-1 6 136-15</inkml:trace>
  <inkml:trace contextRef="#ctx0" brushRef="#br0" timeOffset="31122">1767 2936 392 0,'-8'-13'148'0,"8"13"-116"0,8 7-8 0,-8-7 84 16,0 0-64-16,0 2 68 16,4 2-60-16,-4-4 16 15,0 0-40-15,0 0 28 16,0 0-32-16,0 0 20 16,0 0-24-16,0 0 8 15,0 0-16-15,0 0 28 16,0 0-24-16,0 0 12 15,0 0-16-15,0 0 0 16,0 0-4-16,0 0 20 16,0 6-16-16,0 0 4 15,0 0-8-15,-4-3 12 16,4 0-12-16,-8 0 24 16,8 0-20-16,-4-3-4 15,4 3-4-15,-4 0-4 16,-1 3 0-16,-4-3 8 15,9 0-4-15,-8-3-12 16,8 4 4-16,-4-2 20 16,4 2-8-16,-4-2-12 15,0 4 0-15,-5-2 20 16,5 2-8-16,-4 0-4 16,3 0 0-16,-7-3-4 15,7 0 0-15,-7 0-12 16,8 3 8-16,-9-3 12 15,8 3-4-15,-3-3-12 16,8 4 4-16,-8-5 28 0,4 4-12 0,-4 0-20 16,3 1 0-16,-4-1-4 15,5 0 4-15,-4 0 16 16,4 3-4-16,-5-3-4 16,5 4 4-16,-5-1-16 15,5 3 8-15,-4-3 4 16,4 3 0-16,-9 1 0 15,9-1 0-15,-5 0 0 16,5 0 0-16,-4 0 16 16,3 4-8-16,-7-4-28 15,8 3 8-15,-9-3 24 16,9 3-8-16,-9-3 8 16,9 1-4-16,-8-1-16 15,7 3 4-15,-8-5-4 16,9-1 0-16,-8-3 0 15,8 3 0-15,-6-3 32 16,6 3-12-16,-4-3-20 16,4 3 0-16,-4-2 20 15,4-1-4-15,-5 0-12 16,4 6 0-16,-3-9-4 16,4 3 0-16,-4-3 8 15,3 0 0-15,-3 4 0 16,8-1 0-16,-8 0-12 15,8 0 8-15,-9 0 20 16,9 0-8-16,-8 0-12 16,3 0 0-16,-3 0 4 0,8 3 0 0,-8-2 8 15,8 1-4-15,-9-2-4 16,9 0 4-16,-9 0-4 16,9 1 0-16,-4-7 0 15,4 3 0-15,-4 0-28 16,8 0 16-16,-4-3 4 15,0 0 8-15,0 0-240 16,9 3 132-16</inkml:trace>
  <inkml:trace contextRef="#ctx0" brushRef="#br0" timeOffset="32474">2197 2969 312 0,'-4'6'112'0,"4"-6"-84"0,4 0-12 16,-4 0 108-16,0 0-72 0,0 0 52 31,0 0-64-31,4 0 32 0,5 6-40 0,0 1 60 16,-1-1-52-16,0-4 28 15,5 2-40-15,-4-2 16 16,-1 4-24-16,0 0 0 15,1 1-12-15,-1-4 4 16,5 0-8-16,-5 0 16 16,5 0-12-16,-1 3 24 15,1 0-20-15,0 0-4 16,-1 3-4-16,1-3-4 16,0 4 0-16,-1-4 16 15,1 0-8-15,-4 0-20 16,3 0 4-16,-3 0 12 15,3 0 0-15,-3-3-4 16,3 4 4-16,-3-1 4 16,3 0-4-16,1 0-4 15,4 3 4-15,-1 0-16 16,2 0 8-16,-2 1 12 16,2 2-4-16,-6-3 16 15,5 0-12-15,-4-3-20 16,3 4 4-16,-3-4 12 15,4 2 0-15,0-2-4 16,-1 0 4-16,-2 1-16 16,2-1 8-16,-3 0 4 15,4 3 0-15,-5-3 0 0,6 4 0 16,-6-4-12-16,5 2 8 0,-4-2 20 16,3 1-8-16,-3-1-12 15,0 0 0-15,-5 0 12 16,5 0-4-16,-5 0 16 15,0 1-12-15,1-5-4 16,0 5 0-16,-1-1 4 16,0 0-4-16,-4-3 16 15,5 3-12-15,-4-3 4 16,3 0-4-16,-4 0 4 16,0 0-8-16,0 0-12 15,5 3 4-15,-1 0 20 16,1 0-8-16,-9-6 4 15,0 0-4-15,0 0 20 16,0 0-16-16,4 0 4 16,0 4-8-16,-4-4 4 15,0 0-8-15,0 0-4 16,0 0 4-16,0 3-4 16,4 0 0-16,-4-3 8 15,4 3-4-15,-4-3-4 16,0 0 4-16,0 0-104 15,0 0 56-15</inkml:trace>
  <inkml:trace contextRef="#ctx0" brushRef="#br0" timeOffset="34336">1185 3771 320 0,'0'-2'120'0,"0"2"-96"0,-4-4-4 0,-1 2 112 16,10 4-76-16,-5-2 60 16,0 0-72-16,0 0 48 15,0 6-52-15,0 0 32 16,0 0-40-16,0 0 44 16,0 1-44-16,0-1 36 15,0 3-36-15,0-3-20 16,0 3-4-16,0 0 16 15,0 3-12-15,0-2 48 16,0 2-32-16,0-3 12 16,0 3-24-16,0 1 20 15,0-1-24-15,0 0 24 16,0 3-24-16,0-3 12 16,0 4-12-16,0-4 12 15,0 0-16-15,0-2 16 16,0 2-16-16,0-4-4 0,0 5 0 0,-5-1 28 15,5 0-16-15,-4 1-24 16,8-1 4-16,-4 6 36 16,0-3-20-16,0 0-8 15,0 4-8-15,0-4 12 16,0 3-4-16,0-5 8 16,0 2-8-16,0-3-4 15,0 3 4-15,0-3 4 16,0 1-4-16,0-4 16 15,0 0-12-15,0-3-12 16,0 3 0-16,0-5-16 16,0-2 12-16,0-2 4 15,0 0 4-15,0 0-12 16,0 0 8-16,0 0-4 16,0 0 0-16,0-2-220 15,5-2 120-15,-1-2-296 16,1 3 228-16</inkml:trace>
  <inkml:trace contextRef="#ctx0" brushRef="#br0" timeOffset="36873">3015 3781 580 0,'-4'0'216'0,"4"0"-168"0,9 0-12 15,-9 0 32 1,0 0-44-16,0 0 32 15,4 0-28-15,-4-4 28 16,4 4-32-16,-4-2 48 16,0 2-40-16,-4 0 28 0,4 2-32 0,-4-2 8 15,4 4-20-15,-5-4 20 16,5 6-24-16,-4 0 24 16,0 3-24-16,-4 0-4 15,4 3-4-15,-5 4 12 16,4-1-8-16,-3 0 4 15,8 0-4-15,-8-2 4 16,4 2-8-16,-4-3-4 16,3 3 4-16,0 0-4 15,5 1 0-15,-4-1 8 16,8 0-4-16,-4-3-12 16,5 4 4-16,0-4-4 15,3 3 0-15,0-2 8 16,0-1 0-16,-4-6 0 15,6 3 0-15,-2-6-20 16,4 6 12-16,-3-12 20 16,4 3-4-16,-5-9 4 15,4 2-4-15,-3-7-16 16,-1 4 4-16,1-8 12 16,-1 6-4-16,-3-6-4 15,3 2 4-15,-4-5 4 16,0 6-4-16,-4-10-4 15,0 7 4-15,0-6 4 16,0 8-4-16,-4-2-4 16,4 6 4-16,-4-4 4 0,4 7-4 15,-4-3 8-15,0 6-8 16,-5 0-12-16,5 3 4 0,-5 0 12 16,5 6-4-16,-9 0-4 15,9 3 4-15,-8 0-4 16,8 3 0-16,-9-3-20 15,8 4 12-15,1-10-128 16,4 2 76-16</inkml:trace>
  <inkml:trace contextRef="#ctx0" brushRef="#br0" timeOffset="39470">3142 3833 560 0,'0'6'208'0,"0"-6"-164"0,4 2-8 0,0-2 68 16,0 4-64-16,1-4 60 15,4 0-56-15,3 0 24 16,0 0-40-16,6 0 8 16,-2 0-20-16,6-4 8 15,-1 2-12-15,4-4-16 16,4-1 0-16,1-5 12 16,0 6-4-16,-1-6 16 15,-4 3-12-15,1-3-4 16,-5 2 0-16,-5-2-4 15,2 3 0-15,-10-3-12 16,4 5 8-16,-8-5-84 16,1 6 48-16,-5-3-100 15,0 6 80-15,-5-6-40 16,5 3 56-16,-8-3 0 16,0 6 24-16,-9-6 12 15,4 2 8-15,-4-2 24 16,5 3-12-16,-9-3 68 15,8 3-48-15,-4-3 60 16,4 6-56-16,-3-7 56 16,8 8-56-16,-6-2 36 15,10 8-40-15,-4 2 36 0,4 3-40 16,-4 3 48-16,8 0-44 0,-10 6 36 16,10 1-36-16,-8 8 36 15,8 4-40-15,-8 8-4 16,8-2-16-16,-8 0-24 15,8-4 8-15,-5 4 20 16,10-4-4-16,-5-2-4 16,4 0 0-16,0-7-16 15,4 0 8-15,0-6-32 16,6-2 20-16,-2-4-4 16,0-3 12-16,2-12 16 15,2 3-4-15,1-15-12 16,4 6 4-16,0-13-16 15,0 4 12-15,0-10-12 16,1 4 8-16,-2-12-20 16,6 5 20-16,-9-15-4 15,0 6 8-15,-5-12 8 16,5 10 0-16,-4-4-20 16,0 10 12-16,-5-4 32 15,5 13-16-15,-9-7 8 16,4 6-8-16,-8-5-16 15,0 8 4-15,0-2 12 16,0 3-4-16,-4 2 16 16,4 10-12-16,-4 0 16 15,0 6-16-15,-9 0 16 0,13 6-16 16,-8 0 32-16,8 6-24 0,-9 3 32 16,9 3-32-16,-4 3 12 15,8 4-16-15,-8 5-16 16,4 0 0-16,-4 4 12 15,4 2-4-15,-4 10-4 16,8 0 4-16,-4 9-16 16,0-3 8-16,0-1 4 15,0-2 0-15,0-7 0 16,4-2 0-16,-4-10 8 16,4-2-4-16,-4-1-4 15,4-3 4-15,-4 1-24 16,0-4 12-16,0-3-4 15,0-2 4-15,0-2-12 16,0 2 12-16,0-7-12 16,0 3 8-16,0-12-8 15,0-1 8-15,0-5 0 16,5 0 4-16,-1-6 0 16,8 3 0-16,-7-7 8 15,3 4 0-15,-4-9-20 16,1 5 12-16,-1-9 4 15,0 10 4-15,-4-6 8 16,4 9-4-16,-4-4-12 16,4 10 4-16,-4 3 4 15,4 6 0-15,-4 0 32 16,0 3-16-16,0 6 4 0,4 3-12 0,1 3 4 16,-1 4-8-16,-4-2-4 15,5 5 4-15,-5-1 4 16,0 3-4-16,0 1 16 15,4-1-12-15,-4 1-4 16,4-4 0-16,-4 4-4 16,4-4 0-16,0-3-12 15,0 0 8-15,0-3 12 16,6 0-4-16,-6-5 8 16,4 2-8-16,0-6-12 15,1 3 4-15,-1-9 4 16,5 3 0-16,-5-3 0 15,5 0 0-15,0-6-20 16,3 2 12-16,-3-5 12 16,4 4 0-16,0-8-28 15,-1 7 12-15,2-10 24 16,2 4-8-16,-2-6 0 16,-2 3 0-16,-3-7-16 15,4 4 8-15,-9-6-16 16,5 8 12-16,-9-6 12 15,5 11 0-15,-9-8 8 16,4 7-8-16,-8 0-4 16,4 5 4-16,-9 2-4 15,1 1 0-15,-5 4 24 16,5 3-12-16,-5 3 12 0,4 4-12 16,-7 1-32-1,8 8 8-15,-6 2-4 0,6 4 8 0,-4-2 8 16,8 5 0-16,-6 0 8 15,10-4-4-15,-4-3-4 16,8 1 4-16,-4-1-4 16,5-3 0-16,0-3-20 15,3 0 12-15,0-2 4 16,5 2 4-16,0-6-12 16,3 3 8-16,-3-6 12 15,4 1-4-15,-4-8-20 16,3 4 8-16,-3-6 12 15,4 0 0-15,-5-6-4 16,6 2 4-16,-10-5 4 16,4 3-4-16,-3-6-12 15,4 6 4-15,-1-10 20 16,1 7-8-16,-4-4-20 16,-1 5 4-16,-4-5 4 15,0 7 4-15,-4-1-12 16,4 7 8-16,-4 0 12 15,5 4-4-15,-5-2 8 16,4 4-8-16,-4 4 8 16,4 4-8-16,0 5-4 15,1-1 4-15,-5 3 4 16,4 3-4-16,-4 1-12 0,4 2 4 16,-4 1 4-1,4-4 0-15,0 0-12 0,1 1 8 16,-1-1 12-16,0-3-4 0,-4-2-4 15,4-1 4-15,-4-6 4 16,0-4-4-16,0-4 8 16,4 2-8-16,1-6 8 15,-1 0-8-15,-4-6-12 16,4 5 4-16,-4-5-4 16,0 6 0-16,0-7 16 15,5 7-4-15,-5-9-12 16,4 6 4-16,0-6 12 15,0 6-4-15,0-7-4 16,0 4 4-16,0 0-4 16,0 3 0-16,1-1 8 15,4 4-4-15,-5 0-12 16,4 4 4-16,-8-2 12 16,4 4-4-16,-4 0-12 15,9 4 4-15,-5-4-4 16,1 0 0-16,-1 0 8 15,0 6 0-15,4-4 0 16,5 4 0-16,-5-6 0 16,5 4 0-16,-5-4 16 15,5 0-8-15,0-4-12 16,4 4 0-16,-5-2 4 16,5 2 0-16,-4-6 8 15,3 2-4-15,-2-5-28 0,2 3 12 16,-4-6-76-16,2 6 52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0T13:58:15.00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309 483 600 0,'2'0'224'0,"-2"0"-176"0,0 0-12 0,0 0 96 15,0 0-80-15,0 0 52 16,0 0-64-16,0 0 16 16,0 0-36-16,0 0 16 15,0 0-20-15,-2-2 36 16,2 2-28-16,-5-2-12 16,5 2-8-16,-3-3 48 15,3 3-28-15,-4-1-12 16,0-2-4-16,0-2 24 15,4 3-16-15,-5 0 12 16,2 2-16-16,-2-5 20 16,2 3-20-16,-1-5 32 15,-2 5-28-15,-1-3 20 16,4 3-20-16,-5-3 8 16,4 5-12-16,-4-2-24 15,3 2 4-15,-5-3 32 16,4 3-16-16,-3-1-16 15,1 1 0-15,-5-3 12 16,6 6 0-16,-8-3-4 16,4 1 4-16,-4 2-4 15,5 1 0-15,-3-1-12 16,3 1 8-16,-3 1 4 16,4-1 0-16,-2-1 0 15,6 1 0-15,-5 1-12 0,5 2 8 0,-3 0 12 16,6 2-4-16,-6 2-12 15,6 1 4-15,-6 2 4 16,6 0 0-16,-6 2 8 16,5 2-4-16,-2 3-12 15,5 0 4-15,-2-1-4 16,2 1 0-16,0 0 0 16,2-3 0-16,1-2 24 15,-1-2-8-15,4-3-4 16,-1 1 0-16,2-5-24 15,1 0 12-15,-1-3-12 16,4 3 8-16,-1-4 16 16,0 1 0-16,0-4-4 15,0 2 4-15,0-4-4 16,3 0 0-16,-3-3-12 16,0 1 8-16,-2-6-40 15,2 4 24-15,-2-8-28 16,1 5 28-16,2-10 0 15,-1 5 12-15,-3-9-12 16,4 5 12-16,-4-5-4 16,1 5 4-16,-3-3 8 15,0 5 0-15,0-3-12 16,0 8 8-16,-3-3 4 16,1 5 0-16,0-3 0 0,-1 5 0 15,-2-1 8-15,0 0-4 0,0 1 8 16,0 5-8-1,0-3-4-15,0 4 4 0,0-2 12 16,0 6-8-16,0-3 24 16,0 0-20-16,-2 1 4 15,2 4-8-15,-3 2 20 16,3 3-16-16,-3-2 32 16,6 2-28-16,-3 1-4 15,0 1-8-15,0 1 4 16,0 1-4-16,0 2 8 15,0 3-8-15,0 0 8 16,0-1-8-16,0 0 8 16,3-2-8-16,-1 0-20 15,3 0 8-15,0-2-12 16,3 0 8-16,-3-3 16 16,3-1 0-16,-1-4-36 15,1-1 16-15,-1-5-116 16,4 0 72-16,-4-5-204 15,3 3 148-15</inkml:trace>
  <inkml:trace contextRef="#ctx0" brushRef="#br0" timeOffset="1382">491 2 496 0,'-2'3'184'0,"2"-3"-140"0,2 0-16 0,-2 0 128 15,0 0-92-15,0 0 80 16,0 0-84-16,0 0 56 15,0 5-64-15,0-1 60 16,0 1-64-16,0 0 36 16,0-1-48-16,-2 1 8 15,2-1-28-15,-3 1 8 16,3 0-12-16,-3 1-8 16,1 1 0-16,-3 3 4 15,5 1-4-15,-2 3 16 0,4 2-12 16,-4 7-12-16,2 0 0 0,-3 5 20 15,0-1-8-15,-2 0-4 16,3 1 0-16,-3-3-4 16,5 1 0-16,-5-3 8 15,2 0-4-15,-2-3-20 16,3-1 8-16,-6 2-4 16,5-3 4-16,-4 3-20 15,4-3 16-15,-2 5 32 16,5-5-12-16,-5 3-8 15,5-2-4-15,-5 1 4 16,5-1 0-16,-3 1-12 16,3-1 8-16,-2-1 12 15,2-2-4-15,-2 0-12 16,-1-2 4-16,-2 0 4 16,5 0 0-16,-5-3 8 15,5 1-4-15,-5-5 8 16,5 0-8-16,-3-5-4 15,3 0 4-15,-3-2-4 16,3 0 0-16,-2-2-28 16,4 0 16-16,-2-5-4 15,0 0 8-15,0-7 0 16,3 5 0-16,-3-10 8 16,3 3 0-16,-3-7-36 15,2 3 20-15,1-8-4 16,2 5 12-16,0-2-12 0,2 4 12 0,1 0 4 15,0 6 4 1,0-2 8-16,1 3-4 0,-1 0 8 16,2 8-8-16,0-4-28 15,1 6 12-15,-2-5 12 16,4 4 4-16,-2-2-20 16,1 2 8-16,-2 1 20 15,3 2-4-15,-5-3-4 16,2 5 0-16,0-2 12 15,0 4-8-15,0 0 16 16,0 3-16-16,-2-2-4 16,0 1 0-16,-1 0 4 15,1 1-4-15,-3 0 32 16,0 1-20-16,-3 1 12 16,1 0-16-16,-1 1-24 15,1 0 4-15,-3 4 12 16,0-1 0-16,0 4 16 15,0-2-12-15,-3 3-12 16,1 0 0-16,-3 0 20 16,2 3-8-16,-4 0-20 15,4-1 4-15,-2 0 20 16,5-2-4-16,-5 0-12 16,5-2 0-16,-5 0 4 15,2 0 0-15,-4-3 16 16,2-2-8-16,-5 0-4 15,2 1 0-15,-5-3 12 0,6-1-8 0,-9-1 4 32,7 0-4-32,-7-1-24 0,4 1 8 0,-4-3 20 15,4 0-4-15,-4-4-20 16,4 2 4-16,-4-4 4 16,4-1 4-16,-3-4-124 15,5 4 68-15,-3-2-180 16,5 3 132-16,1-6-592 15,4 6 384-15</inkml:trace>
  <inkml:trace contextRef="#ctx0" brushRef="#br0" timeOffset="4850">1013 516 496 0,'-2'-3'184'0,"2"3"-140"0,5 0-16 0,-5 0 56 15,0 0-52-15,0-2 32 16,2 2-36-16,0-2 36 16,2-1-36-16,-4-1 4 15,0 4-20-15,0-4 36 16,0 1-24-16,-4-4-12 15,4 7-8-15,-4-2 40 16,4 2-24-16,-3-3 36 16,3 3-32-16,-5-2 12 15,2 2-20-15,-4-2 8 16,4 4-12-16,-4-2-8 16,2 2 0-16,-3-2 20 15,3 0-12-15,-5 0 4 16,5 0-8-16,-3 0-24 15,3 3 8-15,-5-3 32 16,2 2-16-16,-1 0 0 16,3 6-4-16,-4-8 12 0,5 1-8 15,-5-1 4 1,5 3-4-16,-3-1-8 0,3 3 4 0,-2-3 12 16,2 3-8-16,-6-3 4 15,4 2-4-15,-3 1 12 16,5 2-12-16,-6 0 4 15,4 2-4-15,-3 0 12 16,5 1-12-16,-3 1-4 16,3 1 0-16,-3 1-16 15,6 3 8-15,-3 1 4 16,5-4 0-16,-5 1 0 16,5-2 0-16,-5-1 8 15,5 3-4-15,-3-3-12 16,3 3 4-16,-2-5 12 15,4 3-4-15,-2-3 8 16,0 3-8-16,0-3 8 16,0 0-8-16,0-2-12 15,3 0 4-15,-3-3-4 16,2 3 0-16,1-2 24 16,2 0-8-16,-3-5-12 15,1 2 0-15,2-2-4 16,3 2 0-16,-4-2 24 15,4 0-8-15,-3 0-4 16,3 0 0-16,-1 0-16 16,1 0 8-16,0-2 4 15,2 0 0-15,-3-3 0 16,4 0 0-16,-4-2 0 0,3 3 0 0,-2-5 0 16,2 2 0-16,-2-5-28 15,2 3 16-15,-2-7-20 16,1 2 16-16,-1-4 16 15,2 2 4-15,-2-5-28 16,2 3 12-16,-3-5-12 16,1 6 12-16,-3-3-8 15,3 6 8-15,-3-2 8 16,0 4 4-16,0-2 0 16,0 8 0-16,-5-4 0 15,3 6 0-15,-3-3-12 16,0 5 8-16,0-5 28 15,0 4-12-15,0-1-4 16,0 4-4-16,0-3 4 16,0 3-4-16,0-1 8 15,0 2-8-15,0 2 32 16,0-1-20-16,0 0 4 16,0 1-12-16,-3-1 20 15,3 3-16-15,-3 0 24 16,3 1-24-16,-2 1 12 15,4 0-12-15,-4 2 0 16,2 0-4-16,-3 3 28 16,3 2-20-16,-2-1-4 15,2 1-8-15,-5 0-4 16,5 3 0-16,-3-2 8 0,6-1-4 0,-3 0-4 16,2 0 4-1,-2-1-16-15,3-1 8 0,-3-1 20 16,2-1-8-16,1-3-4 15,-1-1 0-15,1-1-24 16,2 0 12-16,-2-3 4 16,1 3 4-16,2-5-100 15,1 2 56-15,-2-4-104 16,3 2 84-16,-1-5-128 16,1 3 108-16,0-5-216 15,-1 2 172-15</inkml:trace>
  <inkml:trace contextRef="#ctx0" brushRef="#br0" timeOffset="7191">1213 1 424 0,'0'-3'156'0,"0"3"-120"0,3 3-8 0,-3-3 104 16,0 0-76-16,2 0 48 16,1 0-60-16,-1 1 12 15,1 2-36-15,-3-1 52 16,3 1-40-16,-3 1 20 16,0 3-32-16,0 0 44 15,0 0-36-15,0 0-4 16,0 2-16-16,0 0 20 15,0 1-16-15,-3 1 32 16,3 1-28-16,-3 1 12 16,3 4-16-16,-5-1 0 15,3 2-4-15,-4 2 4 16,4 1-8-16,-3 2 16 16,3 0-12-16,-4 0-4 0,4-2 0 15,-3 0 12-15,5 0-8 0,-5-3-4 16,5-2 0-16,-5 0 20 15,5-2-12-15,-5-1 4 16,5-1-8-16,-5-1-8 16,5 3 4-16,-6-2-4 15,6-1 0-15,-5 3 8 16,5 3-4-16,-4-4-12 16,1 1 4-16,-2 2 20 15,5 0-8-15,-5 0-12 16,5 3 0-16,-5-1 12 15,5 0-4-15,-6-2 8 16,4 1-8-16,-3-4-12 16,3 1 4-16,-4-2 4 15,6-1 0-15,-5-2 0 16,5 1 0-16,-5-4-12 16,3 1 8-16,-3-2 12 15,2 2-4-15,-2-3 8 16,5 1-8-16,-2-3 8 15,2 3-8-15,-3-5-12 16,6 2 4-16,-6-2 12 16,3 3-4-16,-3-3-4 15,3 0 4-15,-2-3-16 16,4 3 8-16,-2-2 4 16,0 4 0-16,0-2-12 0,0 0 8 15,0 0 4-15,0 0 0 0,0 0 8 16,0 0-4-1,0 0-4-15,0 0 4 0,0 0-16 16,0 0 8-16,0 0 4 16,0 0 0-16,0-2 0 15,3 2 0-15,-3-2 8 16,3-1-4-16,-3-1 16 16,2 1-12-16,-2-3-20 15,3-1 4-15,-1-3-24 16,1 4 20-16,-1-6 4 15,1 5 8-15,-1-7-20 16,1 5 12-16,-1-7 4 16,1 5 4-16,-1-6 8 15,4 6-4-15,-4-5-36 16,3 2 16-16,-3 0 32 16,4 3-8-16,-4-3-8 15,3 2-4-15,0 1 4 16,3 2 0-16,-3-1-12 15,0 4 8-15,0-4 4 16,3 6 0-16,-3-3 0 16,2 0 0-16,-2 0 0 15,3 5 0-15,-1-2 8 16,1 1-4-16,-3-2-20 16,3 3 8-16,-3-3 4 15,5 5 4-15,-2-4 0 16,0 4 0-16,-1-3 8 0,1 3-4 15,-1-1-12-15,1 2 4 0,-3-1 4 16,0 0 0-16,0 0 0 16,0 0 0-16,-2 0 8 15,-1 0-4-15,3 0 16 16,3 0-12-16,-3 0-20 16,0 3 4-16,0-3 12 15,0 2 0-15,-3 0-4 16,4 3 4-16,-4-3-4 15,1 1 0-15,-3-1 8 16,2 1-4-16,1-2-4 16,0 2 4-16,-1 1-4 15,0 1 0-15,-2-3-12 16,0 6 8-16,0-4 4 16,0 3 0-16,0-3 8 15,0 4-4-15,0-2 8 16,3 1-8-16,-3 0-12 15,0 2 4-15,0-2 20 16,0 2-8-16,-3-2-12 16,3 2 0-16,-4-2 12 15,4 1-4-15,-3-2-4 16,6 1 4-16,-3 0-16 16,0 2 8-16,-3-2 12 15,3 3-4-15,-3-4-20 16,1 3 8-16,-3-2 12 0,5 0 0 15,-3 0-4-15,3 0 4 16,-3-3-4-16,3 3 0 0,-2-2 0 16,2 2 0-16,-3 0 32 15,1 0-16-15,-3-3-40 16,2 1 12-16,-2-3 20 16,3 3-4-16,-6-1-16 15,5 1 4-15,-4-3 20 16,5 3-4-16,-4-3-20 15,4 3 4-15,-1-3 20 16,3 0-4-16,-5 1-12 16,3-1 0-16,-6 0 12 15,6 1-4-15,-6-3 8 16,5 0-8-16,-2 0-4 16,3 2 4-16,-3 0-16 15,2 0 8-15,-2-2 4 16,3 3 0-16,-4-3 8 15,6 0-4-15,-7 0 8 16,5 2-8-16,-6-2-4 16,5 0 4-16,-4 0 4 15,1 0-4-15,-1 0-20 16,5 0 8-16,-6 0 4 16,5 0 4-16,-4 0 8 15,4 2-4-15,-2-2 16 16,3 3-12-16,-6-3-4 15,5 2 0-15,-4-2 20 16,5 2-12-16,-6-2 4 0,5 3-8 0,-4-6 12 16,4 3-12-16,-4-2 4 15,4 4-4-15,-5-2 4 16,6 0-8-16,-6-2-4 16,3 2 4-16,-2-2-4 15,4-1 0-15,-2 1 0 16,5 2 0-16,-5-2 0 15,5 2 0-15,-5-3-12 16,5 3 8-16,-2-2 12 16,2 0-4-16,-3-3-124 15,6 5 64-15,-3-2-232 16,0 4 160-16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0T13:58:27.04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1742 20 520 0,'5'-3'192'0,"-5"3"-152"0,5 0-8 16,-3 0 124 0,1 0-92-16,-3 0 60 15,3 0-68-15,-3-1 44 16,5 1-56-16,-3-3 40 16,4 3-48-16,-6-2 24 15,0 4-32-15,0-4 8 0,2 2-20 0,-2-2 8 16,2 2-12-16,-4-3 0 15,2 6-4-15,-5-6 12 16,2 3-12-16,-2-2 16 16,3 2-16-16,-6-2-4 15,1 2 0-15,-6-3 12 16,6 6-8-16,-6-3-12 16,2 0 0-16,-6 0 12 15,4 2-4-15,-5 0-12 16,6 3 4-16,-4-3 12 15,4 2-4-15,-4-1 24 16,7 2-16-16,-4-1 32 16,6 1-28-16,-6-3 20 15,5 2-20-15,-7 4 8 16,5-1-12-16,-5 0 0 16,4 2-4-16,-1-2 4 15,4 1-8-15,-2 2-20 16,5-1 8-16,-3 0-12 15,3 3 8-15,3-3 16 16,2 0 0-16,0-2-12 16,5 2 4-16,-3-2 4 15,6 0 0-15,2-3-20 16,0 3 12-16,-2-2 12 16,2 2 0-16,0-2-4 15,1 1 4-15,-2-1 4 0,2 2-4 16,-2-2-12-16,4 1 4 0,-3 2 12 15,1-1-4-15,-1-3-12 16,2 3 4-16,-1 0 4 16,1 2 0-16,-2-2 0 15,1 2 0-15,-4-2 0 16,3 2 0-16,-3-2 0 16,4 3 0-16,-4-6 8 15,3 3-4-15,-2-2-12 16,0 2 4-16,-3-3 12 15,0 3-4-15,-5 0 16 16,2-1-12-16,-4 1 16 16,2 0-16-16,-5-2 4 15,2-1-4-15,-4 1 12 16,-1 4-12-16,-5-4-4 16,6-1 0-16,-8 1 12 15,2 2-8-15,-5-2 4 16,5 1-4-16,-2-1-16 15,2 2 4-15,-1-2-4 16,3 0 0-16,-1-4 44 16,1 2-24-16,-1-3-8 15,2 0-8-15,-3-3 12 16,3 2-4-16,-2-2-4 16,1 3 4-16,-2-2-4 15,6-1 0-15,-3-1 0 0,3 4 0 0,-4-5-20 16,4 5 12-1,-3-2-12-15,5 2 8 0,-3-3-20 16,5 3 20-16,-4-1-144 16,4-2 84-16</inkml:trace>
  <inkml:trace contextRef="#ctx0" brushRef="#br0" timeOffset="2581">1228 659 384 0,'3'-4'140'0,"-3"4"-108"0,5-5-8 0,-5 3 100 16,3 2-72-16,-1-5 32 16,0 5-48-16,-2-2 40 15,0 4-44-15,0-4 12 16,0 2-28-16,0-2 44 16,0 2-32-16,0-3 12 15,3 3-24-15,-3-2 28 16,0 4-28-16,0-2 40 15,0 0-32-15,-3 0 12 16,3 3-20-16,-4-1 8 16,1 3-12-16,-2-3 0 0,5 2-4 0,-5 1 12 15,2 2-12-15,-5-2-20 16,6 1 4-16,-5 1 32 16,1 0-16-16,-1 0 0 15,2 2-4-15,-3 1 4 16,3-1-4-16,-5 0-20 15,3 0 8-15,-6 0 20 16,5 3-4-16,-7-1-4 16,3 1 0-16,-9-1 12 15,6 3-8-15,-10 2-4 16,4 3 0-16,-6 4 4 16,6 0-4-16,-4 7 16 15,4-5-12-15,-4 0-4 16,10-2 0-16,-2-4 4 15,4-1-4-15,-2-2-12 16,7-2 4-16,-2 0 12 16,5-3-4-16,-3-2-4 15,3 1 4-15,0-3-4 16,2-1 0-16,-1 1 8 16,4 0-4-16,-5-3 8 15,5 4-8-15,-3-6-12 16,3 0 4-16,-3-2-40 15,3 3 24-15</inkml:trace>
  <inkml:trace contextRef="#ctx0" brushRef="#br0" timeOffset="3813">666 1485 392 0,'0'0'148'0,"0"0"-116"0,3 0-8 0,-3-2 76 15,0 2-60-15,0-3 60 16,0 3-56-16,0-2 40 15,0 0-48-15,-3-3 24 16,3 3-32-16,-2-2 16 16,-1 4-24-16,-2-3 8 15,1 3-16-15,-7-2-24 16,6-1 4-16,-7 1 40 16,1 2-20-16,-4 0 44 15,2 2-32-15,-4 1-4 16,1 2-12-16,-4-1 12 15,5 3-12-15,-5 0 4 16,7-1-4-16,-2 4-8 16,2-1 4-16,0 0 20 15,4 0-12-15,-2-1 4 16,7 0-8-16,-4 2-8 16,3-1 4-16,-6-2-24 15,7 2 12-15,-1-2 4 16,2 2 4-16,0 0 0 15,3 0 0-15,-2 3 16 16,2 2-8-16,0 0-4 16,2-1 0-16,1 2 12 15,0 0-8-15,-1-1-4 0,1 2 0 16,-1 0 12-16,0-2-8 16,1-2-20-16,2-1 4 0,0-4 12 15,0 0 0-15,3-7-12 16,-1 2 4-16,1-6 4 15,3 1 0-15,-2-8 0 16,2 2 0-16,1-10 0 16,1 3 0-16,-1-5-20 15,1 3 12-15,0-3-4 16,2 6 4-16,-2-7 0 16,2 9 0-16,-5-3 8 15,3 4 0-15,-3-2 8 16,0 5-4-16,-5 0-12 15,2 5 4-15,-2-4 4 16,1 4 0-16,-4-3 24 16,1 5-12-16,-3 0 4 15,2 2-8-15,-2-3 72 16,0 6-44-16,0-1 4 16,0 2-24-16,0 3 40 15,0 3-28-15,0-3 12 16,0 1-24-16,0 2 20 15,2 1-24-15,2 3-4 16,-2 0-4-16,0 4 4 16,3 3-4-16,0-1-12 15,1 1 4-15,-2-2 12 0,1-3-4 16,1-5-28-16,1-2 12 16,-1-6-84-16,1-1 56 0,1-9-224 15,-1 0 148-15</inkml:trace>
  <inkml:trace contextRef="#ctx0" brushRef="#br0" timeOffset="4760">1593 701 560 0,'0'-5'208'16,"0"5"-164"-16,0 5-8 0,0-3 76 16,0 0-68-16,-3 1 36 15,3-1-48-15,-2 0 36 16,2 3-40-16,-3-3 28 15,6 0-28-15,-6 3 0 16,3 2-16-16,-2-2 44 16,2 1-28-16,-6-1 12 15,4 2-24-15,-3 0 20 16,3 0-24-16,-4 0 12 16,4 2-12-16,-3 0 20 0,2 0-20 15,-2 5-4-15,3 0-4 0,-6 2 12 16,3 2-8-16,-5 3 4 15,5 4-4-15,-5 1 12 16,4-1-12-16,-3 0-4 16,1-2 0-16,-5 3 4 15,6-3-4-15,-6-3 16 16,3 1-12-16,-5-3-20 16,5 0 4-16,-3-1 20 15,3-3-4-15,0 0-4 16,2-1 0-16,0-1-16 15,4-1 8-15,-4-1 12 16,5-3-4-16,-2-6-4 16,5 2 4-16,-5-6-84 15,5 3 44-15</inkml:trace>
  <inkml:trace contextRef="#ctx0" brushRef="#br0" timeOffset="5989">1426 1511 372 0,'2'-5'140'0,"-2"5"-112"0,3-5-4 15,-1 3 56 1,1 4-48-16,-1-4 60 16,1-1-56-16,0-1 56 15,-1 1-56-15,-2-1 12 16,2 4-32-16,-2-5 28 16,0 5-28-16,-2-4 40 0,2 4-32 15,-2-3 48 1,-1 3-40-16,-2-2 56 0,0 0-52 0,-6-1 20 15,4 3-36-15,-6 0 44 16,6 3-36-16,-8-1 48 16,4 3-44-16,-6-1 36 15,4 4-36-15,-5-2 36 16,3 3-40-16,-2-1 4 16,1-2-20-16,1 1-8 15,5 0 0-15,0-2 4 16,2-1-4-16,1 1-20 15,4 2 8-15,-2-2-4 16,5 2 4-16,-2-3 8 16,2 0 0-16,0 1 0 15,4 0 0-15,-1-5 0 16,2 2 0-16,3 1-28 16,2 1 16-16,3-4-4 15,-1 2 8-15,1-2 8 16,-1 2 0-16,4 1 0 15,-1 1 0-15,0 1 0 16,0 2 0-16,0-3 0 16,1 3 0-16,-4-2-20 15,1 2 12-15,-3 0-32 16,3 2 24-16,-6 0 4 16,3 0 12-16,-5 3-12 15,3-1 8-15,-5 1 12 16,1-1-4-16,-4 1-12 0,3 2 4 0,-3-3 28 15,0 1-12-15,-3-1-12 16,3 1-4-16,-4-1 40 16,-1 1-24-16,-6-3 0 15,7 0-8-15,-9-2 12 16,2 2-8-16,-4-2 24 16,5 2-20-16,-7-2 32 15,4 0-28-15,-5-2-12 16,6-1-8-16,-6-4 40 15,5 3-24-15,-2-3 8 16,2 0-12-16,-2-3 4 16,2 1-8-16,1-3 8 15,4 3-8-15,-2-5-12 16,5 5 4-16,-5-5 4 16,5 5 0-16,-3-5-28 15,3 4 16-15,-2-3-4 16,4 3 8-16,-2-4-72 15,2 5 44-15,-2-3-172 16,5 3 116-16,-4-5-440 16,4 0 296-16</inkml:trace>
  <inkml:trace contextRef="#ctx0" brushRef="#br0" timeOffset="7731">1929 648 340 0,'-2'-7'128'0,"2"7"-100"0,-5-2-8 0,2-1 124 16,3 6-84-16,-5-3 80 15,5 0-80-15,-3 0 20 16,3 0-44-16,-5 0 20 16,5 0-28-16,-2 0 44 15,4 0-40-15,-2 2 36 16,0 0-36-16,0 1 16 15,0 1-28-15,-2 1 28 0,2 2-32 0,-2 0 32 32,4-1-32-32,-2 1 20 0,2 3-20 0,1-4-8 15,-1 4-4-15,1-1 4 16,0 0-4-16,-1 3-4 16,3-1 4-16,-2 1 12 15,2 1-8-15,0-1-4 16,0-1 0-16,0 3-4 15,3 2 0-15,-4 5-12 16,2 0 8-16,-1 6 20 16,3 1-8-16,-4-3-12 15,4 1 0-15,0-3 12 16,-1 0-4-16,1-3-4 16,-1 1 4-16,1-3 12 15,-1-2-8-15,-1 1-20 16,1-4 4-16,-2-2 12 15,1 1 0-15,-2-2 8 16,1 1-8-16,-2-2 32 16,2 0-20-16,-2-2 12 15,-1 0-16-15,0-2-16 16,1-1 0-16,0 1-4 16,-1 0 0-16,-2-3 24 15,3 0-8-15,-1 3-20 16,1 0 4-16,-1-5 12 15,1 1 0-15,0-1-12 16,-1 3 4-16,-2-3 28 0,0 0-12 16,2 2-32-16,1 1 12 0,-3-1 8 15,2 0 4-15,-2 1-4 16,3-1 4-16,-3-2-4 16,0 0 0-16,0 0 0 15,0 0 0-15,0 0 0 16,0 0 0-16,0 0 0 15,0 0 0-15,0 0-100 16,0 0 56-16</inkml:trace>
  <inkml:trace contextRef="#ctx0" brushRef="#br0" timeOffset="8992">2296 1285 528 0,'3'-4'196'0,"-3"4"-152"0,2 0-12 0,-2 0 124 16,0 0-92-16,0 1 72 16,3 2-80-16,-3-1 48 15,0 5-60-15,0 3 40 16,2-1-48-16,-2 2 32 16,3 3-36-16,-3 2 36 15,0 0-40-15,0 3 20 16,0 1-28-16,0 3 36 15,0-2-32-15,0-1-12 16,0 1-8-16,0 0 4 16,0 0-4-16,0 0-4 15,0-3 4-15,-3 2-4 0,3 1 0 0,-2 0-12 16,2-1 8-16,-3-1 12 16,6-3-4-16,-3-2-4 15,0 0 4-15,0-3-4 16,0-2 0-16,-3-2 8 15,3 2-4-15,-2-2-12 16,2 0 4-16,-3-5 12 16,6 1-4-16,-3-6-12 15,2 3 4-15,-2-6 4 16,0-1 0-16,0-7-28 16,3 5 16-16,-3-10-12 15,2 5 12-15,1-4 16 16,2 2 0-16,0-5-48 15,3 6 28-15,-3-4 20 16,2 5 0-16,-2-2-8 16,3 4 0-16,-3 1 4 15,0 4 0-15,0 0 16 16,3 2-8-16,-3 1-4 16,3 4 0-16,-1 0-4 15,3 2 0-15,-2-2 16 16,-1 2-8-16,1 1 4 15,0-1-4-15,-1 0-16 16,1 3 4-16,-3 0 12 16,2 1-4-16,-1-1 16 15,-2 2-12-15,-1 0 4 0,2 0-4 16,-8 2 12-16,3 1-12 16,-2 1 4-16,-1 1-4 0,-1-1 12 15,-2 2-12-15,-1 1-4 16,2 2 0-16,-3-2-4 15,3 2 0-15,-3-2 16 16,3 0-8-16,-5-3 24 16,3 1-20-16,-4-3-12 15,7 0-4-15,-7-2 12 16,4 0-4-16,-3-2 16 16,5-1-12-16,-6-1-12 15,6 1 0-15,-2-4-24 16,2 2 16-16,-3-4-108 15,3 0 64-15,0-5-204 16,3 0 144-16,-4-7-332 16,4 0 252-16</inkml:trace>
  <inkml:trace contextRef="#ctx0" brushRef="#br0" timeOffset="10179">2099 496 496 0,'-3'-2'184'0,"3"2"-140"0,3 0-16 16,-3 0 128-16,0 0-92 0,2 0 80 16,1 2-84-16,0 0 40 15,1 1-60-15,1 1 8 16,3 1-32-16,-3 2 28 15,3 2-28-15,-1 0 48 16,1 3-36-16,0-1 20 16,2 3-28-16,0 0 8 15,0 0-16-15,0-1 28 16,2 1-24-16,-1 0-24 16,-1 0 4-16,3-3 0 15,-1 1 4-15,-2-3 8 16,3 2-4-16,-3-4-12 15,3 3 4-15,-3-4 28 16,3 4-12-16,-1-1-12 16,1 0-4-16,2-2 12 15,0 2-4-15,3-2-12 16,-1 0 4-16,2 0 4 16,1 0 0-16,2 0 24 15,-1 2-12-15,-1 0-20 16,0 0 0-16,0 0 32 15,1 1-16-15,-1-1-8 16,-2 2-4-16,-1 1 4 16,-2-1 0-16,1 1-20 15,-4 4 12-15,1-2 20 16,2 0-4-16,-2-1 4 16,-1 1-4-16,4-2-24 15,-1 2 8-15,0-3 32 0,3 3-16 0,-1-5-16 16,4 3 0-16,-1-3 12 15,6 2 0-15,-4-2 8 16,1 1-8-16,-3-3-20 16,0 2 8-16,0-2 20 15,1 0-4-15,-3 2-20 16,-1 2 4-16,1-2 20 16,-3 1-4-16,0-3-20 15,1-1 4-15,-1-1 20 16,0 2-4-16,3 0-4 15,-1 0 0-15,1-3-16 16,-3 1 8-16,0 0 12 16,-2-1-4-16,0-2 8 15,0 3-8-15,-6-3-4 16,3 1 4-16,-5-3-16 16,3 2 8-16,-5-2-208 15,-1 0 116-15</inkml:trace>
  <inkml:trace contextRef="#ctx0" brushRef="#br0" timeOffset="11453">3579 1534 332 0,'0'-8'120'0,"0"8"-92"0,0 0-8 15,0 0 132 1,0 0-88-16,-2 0 72 16,2 0-80-16,-3-2 40 15,3 2-56-15,-2-2 32 16,-1-1-40-16,-2-1 8 0,5 0-24 0,-5-4 0 15,5 6-8-15,-5-5 36 16,2 5-20-16,-4-5 40 16,5 5-36-16,-9-5 48 15,6 4-44-15,-5-1 28 16,5 4-32-16,-5-3 28 16,3 3-32-16,-6 0 20 15,2 3-24-15,-4-1 8 16,5 3-16-16,-5 2 36 15,3-1-24-15,-6 1-12 16,5 0-8-16,-2-2 12 16,2 2-8-16,0 0-20 15,6 0 4-15,-3-2 12 16,5 1 0-16,-3-1-4 16,5 2 4-16,-1-2-4 15,4-1 0-15,0-1-12 16,4 1 8-16,-1-2 12 15,2 0-4-15,3 1-12 16,0 1 4-16,1 1 4 16,2-1 0-16,-1 1-12 15,2 0 8-15,1-3 4 16,0 3 0-16,-3 0 0 16,0 1 0-16,-2-1 8 15,1-1-4-15,-1-1-12 0,3 2 4 16,-4-1 4-16,0 3 0 15,-1 0 0-15,1 2 0 0,-1-2 8 16,-2 2-4-16,1-2-4 16,1 2 4-16,-4-2-16 15,1 2 8-15,-1-2 12 16,0 2-4-16,-2-2 16 16,0 2-12-16,0-2-12 15,0 2 0-15,0-2 12 16,0 2-4-16,-2-2 8 15,2 3-8-15,-2-4-12 16,-1 1 4-16,-2-2 4 16,2 2 0-16,-4-3 8 15,5 1-4-15,-9-3 16 16,6 3-12-16,-7 0 4 16,4-1-4-16,-5 1-16 15,3 2 4-15,-7-3 28 16,1 1-12-16,-4-3-20 15,5 1 0-15,-3-3 20 16,3 2-4-16,-3-4 32 16,3 2-24-16,0-3-12 15,5 3-8-15,-3-2-4 16,6 0 0-16,-4-3-12 16,6 3 12-16,-2-5-48 15,4 2 28-15,-2-2-196 16,5 3 124-16,-3-6-476 0,3 6 320 15</inkml:trace>
  <inkml:trace contextRef="#ctx0" brushRef="#br0" timeOffset="14788">1203 2101 164 0,'-5'-4'60'0,"5"4"-44"0,0 0-8 0,-3 0 112 16,3 0-68-16,-2 0 32 15,-1 4-48-15,-2-1 56 16,5 1-52-16,-5-1 52 15,3 1-52-15,-3-1 16 16,5 1-36-16,-6-2 16 16,4 3-20-16,-3-3 8 15,5 3-12-15,-5 0 0 16,5 1-4-16,-5-1 4 16,0 2-8-16,-3-2 24 15,3-1-16-15,-5 1 12 16,5-1-12-16,-5 1-8 15,2 0 0-15,-5-1 4 16,6 1-4-16,-8-1-20 16,5 3 8-16,-10 0 32 15,4 0-16-15,-7-2 0 16,3 2-4-16,-8 0 4 0,8 2-4 16,-8-2-12-16,8 2 4 0,-2 0 4 15,3 0 0-15,-3 3-12 16,4-1 8-16,-7 1 4 15,4-1 0-15,-6 1 8 16,4-1-4-16,-7 3 16 16,4-1-12-16,-4 2-4 15,5 3 0-15,-3-5-24 16,5 4 12-16,-2-1 12 16,7-2 0-16,0 0 24 15,6-3-16-15,-4-2 24 16,8 1-24-16,-1-3-32 15,3-1 12-15,-1-1-8 16,5 0 8-16,-4-3 8 16,6 3 0-16,-2-5-12 15,2 1 8-15,-3-1-32 16,6 0 20-16,-3 0-180 16,0 0 108-16</inkml:trace>
  <inkml:trace contextRef="#ctx0" brushRef="#br0" timeOffset="15912">282 2897 372 0,'0'0'140'0,"0"0"-112"0,2 0-4 16,-2-2 92-1,3 2-68-15,-3-2 24 16,0 2-40-16,0-5 40 15,0 3-40-15,0-3 20 16,0 3-32-16,-3-5 8 16,1 2-16-16,-3-4 0 15,2 4-4-15,-5-4 48 16,4 5-32-16,-7-3 32 16,4 2-28-16,-6-2 28 0,5 5-32 0,-7-3 4 15,5 5-16-15,-7-2 20 16,1 4-20-16,-4-2-4 15,5 5-4-15,-3 0 40 16,6 4-24-16,-3 0-8 16,2 0-8-16,0 3-16 15,6 1 8-15,-4 1 12 16,6 2-4-16,-5 3 24 16,5-3-16-16,-3 0-4 15,6 0-4-15,-3 0-4 16,2 0 0-16,1 3 0 15,2-1 0-15,-3 3 0 16,6-1 0-16,-3 1 8 16,2-2-4-16,1 1-12 15,0 1 4-15,-1 0 4 16,3-3 0-16,0 1 8 16,0-1-4-16,2-4-12 15,1 0 4-15,0-8 4 16,2 1 0-16,0-9 0 15,3-3 0-15,-1-11 0 16,3 3 0-16,1-10 0 16,1 4 0-16,1-6 0 15,0 6 0-15,0-6-20 16,-3 7 12-16,0-5 12 16,-3 4 0-16,-1-1 8 15,-1 3-8-15,-3-1-4 0,1 4 4 16,-3 0 20-16,0 5-12 0,-2 0-20 15,0 2 0-15,-3 3 12 16,2 1 0-16,-2 3 8 16,0 5-8-16,-2-1-4 15,2 3 4-15,-3 3-4 16,6-1 0-16,-3 2 16 16,0 1-8-16,0 2 4 15,2 2-4-15,0 0-8 16,3 0 4-16,1 0 12 15,-1-2-8-15,-1 0 4 16,2-3-4-16,-1 1-24 16,2-1 8-16,1-4-40 15,-1 0 28-15,1-9-116 16,2 2 76-16,0-5-360 16,1 0 232-16</inkml:trace>
  <inkml:trace contextRef="#ctx0" brushRef="#br0" timeOffset="16963">1263 2124 280 0,'0'-6'104'0,"0"6"-84"0,3-5 0 0,-3 0 120 16,0 5-80-16,0-4 52 15,0 1-64-15,0-3 0 16,3 3-28-16,-3-1 32 15,0 1-28-15,0 1 32 16,0 2-32-16,0-2 32 16,0 4-32-16,0 0 48 15,0 3-40-15,-3 2 28 16,3 0-32-16,-3 2 8 16,3 2-20-16,-2 1 28 15,2 2-28-15,-2 0 20 16,-1 2-20-16,-2 0 20 15,2 0-24-15,-4 0-4 16,5 0-4-16,-6 0 12 16,3 0-8-16,-3 0 48 15,5 2-28-15,-4 1 4 16,2 0-20-16,-3 1 0 16,6 1-4-16,-6 9 4 15,6-2-8-15,-6-1-4 16,6-2 4-16,-6-1-4 0,3-4 0 0,-3 3 24 15,6 0-12-15,-3-4-4 16,2-6-4-16,-2-1-16 16,3-1 8-16,-3 1 12 15,2 1-4-15,-2-1-12 16,5-3 4-16,-3-2 12 16,3 0-4-16,-2-7-36 15,4 3 16-15,-2-8-100 16,6 2 64-16,-6-4-152 15,2 3 116-15</inkml:trace>
  <inkml:trace contextRef="#ctx0" brushRef="#br0" timeOffset="18045">1241 2830 372 0,'0'5'140'0,"0"-5"-112"0,-2 0-4 0,-1-2 40 16,6 2-40-16,-6-5 32 16,3 5-28-16,-3-2 44 15,1 2-40-15,-3-5 28 16,2 3-32-16,-2-5 16 15,2 5-24-15,-4-3 28 16,2 5-32-16,-5-2 48 16,5 4-36-16,-5-2 40 15,2 5-40-15,-4-3 4 16,4 3-20-16,-7-1 20 16,5 3-20-16,-5 2 24 15,2 3-24-15,-5 2 32 16,5-1-28-16,-4 1 12 15,4 0-16-15,-2 2-16 0,7-4 0 16,-2-1 4-16,2 1 0 0,1-3 0 16,4 2 0-16,1-4-12 15,2 2 8-15,0-2-4 16,2 3 0-16,3-6 8 16,3 3 0-16,2-5 8 15,0 1-4-15,3-3 8 16,-1 2-8-16,1-2-12 15,0 0 4-15,0 0 12 16,2 5-4-16,-2-3-4 16,-1 0 4-16,1-2 4 15,2 2-4-15,-3 3-4 16,-1 2 4-16,-4 0-4 16,3 2 0-16,-2-2 8 15,2 2-4-15,-5-2 8 16,3 2-8-16,-6 0 8 15,3 1-8-15,-5-1-4 16,0 0 4-16,-2 3 4 16,2-1-4-16,-5-2 8 15,-1 3-8-15,-1-3 8 16,5 3-8-16,-9-3 16 16,6 2-12-16,-7-2-12 15,4 1 0-15,-7-3 20 16,5 2-8-16,-8-2 4 15,3 2-4-15,-6-2-16 0,6 2 4 16,-5-4 4-16,5 1 0 0,-3-3-20 16,3-1 12-16,-3-2-24 15,6 0 20-15,-1-2-20 16,5 2 16-16,1-3-168 16,2 1 104-16</inkml:trace>
  <inkml:trace contextRef="#ctx0" brushRef="#br0" timeOffset="19291">1494 2166 176 0,'-2'-7'64'15,"2"7"-48"-15,-3 2-8 0,0-2 104 16,3 0-64-16,-2-2 88 16,4 2-80-16,-2-2 60 15,0-1-64-15,0-1 48 16,0 4-56-16,-2-5 40 15,2 5-48-15,-3-2 52 16,3 2-52-16,-2-2 44 0,4 2-44 0,-2-3 24 16,0 3-32-1,0-2 16-15,0 4-24 0,0 1 8 16,5 1-16-16,-2 3 0 16,2 0-4-16,-3 0 4 15,3 0-8-15,-2 0 8 16,2 2-8-16,-2 0 8 15,2 3-8-15,0-3 8 16,0 0-8-16,0-2-4 16,0 0 4-16,0 2-4 15,0 3 0-15,0-3 24 16,0 0-12-16,0 0 4 16,1 3-8-16,-4-1-24 15,3 1 8-15,0-4 32 16,0 4-16-16,0-2 8 15,2 1-8-15,-1 1 4 16,1 1-8-16,1 1 8 16,2 2-8-16,-2-5 8 15,2 4-8-15,-3-2-4 16,4 1 4-16,-4 0-16 16,3-1 8-16,-2-1 12 15,2-1-4-15,-3 1 24 16,1-1-16-16,0 1-12 15,-1-1-4-15,1-4 4 16,2 3 0-16,-3-4 24 16,1 4-12-16,-3-3-12 0,3-1-4 15,-3-1 12-15,3 0-4 0,-3 0-12 16,2-1 4-16,-2 0 12 16,3 3-4-16,-3 0-4 15,0 1 4-15,-5-7 4 16,3 4-4-16,-3-5 16 15,4 2-12-15,2 1 4 16,-1 4-4-16,-5-5-24 16,2 1 8-16,-2-2-4 15,3 6 4-15,-3-4 16 16,0 1-4-16,0-6-72 16,2 2 36-16</inkml:trace>
  <inkml:trace contextRef="#ctx0" brushRef="#br0" timeOffset="21858">1982 3088 436 0,'3'-11'160'0,"-3"11"-124"0,0 0-8 0,0 0 80 16,0 0-64-16,0 0 44 15,0 0-52-15,-3 0 52 16,3 0-52-16,-2 0 20 16,2 0-36-16,-2 6 0 15,2 4-12-15,-3-13 20 16,3-1-16-16,-5-10 32 15,2 0-28-15,-2 0 12 16,5 5-16-16,-5 0 20 16,3 2-20-16,-6 2 40 15,5 3-28-15,-7 0 20 16,5 4-24-16,-5 0 28 16,2 3-32-16,-1-5-12 15,3 2-8-15,-6 1 4 16,4 1 0-16,-2 5 0 15,2 1 0-15,-2-3-12 16,3-1 8-16,-4 6 12 16,4 2-4-16,-6-3 24 15,5 1-16-15,-1-3 12 16,1 2-12-16,-2-1-8 16,5 1 0-16,-3 1-4 0,3-1 0 15,0 1 0-15,3 2 0 0,-1-3-12 16,6 3 8-16,-3-3-16 15,4 3 12-15,2-2 4 16,-1-1 4-16,3 1-20 16,-1-1 12-16,3-4 20 15,0 0-4-15,-2-2-4 16,2 1 0-16,0-8-4 16,0 2 0-16,3-9 8 15,-1 2-4-15,1-9-28 16,2 4 12-16,-4-8-48 15,1 4 32-15,-2-5 24 16,0 7 4-16,0-4 12 16,1 4-8-16,-1-2-12 15,0 2 4-15,-3-2 20 16,4 2-8-16,-6 3-20 16,2 4 4-16,-5-3 32 15,1 6-16-15,-3-1 0 16,3 3-4-16,-6 4 12 15,3 3-8-15,-5-1-4 16,5 1 0-16,-2 0 4 16,2 2-4-16,-3 2-12 15,3 0 4-15,-2 2 28 16,4 1-12-16,-2 2 4 16,3 0-8-16,-1-1-24 15,3 1 8-15,3-2 12 0,0-3 0 16,1-2-12-16,2-3 4 15,2-6-68-15,-1 2 40 0,0-7-224 16,4 0 140-16</inkml:trace>
  <inkml:trace contextRef="#ctx0" brushRef="#br0" timeOffset="23179">1704 2062 312 0,'-7'-2'112'0,"7"2"-84"0,-6 0-12 16,4 0 64-1,2 0-48-15,-3 0 68 16,1 0-60-16,-3 0 44 16,5 0-48-16,-3 0 16 15,6 0-32-15,-3 0 60 0,0 0-44 16,0 0 20-16,5 2-36 0,0 1 28 15,3 1-32-15,-1-1 20 16,1 1-20-16,2-2 0 16,0 3-8-16,3-3 4 15,-1 3-8-15,1 0-4 16,-1-1 4-16,1 1 20 16,2 2-12-16,-2 0-4 15,0-1-4-15,-3 1-16 16,2 3 8-16,-1-4 12 15,1 4-4-15,1-3 16 16,-3 2-12-16,-3-2 16 16,4 2-16-16,-4-2-20 15,3 2 4-15,-2-2 12 16,2 2 0-16,0-2 24 16,1 0-16-16,-2 0 32 15,4 0-28-15,0-3 4 16,0 3-12-16,-1-2 4 15,1 2-8-15,-1 0 16 16,4 0-12-16,-1-1-20 16,0 1 4-16,0 0 32 15,0 0-16-15,3-2-8 16,0 2-4-16,-1-3 12 16,1 3-4-16,0-2 32 15,-3-1-20-15,0 1-12 16,-2 1-8-16,-3 2 20 15,3-1-8-15,-1-3 16 0,1 0-16 0,0 1 4 16,-1 0-4-16,1-3-8 16,-1 3 4-16,4 0 12 15,-1-1-8-15,2 3 16 16,2 0-16-16,-2-2-4 16,3 1 0-16,0 1 4 15,1 0-4-15,-1 2-4 16,-2 1 4-16,0-3 20 15,-1 1-12-15,-2 2 24 16,-2-1-24-16,-3 0-12 16,0 1-4-16,-2-3 4 15,2-1 0-15,-2-1-28 16,-1 2 16-16,-1-5 12 16,1 2 4-16,-2-4-28 15,0 0 12-15</inkml:trace>
  <inkml:trace contextRef="#ctx0" brushRef="#br0" timeOffset="24396">2962 2978 340 0,'-3'-3'128'0,"3"3"-100"0,0-2-8 0,0 0 88 16,0 4-64-16,-2-2 80 16,2 0-72-16,-5-2 16 15,0 2-36-15,-6-3 40 16,6 1-40-16,-7 0 64 16,2 4-56-16,-5-4 44 15,2 2-48-15,-7-2 44 16,5 4-48-16,-6-2 20 15,6 4-32-15,-5 1 16 16,7 0-20-16,-5-1 20 16,6 3-24-16,-4 0 24 15,7 0-24-15,-7 2 12 16,6 0-12-16,-5 1-8 16,5 1 0-16,-3-4-4 15,5 2 0-15,1-2 0 16,2 0 0-16,0 0-20 15,2 0 12-15,1-3 4 16,2 3 4-16,0 0-12 16,5 0 8-16,0-2 12 15,0 2-4-15,2-3-12 16,1 1 4-16,2-3-4 16,0 0 0-16,1-2 8 15,1 3 0-15,1-1 8 16,-1 3-4-16,1-1-20 15,0 3 8-15,2-2 20 16,0 2-4-16,-2 0-4 0,2-1 0 16,-2 4-24-16,-1 1 12 15,-1 3 20-15,-2 0-4 0,-3 0 4 16,4 2-4-16,-8 0-16 16,4 0 4-16,-6 0 12 15,2-2-4-15,-4 0-4 16,-1-3 4-16,-2 1-4 15,0-3 0-15,-8-2 32 16,8 1-16-16,-8-3-12 16,5 2-8-16,-4-4 12 15,2 1-4-15,-5-4 16 16,4 0-12-16,-1 0-20 16,2 3 4-16,-3-3 12 15,3 0 0-15,-2-3 8 16,1 3-8-16,-2-2-20 15,4 0 8-15,-2-3 4 16,4 5 4-16,-1-5-36 16,3 5 20-16,-3-2-84 15,6 2 60-15,-3-4-160 16,5 1 112-16</inkml:trace>
  <inkml:trace contextRef="#ctx0" brushRef="#br0" timeOffset="26737">3584 2088 300 0,'-2'-7'112'0,"2"7"-88"0,-3-5-8 0,1 3 72 16,4 2-52-16,-2-2 84 15,0-1-68-15,0-1 60 16,0 4-60-16,-2-3 16 16,2 3-40-16,-3-2 16 15,3 4-24-15,-5-2 28 16,5 0-32-16,-2 3 32 15,4-1-32-15,-2 0 56 16,0 3-40-16,0 4 4 16,0 0-24-16,0 0 36 15,0 3-24-15,0-1 32 16,3 3-32-16,-3 0 12 0,0 0-20 16,0 0 28-16,0 0-28 15,0-1 12-15,0 1-16 16,0 0 12-16,0 0-16 0,-3 0 16 15,3-1-16-15,-2 1 4 16,2 0-4-16,-3 0 28 16,1 1-20-16,-3 2 12 15,5 1-16-15,-6 3 0 16,4 2-4-16,-3 0-16 16,5 0 4-16,-5 0 12 15,5 0-4-15,-3-3 8 16,3 2-8-16,-2-4-4 15,4 0 4-15,-2-4-16 16,0-2 8-16,-2-4 20 16,2 4-8-16,-3-2 4 15,6-2-4-15,-3 2-16 16,0 1 4-16,0-2 12 16,0 0-4-16,0-2-4 15,0 3 4-15,-3-5 12 16,3 1-8-16,-2-4-12 15,2 3 0-15,-3-7-76 16,6 2 44-16,-3-5-164 16,0 3 116-16</inkml:trace>
  <inkml:trace contextRef="#ctx0" brushRef="#br0" timeOffset="28044">3804 3024 424 0,'-2'-3'156'0,"2"3"-120"0,-2-4-8 0,-1 1 104 16,6 6-76-16,-3-6 60 16,0 1-72-16,0-2 48 15,0 1-52-15,0-1 52 16,0 4-56-16,-3-5 0 15,3 3-20-15,-5-5 24 16,0 5-24-16,-5-5 64 16,5 4-44-16,-8-1 28 15,5 4-36-15,-7 0 16 16,5 2-24-16,-5 0 16 16,3 3-20-16,-4 0 28 15,4-1-28-15,-4 3 12 16,6 0-16-16,-3 0-8 15,4 2 0-15,-4 0 4 16,2 0-4-16,-1-2 16 16,4 3-12-16,-2-1 4 15,3 0-4-15,-1-2-8 16,3 0 4-16,0 0-4 16,5 2 0-16,0-2-20 0,2 0 12 15,3 0 12-15,3-1 0 0,2 1-28 16,0 0 12-16,3-2 4 15,0 2 8-15,2-3-44 16,0 1 24-16,3-5-36 16,0 2 32-16,-1-4-16 15,-2 2 24-15,1-5-16 16,-1 5 16-16,-5-4 8 16,0 4 8-16,-2-5-12 15,-1 5 8-15,-4-2 4 16,2 2 0-16,-5-2 16 15,0-1-8-15,-5 1 4 16,2 4-4-16,-4-2 12 16,1 3-12-16,-3-3 24 15,1 2-20-15,-5-2 12 16,6 5-12-16,-6-1 12 16,3 3-16-16,-3 0 16 15,3 2-16-15,-3 3 24 16,3-1-20-16,-2 3 24 15,4 0-24-15,-2 2-20 16,5 2 0-16,-3-2 32 16,3 0-16-16,0 1 0 15,3-4-4-15,-1 1-4 16,3-2 0-16,0-1 8 16,3 1-4-16,-3-4-12 15,4 4 4-15,2-2-4 16,1 1 0-16,1-4 8 0,2 0 0 0,0-5 0 15,3 3 0-15,-1-3 0 16,1 0 0-16,2-2-20 16,0 3 12-16,0-6-4 15,1 1 4-15,-1-3-72 16,-2 3 44-16,-1-5-208 16,1 0 140-16</inkml:trace>
  <inkml:trace contextRef="#ctx0" brushRef="#br0" timeOffset="30176">1173 3571 52 0,'0'-2'16'0,"0"2"-12"0,0 0 0 0,0 0 24 16,0 0-16-16,-3 0 100 15,3 0-60-15,-3-2 92 16,3 2-84-16,-2-5 68 15,4 3-72-15,-4-3 12 16,2 2-36-16,-5-1 24 16,5 4-32-16,-2-4 12 15,4 4-20-15,-2-3 44 16,0 3-32-16,0-2 48 16,0 2-44-16,0-2 12 15,0 4-28-15,0-2 28 16,0 0-28-16,0 0 12 15,0 0-16-15,0 0 0 16,0 0-4-16,0 0 20 16,0 5-16-16,0-1 32 15,0 0-28-15,0 1 12 16,2 0-16-16,-4 2 20 16,2-1-20-16,-2 2 24 15,4 1-24-15,-2 0 24 16,0 0-24-16,0 2 4 15,0 1-8-15,0-1 12 16,2 4-12-16,-2-2 16 0,3 1-16 16,-3 0-12-16,2 2 0 0,-2 0 20 15,3-2-8-15,-3-1 4 16,0 1-4-16,0 2 4 16,3 3-8-16,-3-3 8 15,0-2-8-15,0-2 16 16,2-1-12-16,1-2-12 15,-1 2 0-15,-2 1 4 16,0-1 0-16,0 6 0 16,0-1 0-16,0 0 8 15,0 3-4-15,0 1 8 16,0-2-8-16,0 1 8 16,0-3-8-16,0 0 16 15,0 0-12-15,-2 0 16 16,2-2-16-16,-3 0-20 15,3 0 4-15,-2-1 32 16,2-1-16-16,-3-3-8 16,6-2-4-16,-3-2-4 15,0-1 0-15,0-4-20 16,0 2 16-16,0-4-128 16,0 2 80-16,0-2-260 15,2 0 180-15</inkml:trace>
  <inkml:trace contextRef="#ctx0" brushRef="#br0" timeOffset="31332">1281 4411 352 0,'-2'-3'132'0,"2"3"-104"0,0-4-8 16,0 1 96-1,0 3-68-15,-3-4 76 16,3 1-68-16,-5-1 48 16,3 4-60-16,-6-2 60 0,3 2-64 15,-5 0 36-15,5 2-44 0,-5 0 36 16,2 3-40-16,-2-1 40 16,5 3-40-16,-5 0 12 15,2 2-24-15,-2 1 20 16,5-1-24-16,-5 2 24 15,5 3-24-15,-5-2-4 16,5 1-4-16,-3-1 4 16,6-1-4-16,-3-1 8 15,2-1-8-15,1-2-12 16,2 0 4-16,0 0-4 16,2 2 0-16,1-2 16 15,-1 1-4-15,1 0-20 16,-1-1 8-16,3-3-4 15,0 3 4-15,3-2 8 16,-1-1 0-16,1-1-12 16,2 1 8-16,0-1 20 15,0 1-8-15,1-4-12 16,1 2 0-16,-2-4-4 16,0 2 0-16,-2-4 16 15,2 1-4-15,-2-1 16 16,-1 4-12-16,-4-5-20 15,2 5 4-15,-5-5 32 16,0 5-16-16,-3-2 16 16,1 4-12-16,-6-4-8 15,3 2 0-15,-5-3 4 16,2 3-4-16,-1 0-4 0,3 5 4 16,-4 0-16-16,5 0 8 0,-5-1 12 15,5 0-4-15,-3 4-12 16,6 1 4-16,-6 2-4 15,6 1 0-15,-3 2 16 16,2 0-4-16,-2-1 8 16,5 3-8-16,-5 1-20 15,2-1 8-15,-1-1 12 16,4 4 0-16,-3 2-12 16,3-3 4-16,0 0 12 15,5 1-4-15,-3 1 8 16,3-1-8-16,-2 2-4 15,2-3 4-15,-2-4-4 16,2-3 0-16,0-3-12 16,2-2 8-16,1-4-4 15,2 1 0-15,0-6 24 16,3 3-8-16,2-2-28 16,0 0 8-16,0-2 4 15,0 1 8-15,1-4-144 16,-4 2 80-16,1-6-228 15,-3-1 164-15</inkml:trace>
  <inkml:trace contextRef="#ctx0" brushRef="#br0" timeOffset="32817">2767 3615 176 0,'-3'-5'64'0,"3"5"-48"0,-2-4-8 0,-1 1 148 15,6 3-88-15,-6-2 88 16,3 2-92-16,-2-4 40 16,2 4-64-16,-3-3 52 15,6 6-56-15,-6-3 28 16,3 1-36-16,-5 2 28 15,5-1-32-15,-2 1 64 16,4-1-48-16,-2 0 0 16,0 3-24-16,0 1 24 15,0 1-24-15,0 3 48 16,0-1-36-16,0 3 56 16,0 1-48-16,0 1-8 15,0 0-16-15,0-1 16 16,0 2-16-16,0-2 24 15,0 1-24-15,0-3 32 16,0 4-28-16,0-2-4 16,0 1-8-16,0-3 28 15,0 4-16-15,0-4-4 16,3 2-8-16,-3-1 4 0,0-1-4 16,0 3 8-1,2 2-8-15,-2 5 16 0,0-3-12 16,0 4-12-16,3-2 0 0,-3 5 20 15,2-2-8-15,-2 0 16 16,0 0-16-16,0-2-28 16,0-3 8-16,0 1 24 15,0-3-8-15,0-2-8 16,0-1 0-16,0 1 40 16,0 0-24-16,0 0-28 15,0-3 8-15,0-1 0 16,0 1 8-16,0-2 8 15,0 3-4-15,0-3-28 16,0 2 12-16,0-1 12 16,0-1 4-16,0-2-4 15,0 2 4-15,0-4 12 16,0 1-8-16,0-1-28 16,0 0 8-16,0-5-120 15,0 0 76-15,0 0-200 16,0 0 148-16</inkml:trace>
  <inkml:trace contextRef="#ctx0" brushRef="#br0" timeOffset="34349">2906 4551 280 0,'-3'-9'104'0,"3"9"-84"0,-2 2 0 0,0-2 108 15,4 0-72-15,-4 0 48 16,2 0-60-16,-3 0 56 16,1 0-60-16,-4-2 36 15,4 2-44-15,-5-3 36 16,1 6-40-16,-6-3 12 16,4 2-24-16,-5 0 72 15,6 3-52-15,-6-3 24 16,3 1-40-16,-3-1 28 15,3 0-32-15,0-2 20 16,3 2-20-16,-4 1 44 16,4 1-32-16,-1 3-16 15,3 2-4-15,-3 1 24 16,6-2-16-16,-3 0 4 16,5 1-12-16,-5-3 4 15,5 2-8-15,-5-4-4 16,5 3 4-16,-3-3-32 15,6 1 16-15,-3 0 32 16,2 0-12-16,1 2-28 16,2 2 12-16,0-5 8 15,0 3 4-15,0-4-4 16,3-2 4-16,-1-2-16 16,1 1 8-16,2-3 4 15,0 1 0-15,0 0 0 16,1 2 0-16,-2 0-36 0,4 2 20 15,-3-2 24-15,1 2-4 0,-4-2-8 16,1 3 0-16,-3-6 12 16,0 3-4-16,-5-2-4 15,2 2 4-15,-2-2 4 16,0 4-4-16,-2-2 16 16,-1 2-12-16,-4-2-4 15,4 3 0-15,-4-2-4 16,2 2 0-16,-3-3 8 15,3 2-4-15,-5-2-4 16,2 2 4-16,-2 1-4 16,5 2 0-16,-3-1 8 15,3 0-4-15,-3 1-4 16,6 2 4-16,-5 0 4 16,4 2-4-16,-5-2-4 15,6 3 4-15,-6-2-16 16,6 2 8-16,-3 2 4 15,2-1 0-15,-2 1 8 16,5-1-4-16,-5 1-4 16,5-1 4-16,-3-2-16 15,6 2 8-15,-3-1 4 16,0-1 0-16,0-2-12 16,0 2 8-16,0-2 12 15,0 5-4-15,0-5-12 0,2 1 4 16,1-1 4-16,2 2 0 15,0-2 0-15,3 3 0 0,-1-4-12 16,1 4 8-16,0-3-4 16,2-1 0-16,-3-3 24 15,4 1-8-15,-4-1-12 16,1-1 0-16,-1-2 12 16,3 2-4-16,-2-2-12 15,2 0 4-15,-2-2 4 16,4 2 0-16,-2-5 0 15,1 3 0-15,-2-4 16 16,2 1-8-16,-4-2 16 16,3 4-16-16,-2-4 4 15,2 3-4-15,-2-3-8 16,-1 5 4-16,-2-3-16 16,3 3 8-16,-3-2 20 15,0 4-8-15,-2-5-28 16,-1 2 8-16,-2-1-64 15,3 4 40-15,-3-5-284 16,0 5 180-16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0T13:59:07.478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1080 123 424 0,'5'-5'156'0,"-5"5"-120"0,5-2-8 0,-2-1 148 15,-1 3-100-15,-2-2 76 16,3 2-88-16,-1-5 44 16,1 3-64-16,-3-2 16 15,3 1-40-15,-6-4 36 16,3 3-32-16,-3-3 32 15,1 2-32-15,-3-4 40 16,2 2-36-16,-4-2 12 16,4 2-24-16,-4-2 20 15,1 2-24-15,-3-2 32 16,3 4-28-16,-4-2 12 16,2 5-16-16,-1 0 12 15,1 2-16-15,-7 0 24 16,7 4-20-16,-4 1 4 0,1 2-8 15,-2-3-16-15,6 3 4 0,-3-2 4 16,3 2 0-16,-4 0 0 16,4-1 0-16,-3 4-12 15,5-1 8-15,-3 0 4 16,5 0 0-16,-2 1 8 16,3 1-4-16,-1-2 8 15,3 3-8-15,0-5 8 16,5 2-8-16,0-2-20 15,0 2 8-15,3-2 12 16,-1 2 0-16,1-2-12 16,3 2 4-16,-4-2 20 15,3 2-8-15,-2-2-12 16,2 0 0-16,0 0 4 16,0 0 0-16,0 0-12 15,0 2 8-15,-2-2 4 16,5 2 0-16,-6 0 0 15,3 0 0-15,-2 3 8 16,2-1-4-16,-3 1-4 16,4-1 4-16,-4 3-4 15,1 0 0-15,-3 0 16 16,0 0-8-16,-2 0-4 16,2-1 0-16,-5 1 12 15,0-2-8-15,-3-3 16 16,3 2-16-16,-5-1-20 15,0-1 4-15,-5 0 32 0,5 0-16 16,-8 0-8-16,5 1-4 0,-2-1 28 16,3 0-12-16,-6-3-4 15,6 2-4-15,-11-4 4 16,8 6-4-16,-5-6 8 16,2 1-8-16,-2-3 8 15,2 3-8-15,-2-5-4 16,2 0 4-16,-2-3-4 15,2 3 0-15,-2-4 8 16,2 1-4-16,-2-2 8 16,3 4-8-16,-4-9-12 15,4 8 4-15,-1-5-32 16,3 3 20-16,-3-3-160 16,6 4 96-16,-1-4-256 15,3 5 188-15</inkml:trace>
  <inkml:trace contextRef="#ctx0" brushRef="#br0" timeOffset="1278">759 667 416 0,'7'-6'152'0,"-7"6"-116"0,3-2-12 16,-3-1 128-1,0 6-88-15,0-3 72 16,0 0-80-16,0 0 76 0,0 0-76 16,0 0 8-16,0 4-40 0,-3 0 24 15,3 4-32-15,-2-4 32 16,-1 3-32-16,-1 0 40 16,0 0-32-16,-3 0 4 15,2 2-16-15,-5 0 28 16,5 1-24-16,-5 1 4 15,2 1-12-15,-2 1 28 16,2 1-20-16,-4 0-4 16,4 2-8-16,-5-3 12 15,6 4-8-15,-6-1 16 16,6 2-16-16,-8-1 4 16,4-2-4-16,-4 1-8 15,5-1 4-15,-8 0 28 16,3 1-16-16,-5 1-32 15,2 1 8-15,-2 3 20 16,5-3-8-16,-3 3-16 16,6-2 4-16,-4-1 4 15,6-2 4-15,-3-2 16 16,6-1-8-16,-3-1-20 16,5-3 4-16,-6-2-12 15,7 3 8-15,-4-6-108 16,5 3 68-16,-2-5-236 15,5 3 164-15</inkml:trace>
  <inkml:trace contextRef="#ctx0" brushRef="#br0" timeOffset="2494">230 1528 508 0,'2'-2'188'0,"-2"2"-148"0,3 4-8 0,-3-4 80 15,0 0-68-15,0-2 44 16,0 2-52-16,0-5 60 16,0 3-56-16,0-5 36 15,0 5-44-15,-3-5 36 16,3 2-40-16,-2-2 40 16,2 5-40-16,-5-5 28 15,2 5-28-15,-4-5 16 16,4 5-24-16,-4-3 28 15,1 5-32-15,-6-2 4 16,4 2-12-16,-4 2 20 16,4 3-16-16,-7 2 24 15,5 0-24-15,-6 2-12 16,7 2-4-16,-6 1 28 16,4-1-12-16,-2 1-4 15,4 2-4-15,-2 2-16 16,3-3 8-16,-4 1-16 15,7 0 12-15,-3 0-4 16,6 2 4-16,-3 0 16 16,2-2-4-16,-2 0-12 15,5-3 4-15,-2 1 12 0,2-1-4 16,0 1-4-16,5-1 4 16,0 1-16-16,5 2 8 0,0-5 12 15,2 0-4-15,-1-4-28 16,-1 1 12-16,2-3-4 15,1-1 8-15,0-4 32 16,0-1-12-16,-1-1-20 16,1-1 0-16,-3-4 20 15,3 2-4-15,-6-4-20 16,3 1 4-16,-2-3 4 16,-1 1 4-16,-2-4-20 15,3 5 12-15,-3-3 12 16,0 2 0-16,0 1-4 15,0 1 4-15,0 1-4 16,1 5 0-16,-6-3 8 16,2 4-4-16,-2-1-4 15,0 2 4-15,0-1 12 16,0 3-8-16,-2 0 40 16,2 5-24-16,-3-1-24 15,6 6 0-15,-3-1 8 16,0 0-4-16,0 3-4 15,2-1 4-15,-2 1-16 16,3-1 8-16,-1-2 12 16,3 3-4-16,-2-5-20 15,2 2 8-15,0-4-24 16,0 1 20-16,2-3-152 0,4-1 88 16,1-7-188-16,1 3 152 0</inkml:trace>
  <inkml:trace contextRef="#ctx0" brushRef="#br0" timeOffset="3424">1085 624 560 0,'0'-2'208'0,"0"2"-164"0,0 2-8 15,0 0 84 1,0 1-72-16,0-1 96 15,0 3-84-15,0-1 24 16,0 3-48-16,0 0 32 16,0 2-40-16,0 0 12 15,0 3-24-15,0 4 20 0,0 0-24 16,0 4 24 0,0 2-24-16,0 1 24 0,0-3-24 0,0 1 12 15,0 0-12-15,-2-1-8 16,2 1 0-16,-3-1 12 15,6-1-8-15,-6 4 16 16,3-2-16-16,-2 4 16 16,-1-2-16-16,-2 4-4 15,5 3 0-15,-3-2-16 16,3-5 8-16,-2-2 12 16,4-5-4-16,-4-2-4 15,2-1 4-15,-3-1-40 16,3-2 20-16,-2-4-188 15,0-1 112-15,-1-5-400 16,3 0 276-16</inkml:trace>
  <inkml:trace contextRef="#ctx0" brushRef="#br0" timeOffset="4626">1237 1424 496 0,'0'-2'184'0,"0"2"-140"0,2-2-16 15,-2 0 108 1,0 4-80-16,0-4 112 16,0 2-96-16,-2-3 8 15,2 3-48-15,-5-2 32 16,0 0-36-16,-3-3 40 16,4 3-40-16,-7-5 40 0,6 4-40 0,-5-1 4 15,3 2-20 1,-6-1 28-16,3 3-24 0,-6 0 20 15,7 5-20-15,-7-1 44 16,6 1-32-16,-5 0 4 16,5 2-20-16,-3 0 0 15,5 2-4-15,-2 0 4 16,5 0-8-16,-2 0-4 16,4 3 4-16,-2-3 4 15,5 3-4-15,-5-1 8 16,5 1-8-16,-2-3-20 15,2 2 8-15,0-2 12 16,2 3 0-16,-2-5-12 16,3 4 4-16,-1-4-4 15,0 2 0-15,1-2 8 16,2 0 0-16,0-4-12 16,0 1 8-16,5-4 12 15,1 2-4-15,-1 1-28 16,2-1 12-16,1 0 12 15,2 1 4-15,1-1 16 16,-1 3-12-16,-3-1-20 16,4 1 4-16,-4-3 20 15,3 3-4-15,-2-3-12 16,0 3 0-16,-3-1 12 16,0 3-4-16,-2 0-4 15,-1 0 4-15,-2 0 4 0,0 2-4 16,-5-2 8-1,3 2-8-15,-6-2-4 0,3 0 4 0,-5-2 12 16,2 1-8-16,-4-1 24 16,-1 0-20-16,-7-3 4 15,5 3-8-15,-11-3-8 16,7 2 4-16,-9 1 12 16,5 2-8-16,-4-2-28 15,3 1 8-15,-1-1 24 16,5 0-8-16,-3-3 0 15,8 3 0-15,-5-5-16 16,5 2 8-16,0-2-4 16,0 0 0-16,0 0-20 15,5 0 16-15,-3 0-76 16,6 0 52-16,-3 0-180 16,2 0 120-16,0-2-388 15,6-1 272-15</inkml:trace>
  <inkml:trace contextRef="#ctx0" brushRef="#br0" timeOffset="5677">1346 580 464 0,'0'3'176'0,"0"-3"-140"0,5-3-8 0,-5 1 108 16,0 4-80-16,0-2 60 16,2 3-72-16,1-1 24 15,0 0-40-15,-1 1 44 16,3-1-40-16,0 2 20 15,3 3-32-15,0-2 28 16,-1 2-32-16,0-3-4 16,1 3-8-16,-3 0 12 15,3 3-8-15,2-1 32 16,0 0-24-16,3 2 4 16,0 3-12-16,2 2 12 15,2 0-12-15,1 2-12 16,2 4 0-16,0-4 20 15,1 0-8-15,1-2 16 16,-2-2-16-16,1 0-4 16,-1 2 0-16,-2-2 20 15,-1-1-12-15,1 2 12 16,-3-4-12-16,1 1 0 16,-4-1-4-16,1 1-8 15,0-1 4-15,-3-2 20 16,2 1-12-16,-1-2 12 15,1 2-12-15,-2-1-8 16,3 3 0-16,-3-4 12 0,3 4-8 16,-3-1-4-16,3 1 0 0,-3 2 12 15,0-3-8-15,-2 1-4 16,1-1 0-16,-1-2 4 16,2 3-4-16,-2-2-12 15,-1-2 4-15,-1-1-16 16,-1 0 12-16,-3-2-84 15,3-1 52-15,-8-1-328 16,3 1 204-16</inkml:trace>
  <inkml:trace contextRef="#ctx0" brushRef="#br0" timeOffset="6922">2146 1330 372 0,'2'-14'140'0,"-2"14"-112"0,5-14-4 0,-5 10 136 15,3 4-92-15,-3-5 60 16,2 3-72-16,-2-3 36 16,0 3-52-16,0-3 24 15,0 5-36-15,-2 0 8 16,2 3-20-16,-3-1 52 15,6 3-36-15,-3 2 4 16,0-1-24-16,-3 1 20 16,3 3-20-16,-2-1 40 15,2 0-28-15,-5 5-4 16,2 0-12-16,-2 6 12 16,2 3-12-16,-1 5 32 15,4-3-24-15,-6 3-32 16,6-1 8-16,-5-1 0 15,5-3 8-15,-2-3 24 16,2-1-12-16,-5-3-4 0,5 0-4 16,-3-2-24-16,3 0 12 15,-5-3 12-15,5-2 0 16,-2-2-12-16,2 0 4 0,-3-2 20 16,3-1-8-16,-2 1-4 15,-1 2 0-15,0-2-4 16,3-1 0-16,-2-4 8 15,4 2-4-15,-2-2 8 16,0 0-8-16,0-2-4 16,0 2 4-16,0-2-4 15,0 0 0-15,0-3-12 16,0 0 8-16,0-4 12 16,0 5-4-16,0-8-4 15,6 5 4-15,-1-7-4 16,-1 5 0-16,-1-7 16 15,2 4-8-15,0-1 4 16,0 1-4-16,-2 1-8 16,2 1 4-16,0 1-16 15,3 2 8-15,-3-4 28 16,0 6-12-16,0-2 4 16,0 5-8-16,0-5 12 15,0 5-12-15,0-3 4 16,0 5-4-16,0 0 4 15,0 3-8-15,0-3 16 16,0 4-12-16,0 1 4 0,0-1-4 16,0 3 4-16,1 0-8 15,-4 2-12-15,1-2 4 0,-3 2 20 16,2 1-8-16,-2-1-4 16,0 0 0-16,-2-2 4 15,2 2-4-15,-3-2-4 16,1 2 4-16,-4 0 4 15,4 1-4-15,-6-1-4 16,3 0 4-16,-2 0 12 16,2 3-8-16,-3-3-4 15,3 0 0-15,-5-2-4 16,2 2 0-16,-2-2-12 16,3 0 8-16,-4 0 12 15,4 0-4-15,-3-5-12 16,5 3 4-16,-3-5-84 15,3 0 48-15,0-7-188 16,2 2 128-16</inkml:trace>
  <inkml:trace contextRef="#ctx0" brushRef="#br0" timeOffset="8498">1452 477 312 0,'3'0'112'0,"-3"0"-84"0,2 2-12 0,-2 0 108 16,3 1-72-16,-1-1 68 15,1 0-68-15,0-2 60 16,1 3-64-16,4-1 28 16,0 3-44-16,-1-3 8 15,3 2-24-15,1-1 28 16,-2 1-28-16,4 1 4 15,0 0-12-15,2-3 4 16,0 2-8-16,1 1 24 16,1 0-16-16,1-1 4 15,2 0-8-15,-2 1 20 0,0 2-16 16,-1 3 12-16,1-4-12 0,-3 1-16 16,0 0 0-16,1 0 40 15,-1 0-24-15,0 2 24 16,3 0-20-16,-1 1-24 15,3-1 0-15,4 2 32 16,-2 1-16-16,4-1 8 16,-1 3-8-16,3 0-8 15,-1-1 4-15,-2 4-4 16,-1-1 0-16,-2 0 8 16,1-2-4-16,-3-1 8 15,0-1-8-15,1-1-4 16,-3 1 4-16,2-3 20 15,0 3-12-15,5-3 24 16,-2 3-24-16,5-3-4 16,-3 2-4-16,3-1 20 15,0 1-12-15,2-2-12 16,-2 2-4-16,-2-4 48 16,-1 3-24-16,-2-4-8 15,-3 4-8-15,2-1 4 16,-1 0-4-16,4 1-4 15,0 1 4-15,6 1 4 16,-1 1-4-16,3 1 24 16,0 0-16-16,0 2 12 15,-5-5-12-15,-1 1 12 16,-4-1-16-16,-3-2-4 0,0 3 0 16,-1-2 12-16,-2 1-8 0,3 0 4 15,0 1-4-15,1-3-16 16,-3 2 4-16,2-1-4 15,0-1 0-15,0-2 32 16,-2 0-12-16,0-3-4 16,0 4-4-16,-1-4 4 15,1 3-4-15,-1-3 8 16,1 4-8-16,-3-4-4 16,0 3 4-16,1-3-4 15,-4 1 0-15,-1-1 16 16,-1 1-8-16,-3 0 4 15,3-1-4-15,-2 1-8 16,-1-1 4-16,-1-1 4 16,1 1-4-16,-1 1-12 15,1 0 4-15,-2-1 4 16,0 1 0-16,-5-3 0 16,3 0 0-16,-3-2-152 15,0 0 84-15</inkml:trace>
  <inkml:trace contextRef="#ctx0" brushRef="#br0" timeOffset="9999">3507 1505 424 0,'3'-5'156'0,"-3"5"-120"0,0-2-8 16,0 0 124 0,0 4-88-16,0-4 80 0,2 2-84 0,-2-3 56 15,0 3-64-15,0-2 24 16,0 0-44-16,-2-3 36 15,2 3-40-15,-5-5 48 16,2 5-44-16,-5-3 36 16,3 3-36-16,-5-3 44 15,3 5-44-15,-6 0 28 16,3 3-32-16,-6-3 8 16,4 4-20-16,-4 1 0 15,4 2-8-15,-3 0 12 16,5-1-12-16,-3 1-12 15,6 3 0-15,-1-1 4 16,3 0 0-16,-2 2-12 16,4 1 8-16,-2-1-4 15,5 6 0-15,-5-8 16 16,5 2-4-16,-6-2-4 16,6 1 4-16,-2-3 4 15,2-1-4-15,0 1-4 16,5 3 4-16,-2-4-4 15,2 4 0-15,0-3-20 16,3 2 12-16,-1-2 4 16,3 0 4-16,0-3 0 15,0 1 0-15,3-1 0 16,0 1 0-16,0-3 0 16,-1 3 0-16,0-3 8 15,4 3-4-15,-4-1-4 16,1 3 4-16,-3-2 20 0,-2 2-12 0,-6-3-4 15,3 3-4 1,-5 0 12-16,0 0-8 16,-2 0-4-16,-1 0 0 0,-4 0-16 15,-1 2 8-15,-5 0 28 16,6 0-12-16,-6 1-4 16,3-1-4-16,-5 2 4 15,5 0-4-15,-5 1-4 16,2-1 4-16,-2 1 4 15,4 2-4-15,-4-2-12 16,6 1 4-16,-4-3 20 16,2-1-8-16,-1-4-28 15,2 1 8-15,-3-6 4 16,3 3 8-16,0-6-80 16,2 3 44-16,-2-2-284 15,2 0 176-15</inkml:trace>
  <inkml:trace contextRef="#ctx0" brushRef="#br0" timeOffset="11605">1100 2041 456 0,'0'2'168'0,"0"-2"-128"0,0 0-16 16,0 0 148 0,0 0-100-16,0 0 60 15,0 0-76-15,0 0 44 16,0 0-56-16,0 0 40 0,0 0-48 0,0 0 8 15,0 0-28-15,3 0 8 16,0 3-12-16,-3-3 20 16,2 4-20-16,-2 0 12 15,3 1-12-15,-3-2 12 16,0 1-16-16,0 6 32 16,0-4-24-16,0 1-12 15,2 3-8-15,-2-2 12 16,0 2-4-16,0 1 8 15,0 3-8-15,0 7-28 16,2 0 12-16,1 6 12 16,0 3 4-16,-1 2-4 15,1 1 4-15,-3-3 4 16,0-3-4-16,0-4 8 16,0-3-8-16,0-1-4 15,0-3 4-15,-3-2-4 16,3-3 0-16,-2-1 0 15,2-1 0-15,-3-2 8 16,3 0-4-16,-3-3-12 16,3 1 4-16,-2-3-76 15,0 3 44-15,-3-1-136 16,5 1 96-16,-3-2-316 16,3 1 220-16</inkml:trace>
  <inkml:trace contextRef="#ctx0" brushRef="#br0" timeOffset="12640">1148 2839 464 0,'3'0'176'0,"-3"0"-140"0,3-5-8 16,-3 3 64 0,0 2-56-16,-3-2 40 15,3 2-44-15,-3-2 16 16,3 2-28-16,-2-3 44 15,-1 3-36-15,-1-2 40 16,1 2-40-16,-5-5 28 16,3 3-28-16,-5-3 44 0,5 5-40 0,-5-2 36 15,2 4-36-15,-2-2 16 16,3 3-28-16,-6-1 28 16,5 3-32-16,-4-1 20 15,2 3-20-15,-8 2 0 16,8 1-8-16,-6-1-8 15,7 2 4-15,-2-2 4 16,3 1-4-16,4-3-4 16,1 2 4-16,1 0-24 15,2 0 12-15,0 0 4 16,2 3 4-16,1-3-12 16,5 3 8-16,-1-3-4 15,3 0 0-15,0-4 8 16,0 1 0-16,-2-3 0 15,4 1 0-15,-1-4-20 16,-1 3 12-16,-3-6 4 16,4 3 4-16,-4-2-12 15,3 4 8-15,-5-2-4 16,3 0 0-16,-6 0 8 16,1 0 0-16,-3 0 16 15,0 3-8-15,-3-3 16 16,1 4-16-16,-3 1-12 15,0 2 0-15,-3-3 20 16,3 3-8-16,-2 0-12 0,1 2 0 16,-1 1 20-1,2-1-8-15,-5 5-4 0,5-3 0 0,-3 1-16 16,3 1 8-16,0 1 4 16,2 0 0-16,-2-2 16 15,5-1-8-15,-2-4-12 16,2-1 0-16,0-1 12 15,2 2-4-15,1 3-28 16,-1 1 12-16,1-4 24 16,2 2-8-16,2-2-16 15,1 0 4-15,-1-5-4 16,4 2 4-16,-1-4 0 16,2 0 0-16,1-4-28 15,2 0 20-15,3-6-260 16,3 1 156-16</inkml:trace>
  <inkml:trace contextRef="#ctx0" brushRef="#br0" timeOffset="14173">3143 2227 248 0,'0'-2'92'0,"0"2"-72"0,0-3-4 15,0 1 88 1,2 2-60-16,-2-2 80 15,3 2-72-15,-3-2 52 16,2 0-60-16,0-3 24 16,4 3-40-16,-4-3 36 15,1 2-36-15,-1-1 20 16,1 4-28-16,0-4 8 0,-1 4-16 16,-2-3 12-16,3 3-16 0,-1-2 4 15,0 0-4-15,1-3 28 16,0 5-20-16,-3-3 40 15,0 3-32-15,0-2 32 16,0 4-32-16,0-4 4 16,0 2-16-16,0-2 28 15,0 2-24-15,-3 0 20 16,3 2-20-16,-5 0 44 16,3 1-32-16,-6 2 28 15,3-1-28-15,-6 1 8 16,4 1-20-16,-6 2 28 15,6-1-28-15,-6 1-4 16,5 2-8-16,-4 2 4 16,2-1-4-16,-3 2 8 15,3 2-8-15,-5 0-4 16,5 1 4-16,-5 1-4 16,4 1 0-16,-4 0 0 15,3 1 0-15,-6 0 0 16,6-4 0-16,-9 1 8 15,6 0-4-15,-8 1-4 16,3-1 4-16,-5 0 12 16,2 2-8-16,-5 3-28 15,8-3 8-15,-6 5 4 0,9-2 8 16,-3 0 8-16,7-1-4 16,-5 1-20-16,8-2 8 0,-3-1 12 15,3-2 0-15,0 0 8 16,2-2-8-16,-2 0-12 15,5-3 4-15,-5-1 4 16,5 1 0-16,-3-2 8 16,4 3-4-16,-4-3-4 15,3 2 4-15,-3-1-4 16,5-1 0-16,-4-2 0 16,5 2 0-16,-4-2-12 15,4 0 8-15,-3-3-4 16,5 1 0-16,-5-3-20 15,5 1 16-15,-3-3-56 16,6 0 36-16</inkml:trace>
  <inkml:trace contextRef="#ctx0" brushRef="#br0" timeOffset="15525">2515 3207 456 0,'0'2'168'0,"0"-2"-128"0,0-2-16 0,2-1 104 16,1 6-76-16,-3-3 68 16,0 0-68-16,0 0 32 15,0 0-48-15,0 0 44 16,0 0-48-16,0 0 12 16,0 0-28-16,-3-3 44 15,3 2-32-15,-4-4 40 16,1 5-40-16,-5-5 20 15,3 3-28-15,-3-3 28 16,4 5-32-16,-7-2 4 16,6 2-12-16,-4-3-8 15,1 6 4-15,-5-3 12 16,3 0-8-16,-5 0-4 16,2 0 0-16,-4 0-4 15,4 2 0-15,-5 1 24 16,5 4-12-16,-2-3 12 15,2 3-12-15,-2-2-32 16,2-1 8-16,1 3 4 16,2 0 8-16,0 0 0 15,2 2 0-15,0 0-20 16,4 1 12-16,-1-1 4 16,2 2 4-16,-2 1-20 15,5-1 12-15,-3 1 12 0,3 2 0 0,0 0-12 16,3 2 4-16,-1-3 12 15,4 4-4-15,-1-4-28 16,2 1 12-16,1-2 4 16,0-1 8-16,1-4 8 15,2-2-4-15,2-5-12 16,-1 2 4-16,0-7 4 16,4 3 0-16,-1-9 0 15,0 1 0-15,0-8-12 16,0 4 8-16,1-4 20 15,-4 4-8-15,-2-4-12 16,1 6 0-16,-4-4 4 16,3 4 0-16,-2-1 0 15,-1 3 0-15,-2 1 16 16,1 5-8-16,-4-1-4 16,1 3 0-16,-3-1-4 15,2 3 0-15,-2 0 8 16,2 5-4-16,-2-3 8 15,3 3-8-15,0 2-4 16,-1 0 4-16,1 2 28 16,2 2-16-16,-2 3-4 15,2 2-8-15,-1-2 4 16,2 2-4-16,-1-2-28 16,0-2 12-16,0-6-20 15,0 1 16-15,0-9-192 0,3 0 112 0,-1-10-356 31,3 1 256-31</inkml:trace>
  <inkml:trace contextRef="#ctx0" brushRef="#br0" timeOffset="16455">3368 2257 208 0,'0'-7'76'0,"0"7"-60"0,2-5-4 0,-2 4 84 16,3 1-56-16,-3-5 16 15,3 3-32-15,-3-3 40 16,2 2-36-16,-2-1 56 16,0 4-48-16,0-3 36 15,0 3-40-15,0-2 52 16,0 4-48-16,0-2 44 16,0 0-44-16,0 3 52 15,0 1-52-15,-2 4 20 16,2-1-36-16,-3 1 60 15,0 4-44-15,-2 2 28 16,5-1-36-16,-5 4 16 16,5 1-24-16,-5 3 28 15,5-3-32-15,-5 3 40 16,3-1-32-16,-6 3 4 16,5-1-16-16,-4 0 12 15,2-1-16-15,-3 2-4 16,3 0 0-16,-2 2 12 0,4 1-8 15,-5 1-12-15,6-2 0 16,-6 1 12-16,6-3-4 0,-3-3 8 16,5 1-8-16,-5-5-12 15,5 0 4-15,-5-2 4 16,2 0 0-16,-2-2 8 16,5-1-4-16,-5-4-12 15,5 2 4-15,-5-2-4 16,5 0 0-16,-3-5 0 15,3 1 0-15,-2-3-36 16,4 0 24-16,-4 0-204 16,2 4 124-16,-5 1-356 15,5-1 260-15</inkml:trace>
  <inkml:trace contextRef="#ctx0" brushRef="#br0" timeOffset="17581">3320 3166 236 0,'0'7'88'0,"0"-7"-68"0,5-10-4 0,-5 8 148 16,3 2-92-16,-3-2 76 15,2 2-84-15,-2-2 28 16,0 4-56-16,-2-4 60 16,2 2-56-16,-3-3 8 15,6 1-28-15,-3-3 48 16,0 3-36-16,-3-3 36 16,3 5-36-16,-5-4 36 15,2 4-40-15,-5-5 72 16,6 5-52-16,-8-2 8 15,5 2-32-15,-8 0 4 0,6 5-16 0,-9-1 28 16,6 1-24-16,-8 2 20 16,3 0-20-16,-5 2 8 15,5 0-12-15,-5 0 12 16,5 3-16-16,-5-4-12 16,7 4 0-16,-2-5 4 15,4 2 0-15,4-4-12 16,2 2 8-16,0-2-24 15,5-1 16-15,0 1 4 16,5-1 8-16,0-1 0 16,2 1 0-16,4 1-12 15,-2-1 8-15,4-1 12 16,2 1-4-16,1-1-12 16,1-1 4-16,1-2-4 15,0 2 0-15,0-2 16 16,-1 0-4-16,1 0-20 15,-3 3 8-15,0-1 40 16,1 3-20-16,-7-1-28 16,2 3 8-16,-3-2 8 15,-1-1 4-15,-2 0 8 16,0 4-8-16,-2-4 24 16,-1 3-16-16,-2 2-12 15,3 1-4-15,-3-2 20 16,0 4-8-16,-3-1-4 15,3 4 0-15,-5-4 12 0,2 3-8 16,-4-3-4-16,2 3 0 16,-5-3-4-16,2 4 0 0,-4-4 0 15,4 1 0-15,-5-4-12 16,3 2 8-16,-5-1 28 16,5 0-12-16,-6-2-4 15,7 0-4-15,-6-5-32 16,2 3 16-16,-2-3 4 15,4 3 8-15,2-5-44 16,1 0 24-16,0-5-240 16,3 3 144-16,5-7-312 15,2-1 240-15</inkml:trace>
  <inkml:trace contextRef="#ctx0" brushRef="#br0" timeOffset="18842">3629 2153 372 0,'-3'3'140'0,"3"-3"-112"0,-3-3-4 0,1 1 100 15,4 4-72-15,-2-2 68 16,0 0-68-16,0 0 40 16,0 0-52-16,3 3 52 15,0-1-56-15,-1 1 28 16,1-1-36-16,-1 3 16 16,3 1-24-16,0-1 44 15,0 2-36-15,0 0 12 16,3 2-24-16,-3 0 28 15,3 2-28-15,-3 4 20 16,2-2-20-16,-2 5 8 16,3 1-12-16,-3 0 20 15,2-1-20-15,-2-2 32 16,3 0-28-16,-3 0 4 16,3-2-12-16,-1 0 12 15,1-1-12-15,-3 2 4 16,2-2-4-16,-1-2-8 15,1 3 4-15,1-2 28 16,-1 2-16-16,1-3-4 16,0 3-8-16,0-3 20 15,1 1-12-15,-1-1-4 0,-1 1-4 16,1 2-24-16,2-3 12 0,-2 1 20 16,2-1-4-1,-2 1 4-15,2-1-4 0,-3 1-16 16,4 2 4-16,-4-1 4 15,3 1 0-15,0 0 8 16,-2-3-4-16,-3-1 16 16,3-3-12-16,-3 2-4 15,2 0 0-15,-2-2-32 16,0 0 16-16,1 0 12 16,-1 0 4-16,-1 0-12 15,1-1 4-15,1-1 20 16,-1 0-8-16,-3-5 4 15,0 2-4-15,-2-2-24 16,0 0 8-16,0 0-12 16,0 5 8-16,-2-3-184 15,2 0 104-15,-5-6-460 16,0 1 304-16</inkml:trace>
  <inkml:trace contextRef="#ctx0" brushRef="#br0" timeOffset="20013">4033 3099 572 0,'6'-9'208'0,"-6"9"-160"0,-3 0-12 16,0 0 76 0,6 0-68-16,-3 0 60 15,0 0-60-15,0 2 48 16,0 0-52-16,0 1 8 0,3 4-32 0,-1 2 44 16,1 0-32-16,-1 3 12 15,0 1-24-15,-2 3 28 16,3 1-28-16,-3-1 48 15,0 0-36-15,0 2 4 16,0 1-20-16,0 1 12 16,0-1-16-16,-3 4-20 15,3-3 4-15,-2 3 4 16,2 0 4-16,-2-2 0 16,4-1 0-16,-4-1 0 15,2-3 0-15,-3-2 0 16,6-2 0-16,-3-4 0 15,0-1 0-15,0-2 0 16,0 0 0-16,0-7-20 16,0 2 12-16,0-5 4 15,0 0 4-15,0-4-20 16,0 0 12-16,0-5 20 16,0 2-4-16,0-3-20 15,2 0 4-15,0 0 12 16,4 1 0-16,-1-3-12 15,0 6 4-15,0-2 4 16,2 3 0-16,-2 1 0 16,3 2 0-16,-3-2 16 15,0 4-8-15,0 0 4 16,0 4-4-16,0-2 20 16,3 3-16-16,-1-2 48 0,1 0-32 15,0-3-4-15,2 3-16 0,-3-1-8 16,1 3 4-16,-1 0 20 15,1 3-12-15,-3-1 12 16,1 5-12-16,-4-1-8 16,0 2 0-16,-2 1 4 15,3 2-4-15,-3 3-4 16,0 0 4-16,-3 4 4 16,3 0-4-16,-4 4 24 15,1-4-16-15,-2 0-4 16,2-2-4-16,-5-2 12 15,1 0-8-15,-3-2-4 16,2-1 0-16,-2-2-16 16,3 2 8-16,-4-6 12 15,7 2-4-15,-7-4-36 16,4 1 16-16,-3-6-108 16,5 0 68-16,-1-15-204 15,4 4 144-15,-1-18-376 16,6 6 276-16</inkml:trace>
  <inkml:trace contextRef="#ctx0" brushRef="#br0" timeOffset="21230">3780 2085 352 0,'-2'0'132'0,"2"0"-104"0,0 0-8 0,0 0 112 15,0 0-76-15,0 0 76 16,0 0-76-16,0 0 4 15,0 0-36-15,0 0 12 16,5 4-20-16,-2 1 20 16,2 0-24-16,-1-1 4 15,4 0-8-15,2 1 20 16,0 0-16-16,1 0-4 16,1 1-4-16,3-1 20 15,0 0-12-15,3-1 4 16,0 3-8-16,2 0 12 15,3 0-12-15,-3 2 16 16,1 0-16-16,-1 3 4 16,-3-1-4-16,1 3 20 15,-3 0-16-15,0 2-12 16,-2 0-4-16,0 0 4 16,2 0 0-16,0 1 16 15,3-1-8-15,2-1-4 0,1 0 0 16,1-2 4-16,1-2-4 0,2 1-12 15,1 2 4-15,-1-3 20 16,-2 1-8-16,-1-3 4 16,-2 2-4-16,1 1 4 15,-1 2-8-15,-2-3 8 16,-3 1-8-16,0-3-4 16,-2 3 4-16,2-1-4 15,0 1 0-15,1-1 16 16,-1 1-8-16,0 1 24 15,0-1-20-15,0-3 4 16,0 3-8-16,0-1 20 16,3 1-16-16,0-3-12 15,-3 2-4-15,0-2 20 16,1 3-8-16,-4-3 32 16,3 0-24-16,-2-2-12 15,0 2-8-15,-3-2 20 16,0 0-8-16,-2-2 16 15,-1-1-16-15,-2-1 4 16,0 1-4-16,-2-1-8 16,-1-1 4-16,1-2-24 15,-1 2 12-15,-2 1-164 16,0-1 96-16,0 0-200 16,0 1 156-16</inkml:trace>
  <inkml:trace contextRef="#ctx0" brushRef="#br0" timeOffset="22340">5091 3023 436 0,'2'-7'160'0,"-2"7"-124"0,0-4-8 0,-2 1 140 15,2 3-96-15,-5-2 68 16,3 0-80-16,-4-3 20 16,4 5-48-16,-6-5 60 15,4 5-52-15,-9-4 36 16,5 4-44-16,-5-5 36 15,3 5-40-15,-7 0 20 16,4 3-28-16,-5-1 8 16,6 5-16-16,-4 0 36 15,4 0-24-15,-1 4-4 16,1 1-12-16,-1-1-16 16,5 3 4-16,-2-3 12 15,5 6-4-15,-2-6-36 16,4 1 16-16,-2-3 16 15,5 2 0-15,-3-2 28 16,3 1-16-16,-2-3 24 16,4-1-24-16,-2 1 12 15,3 0-12-15,-3-3 0 16,3 1-4-16,-1 2-8 16,5 0 4-16,-2-3-4 15,3 4 0-15,-1-6 8 16,1 3-4-16,3-1-12 0,1 3 4 15,1-2 4-15,-1 2 0 0,4-3-12 16,-1 0 8-16,0 1 12 16,0 2-4-16,0-2-4 15,1 0 4-15,-4-3 4 16,-2 2-4-16,0 1 24 16,0 0-16-16,-2-1-4 15,-1 1-4-15,-1 0-4 16,1 1 0-16,-4 1 8 15,0 0-4-15,-3 2 8 16,0 1-8-16,-3-2 8 16,0 4-8-16,-4-1 16 15,-1 1-12-15,-5-1-20 16,6 4 4-16,-8-2 20 16,2 1-4-16,-5 0 4 15,3-2-4-15,-3-4 4 16,3 2-8-16,0-4-4 15,2 4 4-15,-2-5-32 16,5 2 16-16,-5-7-76 16,7 1 52-16,-2-2-188 15,5 1 124-15,-2-5-308 16,1 0 232-16</inkml:trace>
  <inkml:trace contextRef="#ctx0" brushRef="#br0" timeOffset="23376">3282 3835 268 0,'0'-7'100'0,"0"7"-76"0,-3-5-8 0,1 3 124 16,4 4-80-16,-4-2 88 15,2 0-84-15,-3 0 20 16,3 0-48-16,-2 0 32 15,2 3-40-15,-3-3 20 16,3 2-28-16,-2-2 28 16,4 5-32-16,-2-1 48 15,3 3-36-15,-1 2 20 16,1 1-28-16,-1-1 36 16,1 2-32-16,-3 1 40 15,0 2-36-15,0-3 20 16,0 1-28-16,0-1 8 15,0 1-16-15,0-1 12 16,0 3-16-16,0 2 4 16,0 0-4-16,0 0 4 0,0 3-8 15,0-1 32-15,0 3-20 0,-3-1 4 16,3-1-12-16,-2 4 4 16,2-2-8-16,-3 2-4 15,3-3 4-15,-2 1 12 16,4 0-8-16,-2-3-28 15,0-2 8-15,0-2 4 16,0 0 8-16,0-5 8 16,0-2-4-16,0-3 8 15,0 1-8-15,-2-3-20 16,2 1 8-16,-3-3-4 16,1 2 4-16,-1 0-168 15,3 1 96-15</inkml:trace>
  <inkml:trace contextRef="#ctx0" brushRef="#br0" timeOffset="24502">3365 4518 464 0,'-2'-4'176'0,"2"4"-140"0,0-3-8 0,0 1 76 16,0 4-64-16,-3-2 52 15,3 0-52-15,-5-2 32 16,3 2-40-16,-3-2 44 16,2 2-44-16,-5-3 36 15,4 3-36-15,-7-2 16 16,6 2-28-16,-5-3 8 16,3 6-16-16,-6-3 12 15,3 0-16-15,-6 2 4 16,4 3-4-16,-3 2 36 15,2-1-20-15,-2 4-4 16,2-1-12-16,-2 3 48 16,5 2-32-16,-2 2 8 15,4-3-20-15,0 1-8 0,3 0 0 16,2 0-4-16,3 0 0 0,0 0 8 16,5-3-4-16,1-2-28 15,3 0 12-15,2-2 4 16,2 0 8-16,-1-3-12 15,4 1 8-15,1-5-16 16,1 0 12-16,-1-2 4 16,-1-1 4-16,-4-1 0 15,1 2 0-15,-3-3-12 16,0 3 8-16,-2-3 12 16,0 5-4-16,-4-2 8 15,1 2-8-15,-5-3 8 16,0 6-8-16,0-3 8 15,0 0-8-15,-2 0 16 16,-1 0-12-16,-1 0 4 16,-1 2-4-16,-6 1-8 15,6 4 4-15,-5-3-4 16,2 3 0-16,-2 0 0 16,3 0 0-16,-6-1 0 15,5 4 0-15,-7-3 0 16,5-1 0-16,-2 4 0 15,4-1 0-15,-2-2-20 16,5 2 12-16,0-4 4 16,5 1 4-16,0-1-12 15,2 0 8-15,1 0 4 0,5-1 0 0,-1-1 16 16,1 1-8 0,1-2-20-16,4 0 4 0,-2 1-4 15,1-1 4-15,-2-2-12 16,3 3 12-16,-6-3 20 15,4 2-4-15,-4-2-4 16,3 2 0-16,-2-4 4 16,2 0-4-16,-2-3-20 15,1 0 8-15,-1-4 40 16,3 5-20-16,-4-8-108 16,3 5 52-16,-2-5-372 15,2 5 232-15</inkml:trace>
  <inkml:trace contextRef="#ctx0" brushRef="#br0" timeOffset="25823">4884 3678 300 0,'-3'-4'112'0,"3"4"-88"0,0-5-8 0,0 5 92 15,0 5-64-15,0-2 68 16,3-2-60-16,-3 2 60 16,0-1-64-16,0 0 44 15,0 1-52-15,0 1 24 16,0 1-36-16,0-2 36 16,0-2-36-16,0 2 40 15,0-1-40-15,0 3 12 16,0 2-24-16,0-1 20 15,0 4-24-15,0-1 40 16,0 0-28-16,0 3 12 16,0 1-20-16,0 3 20 15,0 1-24-15,0 1 32 16,0 3-28-16,0-1 20 16,0 2-20-16,0-4 20 0,0 0-24 15,0-2-12-15,0 0-4 0,-3 3 20 16,3-1-8-16,-2 0 4 15,4 1-4-15,-4-1 12 16,2 1-12-16,-3 6-12 16,6-2 0-16,-3 5 12 15,0-3-4-15,-3 2-4 16,3-1 4-16,-3-1 20 16,6-2-12-16,-6-2 12 15,3-3-12-15,-2-2 0 16,2 0-4-16,-3-4-24 15,3-1 8-15,-2-1 20 16,4-1-4-16,-2-2-20 16,0 2 4-16,0 0 12 15,0 0 0-15,0 3-12 16,0-1 4-16,0 1 12 16,0-1-4-16,0 1-12 15,0 2 4-15,0-3 12 16,0 1-4-16,0-4-4 15,0 2 4-15,0-5-32 16,0 2 16-16,0-6-172 16,0 2 104-16,0-3-332 15,0 0 232-15</inkml:trace>
  <inkml:trace contextRef="#ctx0" brushRef="#br0" timeOffset="27024">4972 4693 320 0,'0'-4'120'0,"0"4"-96"0,-2-5-4 0,-1 3 96 15,3 2-68-15,-3-3 96 16,3 1-84-16,-4-3 68 16,1 5-72-16,-5-5 24 15,3 5-48-15,-2-4 16 16,2 4-28-16,-3-2 28 16,3 2-32-16,-5-2 40 15,5 4-32-15,-5-2 48 16,2 5-40-16,-2-1 12 15,2 3-28-15,-1 2 28 16,1 0-28-16,-3-2 40 16,4 3-32-16,-3-4-24 15,2 4 0-15,-2-2 16 16,5 2-8-16,0-3-4 16,2 2 0-16,1-2-4 15,2 0 0-15,0-1-12 16,5 4 8-16,0-3-4 15,0-1 0-15,3-1-20 16,-1 0 16-16,1-3 12 16,2 1 4-16,-2-3-12 15,2 2 4-15,-2-2 12 16,1 0-4-16,-1-5-4 16,2 3 4-16,-5-3-4 15,3 5 0-15,-3-2 8 0,0 2-4 16,0-3-4-16,-2 3 4 0,-3-1 12 15,2 1-8-15,-2-3 4 16,0 6-4-16,-2-2 4 16,2 2-8-16,-3-1-12 15,-2 0 4-15,0 1 4 16,3 2 0-16,-4-1 0 16,4 0 0-16,-6 1 8 15,3 2-4-15,-2 0-4 16,1 0 4-16,-1 0-4 15,5 0 0-15,-6 0-12 16,5-1 8-16,-2 1 4 16,5 3 0-16,-2-4 0 15,2 4 0-15,-3-1 0 16,6 0 0-16,-3 1-12 16,2 1 8-16,1-2 12 15,-1 1-4-15,1-4-28 16,2 3 12-16,0-1 12 15,0 0 4-15,0-1 8 16,0 1-8-16,0-7-4 16,0 4 4-16,0-5 4 15,3 2-4-15,0-4 8 16,2 2-8-16,-3-5-20 16,4 1 8-16,-2-5 20 0,2-1-4 15,1-3-12-15,1 2 0 16,-3-6-48-16,3 6 24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30T14:01:43.947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624 165 392 0,'0'-3'148'0,"0"3"-116"0,0 0-8 0,0 0 84 16,0 0-64-16,0 0 52 16,0 0-56-16,-3 0 60 15,3 0-60-15,-7-2 8 31,7 2-28-31,-4-6 16 0,4 3-24 0,-6-1 40 16,3 4-28-16,-3-5 40 16,2 2-36-16,-3-2 4 15,4 2-20-15,-7-4 12 16,7 4-16-16,-7-2 32 16,3 5-24-16,-3-6 40 15,4 6-32-15,-8-2-4 16,8 2-12-16,-7-2 12 15,6 2-12-15,-6-3 4 16,3 6-4-16,-6-3 28 16,5 0-20-16,-5 0-4 15,3 0-8-15,-4 0 4 16,4 2-4-16,-3-2 16 16,2 2-12-16,-5-2 16 15,5 6-16-15,-6-1-4 16,4 2 0-16,-4 4 4 15,4-1-4-15,-4 3-4 16,6 0 4-16,-2 2-16 16,3 3 8-16,0 0 12 15,6 0-4-15,-6 1-4 16,6-2 4-16,-3 1-4 0,7 0 0 16,-3 0 16-16,6-3-8 0,-4-1-12 15,4-2 0-15,0-2 12 16,7-2-4-16,-1-2-20 15,4 1 8-15,0-2 20 16,0 3-4-16,3-3-12 16,0 0 0-16,4-2 12 15,3 2-4-15,0 0-12 16,0 0 4-16,3-3 20 16,0 4-8-16,0-1-12 15,3 0 0-15,-2-3 4 16,-4 4 0-16,-5-4 0 15,2 4 0-15,-3-2 8 16,2 2-4-16,-3-1-12 16,0 2 4-16,1-1 20 15,-1 2-8-15,0-1-20 16,0 4 4-16,-3-2 12 16,0 2 0-16,-3-1 24 15,-1 1-16-15,1 1-12 16,0 3-4-16,-4 1 4 15,0 0 0-15,-3-1 8 16,3 0-4-16,-6 1 8 16,3-1-8-16,-3 1-12 15,0-1 4-15,-4-2 12 16,3 3-4-16,-5-4 24 16,2 1-16-16,-6-5-12 0,6 2-4 15,-9-2 4-15,6 2 0 16,-7-3 24-16,7 4-12 15,-9-4 12-15,5 1-12 16,-6-2 12-16,4 1-16 0,-7-4 4 16,3 2-4-16,-6-2 12 15,6-1-12-15,-6-4 4 16,3 2-4-16,-8-6 4 16,11 6-8-16,-6-2 8 15,6 4-8-15,-6-2-20 16,10 0 8-16,-7-2 12 15,9 2 0-15,-3-6-4 16,5 6 4-16,-2-2-24 16,8 2 12-16,-4-2-12 15,3 4 8-15,-2 0-196 16,5 4 116-16</inkml:trace>
  <inkml:trace contextRef="#ctx0" brushRef="#br0" timeOffset="1126">1017 576 664 0,'-10'5'244'0,"10"-5"-188"0,-4 4-16 16,1-1 112 0,6 0-92-16,-3-3 44 15,0 3-60-15,-3-3 28 0,3 5-40 16,-3-5 16-16,3 2-28 0,-3-2 8 15,6 0-16-15,-3 0 20 16,0 0-20-16,0 0 24 16,6 5-24-16,1-2-20 15,0 2 0-15,-4-2 20 16,0-1-4-16,1 1 4 16,2-1-4-16,4 1 4 15,3-1-8-15,-3 1 16 16,3 0-12-16,1-1 16 15,-1 1-16-15,3-1 4 16,1 1-4-16,3-1 4 16,0 1-8-16,0-3-4 15,3 3 4-15,0-1 12 16,0 1-8-16,0-3 4 16,0 0-4-16,0 0-8 15,0 0 4-15,-3 0-4 16,0 0 0-16,0-3 0 15,-4 3 0-15,1-2 0 16,-1 2 0-16,1-6 8 16,0 4-4-16,2-3 8 15,1 2-8-15,0-2-12 16,3 5 4-16,0-5 12 16,0 2-4-16,3-2 8 15,-3 5-8-15,4-2-20 16,-4 2 8-16,0-3 12 0,0 6 0 0,0-3-4 15,0 0 4-15,0-3 4 16,-3 3-4-16,-3-3-12 16,0 3 4-16,-4-2 4 15,0 2 0-15,-3-3-12 16,3 6 8-16,-3-6 20 16,0 3-8-16,-3-3-12 15,2 6 0-15,-2-6 4 16,0 3 0-16,-4-2 0 15,0 4 0-15,0-4 0 16,1 2 0-16,-4-2-12 16,0 4 8-16,0-2-92 15,0 0 48-15,0-2-180 16,0 2 128-16</inkml:trace>
  <inkml:trace contextRef="#ctx0" brushRef="#br0" timeOffset="1831">1763 491 600 0,'-10'0'224'0,"10"0"-176"0,-7 0-12 0,1 0 160 16,6 0-116-16,-6 0 64 15,6 0-84-15,-7 0 44 16,7 0-60-16,-4 0 4 16,8 0-28-16,-1 0 24 15,1 0-28-15,-1 0 4 16,6 2-12-16,5 1 28 15,-1 2-20-15,4 0 4 16,-1 0-12-16,4 1 20 16,-1-1-16-16,1-1-4 15,-3 2-4-15,0-1 12 16,-1 2-8-16,-3 1-4 16,4 0 0-16,-4 0-16 15,4 0 8-15,-5-1 12 16,2 1-4-16,-1 0 8 15,3-1-8-15,-2-4-12 16,3 2 4-16,-5-5 20 16,5 3-8-16,-4-3-4 15,0 2 0-15,-3 1 4 16,0-1-4-16,-6-2 8 16,-1 3-8-16,-3-1 8 15,3 1-8-15,-3 0 8 16,0-1-8-16,-3 1 24 15,3-1-16-15,-7 1-12 0,1 2-4 0,-8 0 12 16,5 0-4-16,-8 3-4 16,4 2 4-16,-7 0 4 15,7 1-4-15,-10 2-12 16,3 2 4-16,-6 3 4 16,2 0 0-16,-5-2 8 15,2-1-4-15,-6-2-28 16,7-3 12-16,-4-3-84 15,10 4 56-15,-3-6-312 16,6 3 196-16</inkml:trace>
  <inkml:trace contextRef="#ctx0" brushRef="#br0" timeOffset="4161">2992 293 416 0,'-7'-8'152'0,"7"8"-116"0,0-7-12 16,-4 1 100-1,4 4-72-15,-3-5 68 16,0 4-68-16,-3-5 48 15,2 3-56-15,-6-3 68 16,7 6-64-16,-7-4 28 16,3 3-44-16,-5 1 36 15,1 2-40-15,-9 0 28 16,7 2-28-16,-10 1 16 16,7 5-24-16,-11 0 28 0,7-1-32 15,-3 4 40-15,3-1-32 0,-3 3-12 16,3 0-8-16,1-1 20 15,2 1-12-15,-3-2 4 16,7 1-8-16,-3-1 12 16,2-1-12-16,1 1-12 15,6-2 0-15,-2 0 12 16,6 0-4-16,-1-1-4 16,4 0 4-16,0 0-4 15,7 0 0-15,-1-4-12 16,8 4 8-16,-1-2 4 15,3-1 0-15,1-1 8 16,3 4-4-16,3-2-20 16,0-2 8-16,7 2-4 15,-1-1 4-15,1 0-28 16,-4 3 20-16,-3 0-4 16,1 1 12-16,-5 0 8 15,1 0 0-15,-6 2 8 16,-2-1-4-16,-1 3-4 15,-2 0 4-15,-2 2 4 16,0 1-4-16,-4-1 24 16,0 1-16-16,-6-1-20 15,3 0 0-15,-3-2 32 16,0 3-16-16,-8-4 16 0,5 4-12 16,-11-6 12-16,8 3-16 15,-14-3 4-15,6 3-4 16,-9-5 12-16,2 2-12 0,-5-2-4 15,2 2 0-15,-3-2 12 16,7 0-8-16,-6-6-20 16,9 3 4-16,-7-5 12 15,11 0 0-15,-7-3-20 16,10 3 8-16,-4-2-24 16,7 4 20-16,0-4-172 15,4 2 104-15</inkml:trace>
  <inkml:trace contextRef="#ctx0" brushRef="#br0" timeOffset="4850">3190 247 572 0,'-7'-3'208'0,"7"3"-160"0,-3 5-12 0,0-2 136 16,3-1-100-16,-4 1 96 15,8 3-100-15,-4-4 56 16,3 3-72-16,-3-3-4 16,6 4-28-16,1-1 4 15,6 0-12-15,0 0 0 16,4 0-4-16,6-2-8 15,0 2 4-15,3-5-4 16,1 0 0-16,-1 0 0 16,1 0 0-16,-1-3-12 15,1 3 8-15,2-2 20 16,-6-1-8-16,0-2 4 16,-3 2-4-16,0-2-8 0,0 3 4 0,-4-3 4 15,1 2-4 1,-3-5-4-16,-5 6 4 0,-6-6-68 15,4 5 36-15,-11-2-156 16,4 5 104-16,-6-2-204 16,0 2 160-16</inkml:trace>
  <inkml:trace contextRef="#ctx0" brushRef="#br0" timeOffset="5345">3464 316 540 0,'0'0'200'0,"0"0"-156"0,3 6-12 16,-3-4 116-1,0 0-88-15,0 1 44 16,3 2-60-16,-3 3 56 16,3-1-60-16,-3 4 36 15,0-1-44-15,0 3 36 16,0 0-40-16,-3 2 40 0,3 0-40 16,-3 1 20-16,6 2-28 0,-3 5 16 15,0 0-20-15,-3 11 0 16,3-1-8-16,-3 11 20 15,3-6-16-15,-3 1-4 16,3-3-4-16,-7-3 12 16,7-2-8-16,0-3-4 15,7-2 0-15,-4-3-4 16,0-2 0-16,-3-1 16 16,3 1-8-16,-3-3 4 15,0-1-4-15,0-4-8 16,0 0 4-16,0-5 12 15,0 0-8-15,0-8-20 16,0 2 4-16,0-10-180 16,0 1 100-16</inkml:trace>
  <inkml:trace contextRef="#ctx0" brushRef="#br0" timeOffset="6141">4286 15 456 0,'-3'-7'168'0,"3"7"-128"0,0-2-16 0,0-1 148 16,0 3-100-16,0-3 76 15,0 6-84-15,0-3 52 16,0 0-64-16,0 0 48 15,0 0-56-15,3 0 32 16,0 3-44-16,0-1 16 16,1 3-28-16,-1 3 16 15,1 2-20-15,-4 3 28 16,3 0-28-16,-3 2 40 16,3 1-32-16,-3 6 12 15,3 4-20-15,-3 7 20 16,0 1-24-16,0 0 12 0,0-1-12 15,-3 0 0-15,3-2-4 0,-3 0-8 16,6-3 4-16,-3 3 4 16,0 0-4-16,0 5 8 15,0-3-8-15,0 11 8 16,3-1-8-16,-3 1-4 16,0-3 4-16,0-5 4 15,4-3-4-15,-4-1-28 16,3-5 12-16,-3 2 40 15,0-1-16-15,0-2-8 16,0-3-8-16,0 0 12 16,0-2-4-16,-3-3-12 15,3-3 4-15,-7-5-92 16,7-2 48-16,-3-8-196 16,3-3 136-16</inkml:trace>
  <inkml:trace contextRef="#ctx0" brushRef="#br0" timeOffset="6877">4722 144 520 0,'-3'3'192'0,"3"-3"-152"0,0 2-8 16,0-2 88 0,0 0-72-16,0 0 60 15,3 5-64-15,0 1 16 16,11-1-40-16,-5-3 52 16,1 0-40-16,3-2 36 15,4 3-36-15,3-6 52 0,3 3-48 0,0-2 44 16,4 0-44-16,-1-3 8 15,0 2-28 1,-3-5 28-16,0 6-28 0,4-9 40 16,2 6-32-16,8-5-12 15,-4 5-8-15,6-3 28 16,-2 3-16-16,2-3 12 16,-2 5-16-16,-4-1-8 15,-3 1 0-15,-7-2-4 16,0 5 0-16,-7-5 16 15,-2 5-8-15,-5-3-4 16,-2 3 0-16,-7-3-92 16,0 6 48-16,-7-3-240 15,4 0 156-15,-10 3-368 16,3 2 276-16</inkml:trace>
  <inkml:trace contextRef="#ctx0" brushRef="#br0" timeOffset="7598">5085 113 508 0,'-4'3'188'0,"4"-3"-148"0,0 5-8 0,0-5 104 16,0 0-80-16,0 3 76 15,0 1-76-15,0 4 40 16,0 0-56-16,0 2 16 16,0 1-36-16,0 1 52 15,0 4-40-15,0-1 12 16,0 3-28-16,0 0 0 16,0 3-8-16,0-1 12 15,0-2-12-15,0 3 16 16,0-1-16-16,-3 1 4 15,3-3-4-15,-3 0 20 16,6 0-16-16,-3 0-12 16,0 0-4-16,0 0 12 15,0 2-4-15,0 4-4 16,0-1 4-16,-3 2-4 16,3 1 0-16,-3 5 0 15,3-6 0-15,-3 4 8 16,6-4-4-16,-3-2-12 15,0 0 4-15,0-2 40 0,0 0-24 16,0-1 8-16,0-2-12 16,0-3-8-16,0 1 4 0,0-3 12 15,0-1-8-15,0 4 4 16,0 0-4-16,0-4 20 16,0-1-16-16,-3-4-20 15,3 4 0-15,-3-7 12 16,3 4 0-16,-4-5 8 15,8 0-8-15,-4-3-28 16,0 0 12-16,0-3-180 16,0 3 104-16</inkml:trace>
  <inkml:trace contextRef="#ctx0" brushRef="#br0" timeOffset="10404">83 1911 332 0,'-14'-5'120'0,"14"5"-92"0,-6-2-8 0,3-1 88 15,-1 6-64-15,-6-6 68 16,7 3-60-16,-4-3 48 16,4 6-56-16,-4-3 48 15,4 3-52-15,-7-1 60 16,7 3-60-16,-4 0 20 15,7 0-40-15,-3 0 16 16,3 0-20-16,0 1 8 16,3 2-12-16,0-1 20 15,7 4-20-15,0-4 12 16,4 4-12-16,2-4 12 16,3 1-16-16,8-3 16 0,0 2-16 15,6-1 24-15,-1-1-20 0,5-5 32 16,-1 3-28-16,0-6 12 15,-2 3-16-15,-5-5 20 16,1 2-20-16,-4-2-4 16,-3 5-4-16,-3-5-16 15,0 2 8-15,0-2 12 16,0 2-4-16,-1-2-4 16,5 5 4-16,-1-4-24 15,0 4 12-15,0-6-4 16,0 6 4-16,0-5 16 15,0 2-4-15,0-1-4 16,-3 1 4-16,0-5-16 16,0 5 8-16,0-4 12 15,-4 4-4-15,-3-2-20 16,1 5 8-16,-8-5-24 16,1 5 20-16,-7-5-152 15,3 5 88-15</inkml:trace>
  <inkml:trace contextRef="#ctx0" brushRef="#br0" timeOffset="11095">521 2034 248 0,'0'0'92'0,"0"0"-72"0,0 8-4 0,0-8 104 16,0 0-68-16,0 0 76 15,0 5-72-15,0 0 40 16,0 3-56-16,0-1 32 16,0 1-40-16,0 2 16 15,0 1-28-15,0-3 16 16,0 2-20-16,0 0 28 15,0 3-28-15,0 0 32 16,0 0-32-16,0 2 32 16,0 3-32-16,-3 0 4 15,3 3-12-15,-3 5 28 16,6 1-20-16,-3 7 12 16,0-1-16-16,0 3 12 0,0-3-16 15,0 1 24-15,0-3-20 16,-3 2 32-16,3-2-28 0,-3-3-12 15,6-2-8-15,-3 3 12 16,0-4-4-16,0 9 40 16,0-4-20-16,0 6-32 15,0-2 4-15,0-1 52 16,0 0-24-16,-3-4 0 16,3-6-16-16,-4-3-16 15,8-2 4-15,-4-2 4 16,0-4 0-16,0-4-12 15,3 0 8-15,-3-8-104 16,3 2 60-16,-3-7-288 16,3 0 188-16</inkml:trace>
  <inkml:trace contextRef="#ctx0" brushRef="#br0" timeOffset="12028">1149 2314 488 0,'-7'3'180'0,"7"-3"-140"0,-3 3-12 15,0-3 100 1,6 0-76-16,-3 0 32 16,0 0-48-16,3 0 12 15,0 2-28-15,1-2 52 16,3 0-40-16,5-2 20 16,2 2-32-16,-1-3 28 0,4 3-32 0,-1-3-24 15,4 6 4-15,0-3 0 16,3 0 4-16,0-3 8 15,0 3-4-15,0-2 16 16,0 2-12-16,0-3 4 16,-3 6-4-16,0-6 12 15,-3 3-12-15,0-3 16 16,2 6-16-16,0-6-4 16,1 3 0-16,4-2 12 15,2-1-8-15,4-2-4 16,-3 5 0-16,2-5-4 15,0 5 0-15,5-3 0 16,-1 3 0-16,-4-2 32 16,2 4-16-16,-2-4-12 15,0 2-8-15,-2-3 12 16,-1 1-4-16,-3-6 8 16,0 5-8-16,1-2 16 15,-1 3-12-15,0-3-4 16,4 2 0-16,-1-2-4 15,-3 2 0-15,0-2 8 16,-3 3-4-16,3-3-4 16,-7 2 4-16,1-5 4 15,-4 6-4-15,-3-3-124 16,-3 5 64-16,-11-3-188 16,4 6 136-16,-6-3-444 15,3 0 308-15</inkml:trace>
  <inkml:trace contextRef="#ctx0" brushRef="#br0" timeOffset="12778">1892 2093 444 0,'-7'6'164'0,"7"-6"-124"0,0 0-16 0,0 0 148 15,0 0-100-15,0 0 52 16,7 2-76-16,0 1 28 15,2-1-44-15,-2-2 8 16,3 2-24-16,0-2 20 16,0 6-24-16,-4-1 24 15,4 2-24-15,0-1 24 16,0 2-24-16,0-3 12 16,3 2-12-16,1-4 12 15,-2 2-16-15,5-2 4 16,3 1-4-16,0-4 20 15,3 3-16-15,0-3 4 0,4 6-8 0,2-1-16 16,-6-1 4-16,3-4 28 16,1 3-12-16,-1-6-4 15,-2 3-4-15,-1-2-4 16,-4 2 0-16,1-2 16 16,-3 4-8-16,-4-2-12 15,0 2 0-15,-3 1 28 16,0 0-12-16,-7-3 12 15,0 2-12-15,-3-2 0 16,0 0-4-16,-3 3 20 16,3 0-16-16,-3-1 32 15,3 1-28-15,-6 2 12 16,-1 3-16-16,-6-1 12 16,6 1-16-16,-9 2 4 15,5 1-4-15,-8 1 4 16,3 4-8-16,-8-1 8 15,4 3-8-15,-6 0-4 16,3 0 4-16,-7 0-4 16,7 0 0-16,-10 0-12 15,10-2 8-15,-4-4-48 16,11 1 24-16,-4-5-204 16,10-3 128-16,1-5-364 15,9 3 264-15</inkml:trace>
  <inkml:trace contextRef="#ctx0" brushRef="#br0" timeOffset="14834">3080 1972 456 0,'0'-2'168'0,"0"2"-128"0,4 0-16 0,-4 0 104 16,0 0-76-16,0 0 84 15,0 0-76-15,0 0 40 16,0 0-60-16,-4 0 16 16,4 5-36-16,-6 1 52 15,3 1-40-15,-4 3 28 16,4 0-32-16,-7 4 16 16,7-2-24-16,-7 1 44 15,3 0-36-15,-3 0 4 16,4-1-20-16,-8-1 12 15,8 1-16-15,-8-1 16 16,5-1-16-16,-5 1 24 16,8 1-20-16,-8 1 4 15,5 0-8-15,-1 2 20 16,3 1-16-16,-2-1 12 16,5 3-12-16,-3 3 20 15,7 2-20-15,-3 3-4 16,6 0-4-16,-3 1-16 15,7-1 8-15,0 3-4 16,-1-1 0-16,1-2 8 16,3-3 0-16,-1 0 8 15,5-1-4-15,-4 2-12 0,3-4 4 16,-3-2-4-16,3-2 0 0,-3-3 16 16,3-3-4-16,0 0-4 15,1 0 4-15,-1-2-68 16,3 0 36-16,-2-6-92 15,2 3 64-15,-6-5-220 16,3 3 156-16</inkml:trace>
  <inkml:trace contextRef="#ctx0" brushRef="#br0" timeOffset="15840">3999 2055 580 0,'0'-3'216'0,"0"3"-168"0,0 5-12 0,-3-7 68 16,3 2-64-16,-4-3 52 15,4 6-52-15,-7-3 40 16,4 0-44-16,-6 0 44 15,1 2-48-15,-4 1 28 16,5 0-32-16,-13 1 36 16,7 2-36-16,-14-1 4 15,7 2-20-15,-9-1 36 16,3 2-24-16,-8-1-24 16,8 4 0-16,-4-4 16 15,10 3-8-15,-3-2-4 16,6 2 0-16,-2-2-16 15,6 2 8-15,-1-2 12 16,8 2-4-16,-4-2-4 16,3 2 4-16,1-2-16 15,6 0 8-15,0-3 4 16,3 3 0-16,0-3-12 0,8 2 8 0,-2-1-16 16,5 2 12-16,2-6 12 15,3 3 0-15,5-3-4 16,-1 4 4-16,3-1-4 15,1 0 0-15,0 0 8 16,-1 0-4-16,0 3-12 16,-3 0 4-16,-3 0 20 15,0 1-8-15,-7 2-4 16,0-1 0-16,-6 3 20 16,3 3-12-16,-10-1-4 15,0 3-4-15,-4 0 12 16,4 2-8-16,-6 1 4 15,-1-3-4-15,-6-3 20 16,3 1-16-16,-10-3 4 16,7-1-8-16,-10 1 28 15,4 0-20-15,-8-5-4 16,7-1-8-16,-6-1-4 16,2 1 0-16,-5-2 8 15,9 3-4-15,-7-5-12 16,11 2 4-16,-3-8-40 15,5 3 24-15,1-2-160 16,3 2 100-16,3-5-212 16,4-1 164-16</inkml:trace>
  <inkml:trace contextRef="#ctx0" brushRef="#br0" timeOffset="16501">4220 2024 560 0,'-4'-2'208'0,"4"2"-164"0,0 2-8 16,0-2 120-1,0 0-92-15,0 0 60 16,7 5-68-16,-3 0 36 16,2 3-52-16,-3-1 32 0,4 4-40 0,0-1 24 15,3 1-28-15,-1 1 16 16,1 1-24-16,0 0 28 15,4 0-32-15,-1-3 12 16,0 3-16-16,0-1 0 16,0 2-4-16,-2-2 12 15,1 1-12-15,-1 5-12 16,-2 0 0-16,-2 5 28 16,3 6-12-16,-4 1 4 15,1-1-8-15,-7 4 12 16,0 1-12-16,-3-1 4 15,3-5-4-15,-7 0 12 16,4-4-12-16,-14-1-12 16,4 0 0-16,-6-3 4 15,2-2 0-15,-6-2-108 16,3-4 60-16</inkml:trace>
  <inkml:trace contextRef="#ctx0" brushRef="#br0" timeOffset="18797">5016 1613 176 0,'0'-10'64'0,"0"10"-48"0,-4-11-8 0,4 7 112 16,4 1-68-16,-4-5 40 16,0 3-52-16,0-3 72 15,0 3-60-15,0-3 44 16,0 4-56-16,0-5 52 16,0 4-56-16,0-2 36 15,0 4-40-15,0-2 68 16,0 2-52-16,0-2 20 0,3 5-40 15,-3-2-16-15,0 2-8 16,0 0 56-16,7 5-32 0,-4 0 8 16,3 6-24-16,-6-2 20 15,4 4-20-15,-4 3 24 16,4-1-24-16,-1 1 12 16,0 1-12-16,-3 1 0 15,3 3-4-15,-3-1 12 16,3 1-12-16,-3 5-4 15,0-5 0-15,0 2 4 16,3 0-4-16,-3 5-12 16,4 1 4-16,-4 6 12 15,4 1-4-15,-1 3 8 16,3-4-8-16,-3-1-12 16,0-6 4-16,1 3-4 15,0-3 0-15,-1 1 8 16,0-4 0-16,-3 3 0 15,3 1 0-15,-3 10-12 16,0-1 8-16,0 5 12 16,3-2-4-16,1 0 8 15,-1-4-8-15,-3-1 8 16,0-6-8-16,0 4-20 16,0-3 8-16,0 4 12 15,4 1 0-15,-4 8-4 16,0-3 4-16,0 6 4 15,0-6-4-15,0-1 16 0,0-8-12 16,0-2-4-16,0-4 0 0,-4-3 4 16,4-2-4-1,-3-3 16-15,6 0-12 0,-3-3 4 16,0 0-4-16,-3 1-8 16,3-3 4-16,-4-3-4 15,4 3 0-15,-3-1 16 16,3 2-8-16,-3-4 4 15,0 2-4-15,-4-1-8 16,7-1 4-16,-4-2-4 16,4 2 0-16,-3-5-20 15,3 3 12-15,-3-3-12 16,3 0 8-16,-3-5-80 16,6 0 52-16,-3-3-160 15,0 1 112-15,0-8-288 16,0 2 212-16</inkml:trace>
  <inkml:trace contextRef="#ctx0" brushRef="#br0" timeOffset="19608">5683 1803 384 0,'-7'0'140'0,"7"0"-108"0,-3 3-8 16,0-3 76-1,6 0-60-15,-6 2 72 16,-1 3-64-16,-2 1 52 0,2 1-56 0,-2 1 40 16,3 0-48-16,-8 4 52 15,2 1-52-15,-5 5 36 16,8 3-40-16,-8 2 16 16,8 3-28-16,-4 2 8 15,3-3-16-15,-2 1 28 16,2-3-24-16,-3 1 20 15,7-1-20-15,-7 2-16 16,7-2-4-16,-4 3 12 16,7-3-4-16,-3 8-4 15,3-2 4-15,0 9 12 16,6-5-8-16,-2 3-12 16,2-5 0-16,-2 0-4 15,2-5 0-15,-3-3 8 16,4-3 0-16,-3-4 0 15,2-1 0-15,0-3 16 16,5-1-8-16,-5-3-72 16,4 2 32-16,-3-7-136 15,2 2 92-15</inkml:trace>
  <inkml:trace contextRef="#ctx0" brushRef="#br0" timeOffset="20584">6258 1759 248 0,'0'3'92'0,"0"-3"-72"0,3 3-4 0,0-3 112 16,0 2-72-16,0-2 60 15,1 3-72-15,-1-3 48 16,4 2-52-16,-1-2 32 16,5 3-40-16,-2-3 16 15,5 5-28-15,-5 0 16 16,1 3-20-16,-3 0 20 16,2-1-24-16,-2 1 12 15,3 0-12-15,-3-1 20 16,3 4-20-16,-4-1 4 15,1 3-8-15,0 0 12 16,-1 2-12-16,-2 3 16 16,2 0-16-16,-3 2 32 15,1 1-24-15,-4-1 40 16,3 1-32-16,-3-1 12 16,4-2-20-16,-4 3 36 15,0 0-28-15,0-4-4 16,0-1-12-16,0 0 4 15,0-1-8-15,-4 0 16 16,4 0-12-16,-3 1 4 16,3 2-4-16,-7 0 4 15,4 3-8-15,-4 2 8 0,4-5-8 16,-4 3-4-16,4-1 4 16,-4 3 4-16,4-3-4 0,-3 1-4 15,2-1 4-15,-6-4-16 16,4 0 8-16,-5-4-48 15,8 1 24-15,-6-3-136 16,5 0 92-16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7.tm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6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3.emf"/><Relationship Id="rId4" Type="http://schemas.openxmlformats.org/officeDocument/2006/relationships/customXml" Target="../ink/ink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上下文无关文法</a:t>
            </a:r>
            <a:br>
              <a:rPr lang="en-US" altLang="zh-CN" dirty="0"/>
            </a:br>
            <a:r>
              <a:rPr lang="zh-CN" altLang="en-US" dirty="0"/>
              <a:t>与语法分析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| (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) | number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+ | </a:t>
            </a:r>
            <a:r>
              <a:rPr lang="en-US" altLang="zh-CN" sz="2400" i="1" dirty="0">
                <a:latin typeface="Arial" panose="020B0604020202020204" pitchFamily="34" charset="0"/>
              </a:rPr>
              <a:t>–</a:t>
            </a:r>
            <a:r>
              <a:rPr lang="en-US" altLang="zh-CN" sz="2400" i="1" dirty="0"/>
              <a:t> | *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关于</a:t>
            </a:r>
            <a:r>
              <a:rPr lang="en-US" altLang="zh-CN" sz="2400" dirty="0">
                <a:solidFill>
                  <a:srgbClr val="FF0000"/>
                </a:solidFill>
              </a:rPr>
              <a:t>(4-2)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/>
              <a:t>是否是符合上述文法的表达式的</a:t>
            </a:r>
            <a:r>
              <a:rPr lang="zh-CN" altLang="en-US" sz="2400" dirty="0">
                <a:solidFill>
                  <a:srgbClr val="FF0000"/>
                </a:solidFill>
              </a:rPr>
              <a:t>推导</a:t>
            </a:r>
            <a:r>
              <a:rPr lang="zh-CN" altLang="en-US" sz="2400" dirty="0"/>
              <a:t>过程：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dirty="0"/>
              <a:t>=&gt;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	 		 </a:t>
            </a:r>
            <a:r>
              <a:rPr lang="en-US" altLang="zh-CN" sz="2000" dirty="0"/>
              <a:t>[</a:t>
            </a:r>
            <a:r>
              <a:rPr lang="en-US" altLang="zh-CN" sz="2000" i="1" dirty="0" err="1">
                <a:solidFill>
                  <a:srgbClr val="FF0000"/>
                </a:solidFill>
              </a:rPr>
              <a:t>exp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i="1" dirty="0" err="1">
                <a:solidFill>
                  <a:srgbClr val="FF0000"/>
                </a:solidFill>
              </a:rPr>
              <a:t>exp</a:t>
            </a:r>
            <a:r>
              <a:rPr lang="en-US" altLang="zh-CN" sz="2000" i="1" dirty="0">
                <a:solidFill>
                  <a:srgbClr val="FF0000"/>
                </a:solidFill>
              </a:rPr>
              <a:t> op </a:t>
            </a:r>
            <a:r>
              <a:rPr lang="en-US" altLang="zh-CN" sz="2000" i="1" dirty="0" err="1">
                <a:solidFill>
                  <a:srgbClr val="FF0000"/>
                </a:solidFill>
              </a:rPr>
              <a:t>exp</a:t>
            </a:r>
            <a:r>
              <a:rPr lang="en-US" altLang="zh-CN" sz="2000" dirty="0"/>
              <a:t>]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       =&gt; </a:t>
            </a:r>
            <a:r>
              <a:rPr lang="en-US" altLang="zh-CN" sz="2000" i="1" dirty="0"/>
              <a:t>exp op </a:t>
            </a:r>
            <a:r>
              <a:rPr lang="en-US" altLang="zh-CN" sz="2000" i="1" dirty="0">
                <a:solidFill>
                  <a:srgbClr val="0000CC"/>
                </a:solidFill>
              </a:rPr>
              <a:t>number</a:t>
            </a:r>
            <a:r>
              <a:rPr lang="en-US" altLang="zh-CN" sz="2000" dirty="0"/>
              <a:t>	 	 	 [</a:t>
            </a:r>
            <a:r>
              <a:rPr lang="en-US" altLang="zh-CN" sz="2000" i="1" dirty="0">
                <a:solidFill>
                  <a:srgbClr val="FF0000"/>
                </a:solidFill>
              </a:rPr>
              <a:t>exp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</a:rPr>
              <a:t> number</a:t>
            </a:r>
            <a:r>
              <a:rPr lang="en-US" altLang="zh-CN" sz="2000" dirty="0"/>
              <a:t>]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       =&gt; </a:t>
            </a:r>
            <a:r>
              <a:rPr lang="en-US" altLang="zh-CN" sz="2000" i="1" dirty="0"/>
              <a:t>exp </a:t>
            </a:r>
            <a:r>
              <a:rPr lang="en-US" altLang="zh-CN" sz="2000" i="1" dirty="0">
                <a:solidFill>
                  <a:srgbClr val="0000CC"/>
                </a:solidFill>
              </a:rPr>
              <a:t>*</a:t>
            </a:r>
            <a:r>
              <a:rPr lang="en-US" altLang="zh-CN" sz="2000" i="1" dirty="0"/>
              <a:t> number   	 		 </a:t>
            </a:r>
            <a:r>
              <a:rPr lang="en-US" altLang="zh-CN" sz="2000" dirty="0"/>
              <a:t>[</a:t>
            </a:r>
            <a:r>
              <a:rPr lang="en-US" altLang="zh-CN" sz="2000" i="1" dirty="0">
                <a:solidFill>
                  <a:srgbClr val="FF0000"/>
                </a:solidFill>
              </a:rPr>
              <a:t>op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</a:rPr>
              <a:t> * </a:t>
            </a:r>
            <a:r>
              <a:rPr lang="en-US" altLang="zh-CN" sz="2000" dirty="0"/>
              <a:t>]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       =&gt; </a:t>
            </a:r>
            <a:r>
              <a:rPr lang="en-US" altLang="zh-CN" sz="2000" dirty="0">
                <a:solidFill>
                  <a:srgbClr val="0000CC"/>
                </a:solidFill>
              </a:rPr>
              <a:t>( </a:t>
            </a:r>
            <a:r>
              <a:rPr lang="en-US" altLang="zh-CN" sz="2000" i="1" dirty="0" err="1">
                <a:solidFill>
                  <a:srgbClr val="0000CC"/>
                </a:solidFill>
              </a:rPr>
              <a:t>exp</a:t>
            </a:r>
            <a:r>
              <a:rPr lang="en-US" altLang="zh-CN" sz="2000" i="1" dirty="0">
                <a:solidFill>
                  <a:srgbClr val="0000CC"/>
                </a:solidFill>
              </a:rPr>
              <a:t> </a:t>
            </a:r>
            <a:r>
              <a:rPr lang="en-US" altLang="zh-CN" sz="2000" dirty="0">
                <a:solidFill>
                  <a:srgbClr val="0000CC"/>
                </a:solidFill>
              </a:rPr>
              <a:t>) </a:t>
            </a:r>
            <a:r>
              <a:rPr lang="en-US" altLang="zh-CN" sz="2000" dirty="0"/>
              <a:t>* </a:t>
            </a:r>
            <a:r>
              <a:rPr lang="en-US" altLang="zh-CN" sz="2000" i="1" dirty="0"/>
              <a:t>number</a:t>
            </a:r>
            <a:r>
              <a:rPr lang="en-US" altLang="zh-CN" sz="2000" dirty="0"/>
              <a:t>	 	 [</a:t>
            </a:r>
            <a:r>
              <a:rPr lang="en-US" altLang="zh-CN" sz="2000" i="1" dirty="0" err="1">
                <a:solidFill>
                  <a:srgbClr val="FF0000"/>
                </a:solidFill>
              </a:rPr>
              <a:t>exp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</a:rPr>
              <a:t>  ( </a:t>
            </a:r>
            <a:r>
              <a:rPr lang="en-US" altLang="zh-CN" sz="2000" i="1" dirty="0" err="1">
                <a:solidFill>
                  <a:srgbClr val="FF0000"/>
                </a:solidFill>
              </a:rPr>
              <a:t>exp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en-US" altLang="zh-CN" sz="2000" dirty="0"/>
              <a:t>]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       =&gt; (</a:t>
            </a:r>
            <a:r>
              <a:rPr lang="en-US" altLang="zh-CN" sz="2000" i="1" dirty="0">
                <a:solidFill>
                  <a:srgbClr val="0000CC"/>
                </a:solidFill>
              </a:rPr>
              <a:t>exp op exp </a:t>
            </a:r>
            <a:r>
              <a:rPr lang="en-US" altLang="zh-CN" sz="2000" dirty="0"/>
              <a:t>) * </a:t>
            </a:r>
            <a:r>
              <a:rPr lang="en-US" altLang="zh-CN" sz="2000" i="1" dirty="0"/>
              <a:t>number</a:t>
            </a:r>
            <a:r>
              <a:rPr lang="en-US" altLang="zh-CN" sz="2000" dirty="0"/>
              <a:t>	 	 [</a:t>
            </a:r>
            <a:r>
              <a:rPr lang="en-US" altLang="zh-CN" sz="2000" i="1" dirty="0">
                <a:solidFill>
                  <a:srgbClr val="FF0000"/>
                </a:solidFill>
              </a:rPr>
              <a:t>exp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</a:rPr>
              <a:t>  </a:t>
            </a:r>
            <a:r>
              <a:rPr lang="en-US" altLang="zh-CN" sz="2000" i="1" dirty="0">
                <a:solidFill>
                  <a:srgbClr val="FF0000"/>
                </a:solidFill>
              </a:rPr>
              <a:t>exp op exp</a:t>
            </a:r>
            <a:r>
              <a:rPr lang="en-US" altLang="zh-CN" sz="2000" dirty="0"/>
              <a:t>]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       =&gt; 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op </a:t>
            </a:r>
            <a:r>
              <a:rPr lang="en-US" altLang="zh-CN" sz="2000" dirty="0">
                <a:solidFill>
                  <a:srgbClr val="0000CC"/>
                </a:solidFill>
              </a:rPr>
              <a:t>number</a:t>
            </a:r>
            <a:r>
              <a:rPr lang="en-US" altLang="zh-CN" sz="2000" dirty="0"/>
              <a:t>) * </a:t>
            </a:r>
            <a:r>
              <a:rPr lang="en-US" altLang="zh-CN" sz="2000" i="1" dirty="0"/>
              <a:t>number</a:t>
            </a:r>
            <a:r>
              <a:rPr lang="en-US" altLang="zh-CN" sz="2000" dirty="0"/>
              <a:t>	 [</a:t>
            </a:r>
            <a:r>
              <a:rPr lang="en-US" altLang="zh-CN" sz="2000" i="1" dirty="0" err="1">
                <a:solidFill>
                  <a:srgbClr val="FF0000"/>
                </a:solidFill>
              </a:rPr>
              <a:t>exp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</a:rPr>
              <a:t> number</a:t>
            </a:r>
            <a:r>
              <a:rPr lang="en-US" altLang="zh-CN" sz="2000" dirty="0"/>
              <a:t>]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       =&gt; 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exp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-</a:t>
            </a:r>
            <a:r>
              <a:rPr lang="en-US" altLang="zh-CN" sz="2000" i="1" dirty="0"/>
              <a:t> </a:t>
            </a:r>
            <a:r>
              <a:rPr lang="en-US" altLang="zh-CN" sz="2000" dirty="0"/>
              <a:t>number) * </a:t>
            </a:r>
            <a:r>
              <a:rPr lang="en-US" altLang="zh-CN" sz="2000" i="1" dirty="0"/>
              <a:t>number</a:t>
            </a:r>
            <a:r>
              <a:rPr lang="en-US" altLang="zh-CN" sz="2000" dirty="0"/>
              <a:t>	 [</a:t>
            </a:r>
            <a:r>
              <a:rPr lang="en-US" altLang="zh-CN" sz="2000" i="1" dirty="0">
                <a:solidFill>
                  <a:srgbClr val="FF0000"/>
                </a:solidFill>
              </a:rPr>
              <a:t>op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</a:rPr>
              <a:t>   - </a:t>
            </a:r>
            <a:r>
              <a:rPr lang="en-US" altLang="zh-CN" sz="2000" dirty="0"/>
              <a:t>]</a:t>
            </a:r>
          </a:p>
          <a:p>
            <a:pPr eaLnBrk="1" hangingPunct="1">
              <a:buFontTx/>
              <a:buNone/>
            </a:pPr>
            <a:r>
              <a:rPr lang="en-US" altLang="zh-CN" sz="2000" dirty="0"/>
              <a:t>       =&gt; (</a:t>
            </a:r>
            <a:r>
              <a:rPr lang="en-US" altLang="zh-CN" sz="2000" dirty="0">
                <a:solidFill>
                  <a:srgbClr val="0000CC"/>
                </a:solidFill>
              </a:rPr>
              <a:t>number</a:t>
            </a:r>
            <a:r>
              <a:rPr lang="en-US" altLang="zh-CN" sz="2000" dirty="0"/>
              <a:t> - number) *</a:t>
            </a:r>
            <a:r>
              <a:rPr lang="en-US" altLang="zh-CN" sz="2000" i="1" dirty="0"/>
              <a:t> number</a:t>
            </a:r>
            <a:r>
              <a:rPr lang="en-US" altLang="zh-CN" sz="2000" dirty="0"/>
              <a:t>	 [</a:t>
            </a:r>
            <a:r>
              <a:rPr lang="en-US" altLang="zh-CN" sz="2000" i="1" dirty="0" err="1">
                <a:solidFill>
                  <a:srgbClr val="FF0000"/>
                </a:solidFill>
              </a:rPr>
              <a:t>exp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solidFill>
                  <a:srgbClr val="FF0000"/>
                </a:solidFill>
              </a:rPr>
              <a:t>  number</a:t>
            </a:r>
            <a:r>
              <a:rPr lang="en-US" altLang="zh-CN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788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288925" indent="-288925" eaLnBrk="1" hangingPunct="1"/>
            <a:r>
              <a:rPr lang="zh-CN" altLang="en-US" dirty="0"/>
              <a:t>定义：</a:t>
            </a:r>
            <a:r>
              <a:rPr lang="zh-CN" altLang="en-US" dirty="0">
                <a:solidFill>
                  <a:srgbClr val="FF0000"/>
                </a:solidFill>
              </a:rPr>
              <a:t>一个上下文无关文法</a:t>
            </a:r>
            <a:r>
              <a:rPr lang="en-US" altLang="zh-CN" dirty="0"/>
              <a:t>G</a:t>
            </a:r>
            <a:r>
              <a:rPr lang="zh-CN" altLang="en-US" dirty="0"/>
              <a:t>是一个四元式</a:t>
            </a:r>
          </a:p>
          <a:p>
            <a:pPr marL="288925" indent="-288925" eaLnBrk="1" hangingPunct="1"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G=(V</a:t>
            </a:r>
            <a:r>
              <a:rPr lang="en-US" altLang="zh-CN" baseline="-25000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P)</a:t>
            </a:r>
            <a:r>
              <a:rPr lang="zh-CN" altLang="en-US" dirty="0"/>
              <a:t>，其中</a:t>
            </a:r>
          </a:p>
          <a:p>
            <a:pPr marL="666750" lvl="1" indent="-187325" eaLnBrk="1" hangingPunct="1">
              <a:spcBef>
                <a:spcPct val="35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T</a:t>
            </a:r>
            <a:r>
              <a:rPr lang="zh-CN" altLang="en-US" dirty="0"/>
              <a:t>：终结符集合</a:t>
            </a:r>
            <a:r>
              <a:rPr lang="en-US" altLang="zh-CN" dirty="0"/>
              <a:t>(</a:t>
            </a:r>
            <a:r>
              <a:rPr lang="zh-CN" altLang="en-US" dirty="0"/>
              <a:t>非空</a:t>
            </a:r>
            <a:r>
              <a:rPr lang="en-US" altLang="zh-CN" dirty="0"/>
              <a:t>)</a:t>
            </a:r>
          </a:p>
          <a:p>
            <a:pPr marL="666750" lvl="1" indent="-187325" eaLnBrk="1" hangingPunct="1">
              <a:spcBef>
                <a:spcPct val="35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en-US" altLang="zh-CN" baseline="-25000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：非终结符集合</a:t>
            </a:r>
            <a:r>
              <a:rPr lang="en-US" altLang="zh-CN" dirty="0"/>
              <a:t>(</a:t>
            </a:r>
            <a:r>
              <a:rPr lang="zh-CN" altLang="en-US" dirty="0"/>
              <a:t>非空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dirty="0"/>
              <a:t>V</a:t>
            </a:r>
            <a:r>
              <a:rPr lang="en-US" altLang="zh-CN" baseline="-25000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baseline="-25000" dirty="0"/>
              <a:t> 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marL="666750" lvl="1" indent="-187325" eaLnBrk="1" hangingPunct="1">
              <a:spcBef>
                <a:spcPct val="35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/>
              <a:t>：文法的开始符号，</a:t>
            </a:r>
            <a:r>
              <a:rPr lang="en-US" altLang="zh-CN" dirty="0"/>
              <a:t>S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endParaRPr lang="en-US" altLang="zh-CN" dirty="0"/>
          </a:p>
          <a:p>
            <a:pPr marL="666750" lvl="1" indent="-187325" eaLnBrk="1" hangingPunct="1">
              <a:spcBef>
                <a:spcPct val="35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/>
              <a:t>：产生式集合</a:t>
            </a:r>
            <a:r>
              <a:rPr lang="en-US" altLang="zh-CN" dirty="0"/>
              <a:t>(</a:t>
            </a:r>
            <a:r>
              <a:rPr lang="zh-CN" altLang="en-US" dirty="0"/>
              <a:t>有限</a:t>
            </a:r>
            <a:r>
              <a:rPr lang="en-US" altLang="zh-CN" dirty="0"/>
              <a:t>)</a:t>
            </a:r>
            <a:r>
              <a:rPr lang="zh-CN" altLang="en-US" dirty="0"/>
              <a:t>，每个产生式形式为</a:t>
            </a:r>
          </a:p>
          <a:p>
            <a:pPr marL="1184275" lvl="2" eaLnBrk="1" hangingPunct="1">
              <a:spcBef>
                <a:spcPct val="0"/>
              </a:spcBef>
              <a:buNone/>
            </a:pP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</a:t>
            </a:r>
            <a:r>
              <a:rPr lang="zh-CN" altLang="en-US" dirty="0">
                <a:sym typeface="Symbol" panose="05050102010706020507" pitchFamily="18" charset="2"/>
              </a:rPr>
              <a:t>， </a:t>
            </a:r>
            <a:r>
              <a:rPr lang="en-US" altLang="zh-CN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zh-CN" altLang="en-US" dirty="0"/>
              <a:t>， </a:t>
            </a:r>
            <a:r>
              <a:rPr lang="zh-CN" altLang="en-US" dirty="0">
                <a:sym typeface="Symbol" panose="05050102010706020507" pitchFamily="18" charset="2"/>
              </a:rPr>
              <a:t> 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/>
              <a:t>V</a:t>
            </a:r>
            <a:r>
              <a:rPr lang="en-US" altLang="zh-CN" baseline="-25000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baseline="-25000" dirty="0"/>
              <a:t> </a:t>
            </a:r>
            <a:r>
              <a:rPr lang="en-US" altLang="zh-CN" dirty="0"/>
              <a:t>V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en-US" altLang="zh-CN" baseline="30000" dirty="0"/>
              <a:t>*</a:t>
            </a:r>
            <a:endParaRPr lang="en-US" altLang="zh-CN" dirty="0"/>
          </a:p>
          <a:p>
            <a:pPr marL="666750" lvl="1" indent="-187325" eaLnBrk="1" hangingPunct="1"/>
            <a:r>
              <a:rPr lang="zh-CN" altLang="en-US" dirty="0"/>
              <a:t>开始符号</a:t>
            </a:r>
            <a:r>
              <a:rPr lang="en-US" altLang="zh-CN" dirty="0"/>
              <a:t>S</a:t>
            </a:r>
            <a:r>
              <a:rPr lang="zh-CN" altLang="en-US" dirty="0"/>
              <a:t>至少必须在某个产生式的左部出现一次。</a:t>
            </a:r>
          </a:p>
        </p:txBody>
      </p:sp>
    </p:spTree>
    <p:extLst>
      <p:ext uri="{BB962C8B-B14F-4D97-AF65-F5344CB8AC3E}">
        <p14:creationId xmlns:p14="http://schemas.microsoft.com/office/powerpoint/2010/main" val="38529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288925" indent="-288925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产生式</a:t>
            </a:r>
            <a:r>
              <a:rPr lang="zh-CN" altLang="en-US" dirty="0"/>
              <a:t>：用于表示文法规则，说明非终结符的构成。比如：</a:t>
            </a:r>
            <a:r>
              <a:rPr lang="en-US" altLang="zh-CN" i="1" dirty="0"/>
              <a:t>      </a:t>
            </a:r>
          </a:p>
          <a:p>
            <a:pPr marL="288925" indent="-288925" eaLnBrk="1" hangingPunct="1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 marL="288925" indent="-288925" eaLnBrk="1" hangingPunct="1"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 marL="288925" indent="-288925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终结符</a:t>
            </a:r>
            <a:r>
              <a:rPr lang="zh-CN" altLang="en-US" dirty="0"/>
              <a:t>：字母表中的符号</a:t>
            </a:r>
            <a:r>
              <a:rPr lang="en-US" altLang="zh-CN" dirty="0"/>
              <a:t>(</a:t>
            </a:r>
            <a:r>
              <a:rPr lang="zh-CN" altLang="en-US" dirty="0"/>
              <a:t>即是</a:t>
            </a:r>
            <a:r>
              <a:rPr lang="zh-CN" altLang="en-US" dirty="0">
                <a:solidFill>
                  <a:srgbClr val="0000CC"/>
                </a:solidFill>
              </a:rPr>
              <a:t>词法扫描产生的单词记号</a:t>
            </a:r>
            <a:r>
              <a:rPr lang="en-US" altLang="zh-CN" dirty="0"/>
              <a:t>)</a:t>
            </a:r>
            <a:r>
              <a:rPr lang="zh-CN" altLang="en-US" dirty="0"/>
              <a:t>常称为终结符。它们会终结语法推导。终结符是</a:t>
            </a:r>
            <a:r>
              <a:rPr lang="zh-CN" altLang="en-US" dirty="0">
                <a:solidFill>
                  <a:srgbClr val="0000CC"/>
                </a:solidFill>
              </a:rPr>
              <a:t>一个语言不可再分的基本符号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C973C79-170D-4066-AEB5-430B0616075B}"/>
              </a:ext>
            </a:extLst>
          </p:cNvPr>
          <p:cNvSpPr/>
          <p:nvPr/>
        </p:nvSpPr>
        <p:spPr>
          <a:xfrm>
            <a:off x="3575720" y="2348880"/>
            <a:ext cx="5241420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 err="1"/>
              <a:t>exp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op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| (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) | number</a:t>
            </a:r>
          </a:p>
          <a:p>
            <a:pPr marL="0" lvl="2"/>
            <a:r>
              <a:rPr lang="en-US" altLang="zh-CN" sz="2400" b="1" dirty="0"/>
              <a:t>op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+ | </a:t>
            </a:r>
            <a:r>
              <a:rPr lang="en-US" altLang="zh-CN" sz="2400" b="1" dirty="0">
                <a:latin typeface="Arial" panose="020B0604020202020204" pitchFamily="34" charset="0"/>
              </a:rPr>
              <a:t>–</a:t>
            </a:r>
            <a:r>
              <a:rPr lang="en-US" altLang="zh-CN" sz="2400" b="1" dirty="0"/>
              <a:t> | *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99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288925" indent="-288925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dirty="0">
              <a:solidFill>
                <a:srgbClr val="FF0000"/>
              </a:solidFill>
            </a:endParaRPr>
          </a:p>
          <a:p>
            <a:pPr marL="288925" indent="-288925"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dirty="0">
              <a:solidFill>
                <a:srgbClr val="FF0000"/>
              </a:solidFill>
            </a:endParaRPr>
          </a:p>
          <a:p>
            <a:pPr marL="288925" indent="-288925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非终结符</a:t>
            </a:r>
            <a:r>
              <a:rPr lang="zh-CN" altLang="en-US" dirty="0"/>
              <a:t>：用来表示一类</a:t>
            </a:r>
            <a:r>
              <a:rPr lang="zh-CN" altLang="en-US" dirty="0">
                <a:solidFill>
                  <a:srgbClr val="0000CC"/>
                </a:solidFill>
              </a:rPr>
              <a:t>语法范畴</a:t>
            </a:r>
            <a:r>
              <a:rPr lang="zh-CN" altLang="en-US" dirty="0"/>
              <a:t>。比如“算术表达式”、“赋值语句”，它们在语法推导中总是被替换。</a:t>
            </a:r>
            <a:r>
              <a:rPr lang="zh-CN" altLang="en-US" dirty="0">
                <a:solidFill>
                  <a:srgbClr val="0000CC"/>
                </a:solidFill>
              </a:rPr>
              <a:t>通常会出现在产生式的左侧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8925" indent="-288925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开始符号</a:t>
            </a:r>
            <a:r>
              <a:rPr lang="zh-CN" altLang="en-US" dirty="0"/>
              <a:t>：一般是文法规则中第一条产生式左侧的</a:t>
            </a:r>
            <a:r>
              <a:rPr lang="zh-CN" altLang="en-US" dirty="0">
                <a:solidFill>
                  <a:srgbClr val="0000CC"/>
                </a:solidFill>
              </a:rPr>
              <a:t>非终结符，这个符号表示的串集合就是这个文法生成的语言</a:t>
            </a:r>
            <a:r>
              <a:rPr lang="zh-CN" altLang="en-US"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C3C375-8BDE-4467-820F-2C7D98C02A04}"/>
              </a:ext>
            </a:extLst>
          </p:cNvPr>
          <p:cNvSpPr/>
          <p:nvPr/>
        </p:nvSpPr>
        <p:spPr>
          <a:xfrm>
            <a:off x="3437190" y="1628801"/>
            <a:ext cx="5241420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 err="1"/>
              <a:t>exp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op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| (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) | number</a:t>
            </a:r>
          </a:p>
          <a:p>
            <a:pPr marL="0" lvl="2"/>
            <a:r>
              <a:rPr lang="en-US" altLang="zh-CN" sz="2400" b="1" dirty="0"/>
              <a:t>op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+ | </a:t>
            </a:r>
            <a:r>
              <a:rPr lang="en-US" altLang="zh-CN" sz="2400" b="1" dirty="0">
                <a:latin typeface="Arial" panose="020B0604020202020204" pitchFamily="34" charset="0"/>
              </a:rPr>
              <a:t>–</a:t>
            </a:r>
            <a:r>
              <a:rPr lang="en-US" altLang="zh-CN" sz="2400" b="1" dirty="0"/>
              <a:t> | *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18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一个上下文无关文法如何定义一个语言呢？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反复使用文法规则进行推导</a:t>
            </a:r>
            <a:r>
              <a:rPr lang="zh-CN" altLang="en-US" dirty="0"/>
              <a:t>来判别有效的单词记号串。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推导</a:t>
            </a:r>
            <a:r>
              <a:rPr lang="en-US" altLang="zh-CN" dirty="0">
                <a:solidFill>
                  <a:srgbClr val="FF0000"/>
                </a:solidFill>
              </a:rPr>
              <a:t>(derivation)</a:t>
            </a:r>
            <a:r>
              <a:rPr lang="zh-CN" altLang="en-US" dirty="0"/>
              <a:t>是指在文法规则的右边选择一个序列来替换左侧的非终结符。推导</a:t>
            </a:r>
            <a:r>
              <a:rPr lang="zh-CN" altLang="en-US" dirty="0">
                <a:solidFill>
                  <a:srgbClr val="0000CC"/>
                </a:solidFill>
              </a:rPr>
              <a:t>以一个非终结符开始并以终结符串结束</a:t>
            </a:r>
            <a:r>
              <a:rPr lang="zh-CN" altLang="en-US" dirty="0"/>
              <a:t>。在推导的每一个步骤中，使用来自文法规则的选择生成一个替换。通常用符号</a:t>
            </a:r>
            <a:r>
              <a:rPr lang="en-US" altLang="zh-CN" dirty="0"/>
              <a:t>”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ym typeface="Symbol" panose="05050102010706020507" pitchFamily="18" charset="2"/>
              </a:rPr>
              <a:t>”</a:t>
            </a:r>
            <a:r>
              <a:rPr lang="zh-CN" altLang="en-US" dirty="0"/>
              <a:t>表示。</a:t>
            </a:r>
          </a:p>
        </p:txBody>
      </p:sp>
    </p:spTree>
    <p:extLst>
      <p:ext uri="{BB962C8B-B14F-4D97-AF65-F5344CB8AC3E}">
        <p14:creationId xmlns:p14="http://schemas.microsoft.com/office/powerpoint/2010/main" val="23445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20000"/>
                  </a:lnSpc>
                  <a:spcBef>
                    <a:spcPct val="60000"/>
                  </a:spcBef>
                  <a:buClr>
                    <a:srgbClr val="FFC000"/>
                  </a:buClr>
                  <a:buSzPct val="75000"/>
                </a:pPr>
                <a:r>
                  <a:rPr lang="zh-CN" altLang="en-US" dirty="0">
                    <a:latin typeface="宋体" panose="02010600030101010101" pitchFamily="2" charset="-122"/>
                  </a:rPr>
                  <a:t>通常，用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groupChr>
                    <m:sSub>
                      <m:sSub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表示：从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出发，经过一步或若干步，可以推出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</a:rPr>
                  <a:t>。</a:t>
                </a:r>
              </a:p>
              <a:p>
                <a:pPr>
                  <a:lnSpc>
                    <a:spcPct val="120000"/>
                  </a:lnSpc>
                </a:pPr>
                <a:r>
                  <a:rPr kumimoji="1" lang="zh-CN" altLang="en-US" dirty="0">
                    <a:latin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</a:rPr>
                  <a:t>表示：从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</a:rPr>
                  <a:t>出发，经过</a:t>
                </a:r>
                <a:r>
                  <a:rPr kumimoji="1" lang="en-US" altLang="zh-CN" dirty="0">
                    <a:latin typeface="宋体" panose="02010600030101010101" pitchFamily="2" charset="-122"/>
                  </a:rPr>
                  <a:t>0</a:t>
                </a:r>
                <a:r>
                  <a:rPr kumimoji="1" lang="zh-CN" altLang="en-US" dirty="0">
                    <a:latin typeface="宋体" panose="02010600030101010101" pitchFamily="2" charset="-122"/>
                  </a:rPr>
                  <a:t>步或若干步，可以推出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>
                    <a:latin typeface="宋体" panose="02010600030101010101" pitchFamily="2" charset="-122"/>
                  </a:rPr>
                  <a:t>。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定义：</a:t>
                </a:r>
                <a:r>
                  <a:rPr lang="zh-CN" altLang="en-US" dirty="0"/>
                  <a:t>假定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是一个文法，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是它的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开始符号</a:t>
                </a:r>
                <a:r>
                  <a:rPr lang="zh-CN" altLang="en-US" dirty="0"/>
                  <a:t>。如果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dirty="0"/>
                  <a:t>，则称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dirty="0"/>
                  <a:t>是一个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句型</a:t>
                </a:r>
                <a:r>
                  <a:rPr lang="zh-CN" altLang="en-US" dirty="0"/>
                  <a:t>。仅含终结符号的句型是一个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句子</a:t>
                </a:r>
                <a:r>
                  <a:rPr lang="zh-CN" altLang="en-US" dirty="0"/>
                  <a:t>。文法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所产生的句子的全体是一个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语言</a:t>
                </a:r>
                <a:r>
                  <a:rPr lang="zh-CN" altLang="en-US" dirty="0"/>
                  <a:t>，将它记为 </a:t>
                </a:r>
                <a:r>
                  <a:rPr lang="en-US" altLang="zh-CN" dirty="0"/>
                  <a:t>L(G)</a:t>
                </a:r>
                <a:r>
                  <a:rPr lang="zh-CN" altLang="en-US" dirty="0"/>
                  <a:t>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192119"/>
              </p:ext>
            </p:extLst>
          </p:nvPr>
        </p:nvGraphicFramePr>
        <p:xfrm>
          <a:off x="3647728" y="5301208"/>
          <a:ext cx="468052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01720" imgH="304560" progId="Equation.3">
                  <p:embed/>
                </p:oleObj>
              </mc:Choice>
              <mc:Fallback>
                <p:oleObj name="公式" r:id="rId3" imgW="170172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8" y="5301208"/>
                        <a:ext cx="4680520" cy="7778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8575">
                        <a:solidFill>
                          <a:srgbClr val="9999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49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：文法</a:t>
            </a:r>
            <a:r>
              <a:rPr lang="en-US" altLang="zh-CN" sz="3200" dirty="0"/>
              <a:t>G(E)</a:t>
            </a:r>
            <a:r>
              <a:rPr lang="zh-CN" altLang="en-US" sz="3200" dirty="0"/>
              <a:t>：</a:t>
            </a:r>
            <a:r>
              <a:rPr lang="en-US" altLang="zh-CN" sz="3200" dirty="0" err="1"/>
              <a:t>E</a:t>
            </a:r>
            <a:r>
              <a:rPr lang="en-US" altLang="zh-CN" sz="3200" dirty="0" err="1">
                <a:sym typeface="Symbol" panose="05050102010706020507" pitchFamily="18" charset="2"/>
              </a:rPr>
              <a:t></a:t>
            </a:r>
            <a:r>
              <a:rPr lang="en-US" altLang="zh-CN" sz="3200" dirty="0" err="1"/>
              <a:t>i</a:t>
            </a:r>
            <a:r>
              <a:rPr lang="en-US" altLang="zh-CN" sz="3200" dirty="0"/>
              <a:t> | E+E | E*E | (E)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dirty="0"/>
              <a:t>E 	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/>
              <a:t> (E)         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	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 err="1"/>
              <a:t>E+E</a:t>
            </a:r>
            <a:r>
              <a:rPr lang="en-US" altLang="zh-CN" dirty="0">
                <a:sym typeface="Symbol" panose="05050102010706020507" pitchFamily="18" charset="2"/>
              </a:rPr>
              <a:t>)     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	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/>
              <a:t>E*</a:t>
            </a:r>
            <a:r>
              <a:rPr lang="en-US" altLang="zh-CN" dirty="0" err="1"/>
              <a:t>E+E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marL="0" indent="0" eaLnBrk="1" hangingPunct="1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	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en-US" altLang="zh-CN" dirty="0" err="1"/>
              <a:t>E+E</a:t>
            </a:r>
            <a:r>
              <a:rPr lang="en-US" altLang="zh-CN" dirty="0">
                <a:sym typeface="Symbol" panose="05050102010706020507" pitchFamily="18" charset="2"/>
              </a:rPr>
              <a:t>)  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	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en-US" altLang="zh-CN" dirty="0" err="1"/>
              <a:t>i+E</a:t>
            </a:r>
            <a:r>
              <a:rPr lang="en-US" altLang="zh-CN" dirty="0">
                <a:sym typeface="Symbol" panose="05050102010706020507" pitchFamily="18" charset="2"/>
              </a:rPr>
              <a:t>)   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	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dirty="0" err="1">
                <a:sym typeface="Symbol" panose="05050102010706020507" pitchFamily="18" charset="2"/>
              </a:rPr>
              <a:t>i</a:t>
            </a:r>
            <a:r>
              <a:rPr lang="en-US" altLang="zh-CN" dirty="0">
                <a:sym typeface="Symbol" panose="05050102010706020507" pitchFamily="18" charset="2"/>
              </a:rPr>
              <a:t>*</a:t>
            </a:r>
            <a:r>
              <a:rPr lang="en-US" altLang="zh-CN" dirty="0" err="1"/>
              <a:t>i+i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所以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i+i</a:t>
            </a:r>
            <a:r>
              <a:rPr lang="en-US" altLang="zh-CN" dirty="0"/>
              <a:t>)</a:t>
            </a:r>
            <a:r>
              <a:rPr lang="zh-CN" altLang="en-US" dirty="0"/>
              <a:t>是文法可以识别的</a:t>
            </a:r>
            <a:r>
              <a:rPr lang="zh-CN" altLang="en-US" dirty="0">
                <a:solidFill>
                  <a:srgbClr val="FF0000"/>
                </a:solidFill>
              </a:rPr>
              <a:t>句子</a:t>
            </a:r>
            <a:r>
              <a:rPr lang="zh-CN" altLang="en-US" dirty="0"/>
              <a:t>。</a:t>
            </a:r>
            <a:r>
              <a:rPr lang="en-US" altLang="zh-CN" dirty="0"/>
              <a:t>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(E)</a:t>
            </a:r>
            <a:r>
              <a:rPr lang="zh-CN" altLang="en-US" dirty="0"/>
              <a:t>，</a:t>
            </a:r>
            <a:r>
              <a:rPr lang="en-US" altLang="zh-CN" dirty="0"/>
              <a:t>(E*E+E)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i+i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句型</a:t>
            </a:r>
            <a:r>
              <a:rPr lang="zh-CN" altLang="en-US" dirty="0"/>
              <a:t>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6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2:  </a:t>
            </a:r>
            <a:r>
              <a:rPr lang="zh-CN" altLang="en-US" dirty="0"/>
              <a:t>文法</a:t>
            </a:r>
            <a:r>
              <a:rPr lang="en-US" altLang="zh-CN" dirty="0"/>
              <a:t>G(E): 	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(E) | a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请写出文法能识别的语言，判断</a:t>
            </a:r>
            <a:r>
              <a:rPr lang="en-US" altLang="zh-CN" dirty="0"/>
              <a:t>((a))</a:t>
            </a:r>
            <a:r>
              <a:rPr lang="zh-CN" altLang="en-US" dirty="0"/>
              <a:t>是不是文法能识别的句子？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L(G) = { a,(a),((a)),(((a))),</a:t>
            </a:r>
            <a:r>
              <a:rPr lang="en-US" altLang="zh-CN" dirty="0">
                <a:latin typeface="Arial" panose="020B0604020202020204" pitchFamily="34" charset="0"/>
              </a:rPr>
              <a:t>…</a:t>
            </a:r>
            <a:r>
              <a:rPr lang="en-US" altLang="zh-CN" dirty="0"/>
              <a:t>}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           = { (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a</a:t>
            </a:r>
            <a:r>
              <a:rPr lang="en-US" altLang="zh-CN" dirty="0"/>
              <a:t>)</a:t>
            </a:r>
            <a:r>
              <a:rPr lang="en-US" altLang="zh-CN" baseline="30000" dirty="0"/>
              <a:t>n</a:t>
            </a:r>
            <a:r>
              <a:rPr lang="en-US" altLang="zh-CN" dirty="0"/>
              <a:t> | n &gt;= 0 } 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((a))</a:t>
            </a:r>
            <a:r>
              <a:rPr lang="zh-CN" altLang="en-US" dirty="0"/>
              <a:t>是该语言的句子。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/>
              <a:t>         E =&gt; (E) =&gt; ((E)) =&gt; ((a))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10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3:  </a:t>
            </a:r>
            <a:r>
              <a:rPr lang="zh-CN" altLang="en-US" dirty="0"/>
              <a:t>文法</a:t>
            </a:r>
            <a:r>
              <a:rPr lang="en-US" altLang="zh-CN" dirty="0"/>
              <a:t>G(E): 	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(E)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请问文法能识别的语言是什么？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L(G) =</a:t>
            </a:r>
            <a:r>
              <a:rPr lang="el-GR" altLang="zh-CN" dirty="0"/>
              <a:t>Φ</a:t>
            </a:r>
            <a:r>
              <a:rPr lang="en-US" altLang="zh-CN" dirty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44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5A128-BC4F-4987-9444-A0B57D4C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6632"/>
            <a:ext cx="10972800" cy="655272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4:  </a:t>
            </a:r>
            <a:r>
              <a:rPr lang="zh-CN" altLang="en-US" dirty="0"/>
              <a:t>文法</a:t>
            </a:r>
            <a:r>
              <a:rPr lang="en-US" altLang="zh-CN" dirty="0"/>
              <a:t>G(E): 	</a:t>
            </a:r>
          </a:p>
          <a:p>
            <a:pPr marL="0" indent="0" eaLnBrk="1" hangingPunct="1">
              <a:buNone/>
            </a:pPr>
            <a:r>
              <a:rPr lang="en-US" altLang="zh-CN" sz="2400" i="1" dirty="0"/>
              <a:t>	statement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other</a:t>
            </a:r>
          </a:p>
          <a:p>
            <a:pPr marL="0" indent="0" eaLnBrk="1" hangingPunct="1">
              <a:buNone/>
            </a:pPr>
            <a:r>
              <a:rPr lang="en-US" altLang="zh-CN" sz="2400" i="1" dirty="0"/>
              <a:t>	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</a:t>
            </a:r>
            <a:r>
              <a:rPr lang="en-US" altLang="zh-CN" sz="2400" dirty="0"/>
              <a:t>if (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/>
              <a:t>	                | if ( </a:t>
            </a:r>
            <a:r>
              <a:rPr lang="en-US" altLang="zh-CN" sz="2400" i="1" dirty="0"/>
              <a:t>exp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 </a:t>
            </a:r>
            <a:r>
              <a:rPr lang="en-US" altLang="zh-CN" sz="2400" dirty="0"/>
              <a:t>else </a:t>
            </a:r>
            <a:r>
              <a:rPr lang="en-US" altLang="zh-CN" sz="2400" i="1" dirty="0"/>
              <a:t>statement 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/>
              <a:t>	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0 | 1           </a:t>
            </a:r>
          </a:p>
          <a:p>
            <a:pPr eaLnBrk="1" hangingPunct="1"/>
            <a:r>
              <a:rPr lang="zh-CN" altLang="en-US" dirty="0"/>
              <a:t>请写出终结符，非终结符，句子？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非终结符</a:t>
            </a:r>
            <a:r>
              <a:rPr lang="zh-CN" altLang="en-US" dirty="0"/>
              <a:t>：</a:t>
            </a:r>
            <a:r>
              <a:rPr lang="en-US" altLang="zh-CN" i="1" dirty="0"/>
              <a:t> statement </a:t>
            </a:r>
            <a:r>
              <a:rPr lang="zh-CN" altLang="en-US" i="1" dirty="0"/>
              <a:t>、</a:t>
            </a:r>
            <a:r>
              <a:rPr lang="en-US" altLang="zh-CN" i="1" dirty="0"/>
              <a:t> if-</a:t>
            </a:r>
            <a:r>
              <a:rPr lang="en-US" altLang="zh-CN" i="1" dirty="0" err="1"/>
              <a:t>stmt</a:t>
            </a:r>
            <a:r>
              <a:rPr lang="en-US" altLang="zh-CN" i="1" dirty="0"/>
              <a:t> </a:t>
            </a:r>
            <a:r>
              <a:rPr lang="zh-CN" altLang="en-US" i="1" dirty="0"/>
              <a:t>、</a:t>
            </a:r>
            <a:r>
              <a:rPr lang="en-US" altLang="zh-CN" i="1" dirty="0"/>
              <a:t> </a:t>
            </a:r>
            <a:r>
              <a:rPr lang="en-US" altLang="zh-CN" i="1" dirty="0" err="1"/>
              <a:t>exp</a:t>
            </a:r>
            <a:r>
              <a:rPr lang="en-US" altLang="zh-CN" i="1" dirty="0"/>
              <a:t> 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终结符</a:t>
            </a:r>
            <a:r>
              <a:rPr lang="zh-CN" altLang="en-US" dirty="0"/>
              <a:t>：    </a:t>
            </a:r>
            <a:r>
              <a:rPr lang="en-US" altLang="zh-CN" i="1" dirty="0"/>
              <a:t>other</a:t>
            </a:r>
            <a:r>
              <a:rPr lang="zh-CN" altLang="en-US" i="1" dirty="0"/>
              <a:t>、</a:t>
            </a:r>
            <a:r>
              <a:rPr lang="en-US" altLang="zh-CN" i="1" dirty="0"/>
              <a:t>if</a:t>
            </a:r>
            <a:r>
              <a:rPr lang="zh-CN" altLang="en-US" i="1" dirty="0"/>
              <a:t>、</a:t>
            </a:r>
            <a:r>
              <a:rPr lang="en-US" altLang="zh-CN" i="1" dirty="0"/>
              <a:t>(</a:t>
            </a:r>
            <a:r>
              <a:rPr lang="zh-CN" altLang="en-US" i="1" dirty="0"/>
              <a:t>、</a:t>
            </a:r>
            <a:r>
              <a:rPr lang="en-US" altLang="zh-CN" i="1" dirty="0"/>
              <a:t>)</a:t>
            </a:r>
            <a:r>
              <a:rPr lang="zh-CN" altLang="en-US" i="1" dirty="0"/>
              <a:t>、</a:t>
            </a:r>
            <a:r>
              <a:rPr lang="en-US" altLang="zh-CN" i="1" dirty="0"/>
              <a:t>else</a:t>
            </a:r>
            <a:r>
              <a:rPr lang="zh-CN" altLang="en-US" i="1" dirty="0"/>
              <a:t>、</a:t>
            </a:r>
            <a:r>
              <a:rPr lang="en-US" altLang="zh-CN" i="1" dirty="0"/>
              <a:t>0</a:t>
            </a:r>
            <a:r>
              <a:rPr lang="zh-CN" altLang="en-US" i="1" dirty="0"/>
              <a:t>、</a:t>
            </a:r>
            <a:r>
              <a:rPr lang="en-US" altLang="zh-CN" i="1" dirty="0"/>
              <a:t>1</a:t>
            </a:r>
            <a:endParaRPr lang="en-US" altLang="zh-CN" dirty="0"/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句子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if (0)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if (1) other else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if (0) if  (0)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if (0) if  (1) other else other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if (1) other else if (0) other else other</a:t>
            </a:r>
            <a:endParaRPr lang="zh-CN" altLang="en-US" sz="2400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33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</a:rPr>
              <a:t>语法分析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程序设计语言的语法通常是用</a:t>
            </a:r>
            <a:r>
              <a:rPr lang="zh-CN" altLang="en-US" dirty="0">
                <a:solidFill>
                  <a:srgbClr val="FF0000"/>
                </a:solidFill>
              </a:rPr>
              <a:t>上下文无关文法</a:t>
            </a:r>
            <a:r>
              <a:rPr lang="en-US" altLang="zh-CN" dirty="0">
                <a:solidFill>
                  <a:srgbClr val="FF0000"/>
                </a:solidFill>
              </a:rPr>
              <a:t>(context-free grammar)</a:t>
            </a:r>
            <a:r>
              <a:rPr lang="zh-CN" altLang="en-US" dirty="0"/>
              <a:t>的文法规则</a:t>
            </a:r>
            <a:r>
              <a:rPr lang="en-US" altLang="zh-CN" dirty="0"/>
              <a:t>(grammar rule)</a:t>
            </a:r>
            <a:r>
              <a:rPr lang="zh-CN" altLang="en-US" dirty="0"/>
              <a:t>进行描述的。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上下文无关文法与正则表达式最大的区别在于能够表达</a:t>
            </a:r>
            <a:r>
              <a:rPr lang="zh-CN" altLang="en-US" dirty="0">
                <a:solidFill>
                  <a:srgbClr val="FF0000"/>
                </a:solidFill>
              </a:rPr>
              <a:t>递归</a:t>
            </a:r>
            <a:r>
              <a:rPr lang="en-US" altLang="zh-CN" dirty="0">
                <a:solidFill>
                  <a:srgbClr val="FF0000"/>
                </a:solidFill>
              </a:rPr>
              <a:t>(recursive)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例如：一般来说，</a:t>
            </a:r>
            <a:r>
              <a:rPr lang="en-US" altLang="zh-CN" dirty="0"/>
              <a:t>if </a:t>
            </a:r>
            <a:r>
              <a:rPr lang="zh-CN" altLang="en-US" dirty="0"/>
              <a:t>语句的结构应允许其中嵌套其他的</a:t>
            </a:r>
            <a:r>
              <a:rPr lang="en-US" altLang="zh-CN" dirty="0"/>
              <a:t>if</a:t>
            </a:r>
            <a:r>
              <a:rPr lang="zh-CN" altLang="en-US" dirty="0"/>
              <a:t>语句，而在正则表达式中却不能这样做。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 eaLnBrk="1" hangingPunct="1">
              <a:lnSpc>
                <a:spcPct val="150000"/>
              </a:lnSpc>
            </a:pPr>
            <a:endParaRPr lang="zh-CN" altLang="en-US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4DBFB8-2B48-438D-8CBF-CBD773CDC9D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0"/>
            <a:ext cx="7315200" cy="49542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marL="0" lvl="1" algn="just">
              <a:lnSpc>
                <a:spcPct val="11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有文法</a:t>
            </a: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G(Z):    </a:t>
            </a:r>
            <a:r>
              <a:rPr lang="en-US" altLang="zh-CN" sz="28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Z→0U|1V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0" lvl="1" algn="just">
              <a:lnSpc>
                <a:spcPct val="11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                      </a:t>
            </a:r>
            <a:r>
              <a:rPr lang="en-US" altLang="zh-CN" sz="28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U→1Z|1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0" lvl="1" algn="just">
              <a:lnSpc>
                <a:spcPct val="115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                      </a:t>
            </a:r>
            <a:r>
              <a:rPr lang="en-US" altLang="zh-CN" sz="2800" b="1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V→0Z|0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0" lvl="1" algn="just">
              <a:lnSpc>
                <a:spcPct val="115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请写出该文法能识别的长度为</a:t>
            </a: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的全部句子：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0" lvl="1" algn="just">
              <a:lnSpc>
                <a:spcPct val="115000"/>
              </a:lnSpc>
            </a:pPr>
            <a:r>
              <a:rPr lang="en-US" altLang="zh-CN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r>
              <a:rPr lang="en-US" altLang="zh-CN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800" b="1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A038DF-108B-4587-BB2D-5B1C9748F8C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8DE567-7882-4EAF-B4DE-97EE82F7015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1524000" y="5849303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 b="1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3324485-C33C-47F8-B5CA-C15044FF443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CD62CA47-3722-4261-AB35-F88C7178B02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F0D4FE8A-CF81-4BEA-A74E-679744283DF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5BE4C6E4-213B-427F-875F-D7DB42AB9930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0E01ADE7-17AE-4411-9C2A-382B99229463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E5B80DD-9AB9-4E83-AF00-C3F9F88FB1BB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7329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在上下文无关文法里面，通常使用</a:t>
            </a:r>
            <a:r>
              <a:rPr lang="zh-CN" altLang="en-US" dirty="0">
                <a:solidFill>
                  <a:srgbClr val="FF0000"/>
                </a:solidFill>
              </a:rPr>
              <a:t>递归</a:t>
            </a:r>
            <a:r>
              <a:rPr lang="zh-CN" altLang="en-US" dirty="0"/>
              <a:t>来实现重复运算。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i="1" dirty="0"/>
              <a:t> 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or    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这两个文法产生的语言都是</a:t>
            </a:r>
            <a:r>
              <a:rPr lang="en-US" altLang="zh-CN" dirty="0"/>
              <a:t>{a</a:t>
            </a:r>
            <a:r>
              <a:rPr lang="en-US" altLang="zh-CN" baseline="30000" dirty="0"/>
              <a:t>n</a:t>
            </a:r>
            <a:r>
              <a:rPr lang="en-US" altLang="zh-CN" dirty="0"/>
              <a:t> | n &gt;=1 }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和正则表达式</a:t>
            </a:r>
            <a:r>
              <a:rPr lang="en-US" altLang="zh-CN" dirty="0"/>
              <a:t>a+</a:t>
            </a:r>
            <a:r>
              <a:rPr lang="zh-CN" altLang="en-US" dirty="0"/>
              <a:t>产生的语言一样。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i="1" dirty="0"/>
              <a:t>A </a:t>
            </a:r>
            <a:r>
              <a:rPr lang="en-US" altLang="zh-CN" dirty="0"/>
              <a:t>=&gt; </a:t>
            </a:r>
            <a:r>
              <a:rPr lang="en-US" altLang="zh-CN" i="1" dirty="0" err="1"/>
              <a:t>Aa</a:t>
            </a:r>
            <a:r>
              <a:rPr lang="en-US" altLang="zh-CN" i="1" dirty="0"/>
              <a:t> </a:t>
            </a:r>
            <a:r>
              <a:rPr lang="en-US" altLang="zh-CN" dirty="0"/>
              <a:t>=&gt; </a:t>
            </a:r>
            <a:r>
              <a:rPr lang="en-US" altLang="zh-CN" i="1" dirty="0" err="1"/>
              <a:t>Aaa</a:t>
            </a:r>
            <a:r>
              <a:rPr lang="en-US" altLang="zh-CN" i="1" dirty="0"/>
              <a:t>  </a:t>
            </a:r>
            <a:r>
              <a:rPr lang="en-US" altLang="zh-CN" dirty="0"/>
              <a:t>=&gt;  </a:t>
            </a:r>
            <a:r>
              <a:rPr lang="en-US" altLang="zh-CN" i="1" dirty="0" err="1"/>
              <a:t>Aaaa</a:t>
            </a:r>
            <a:r>
              <a:rPr lang="en-US" altLang="zh-CN" i="1" dirty="0"/>
              <a:t> </a:t>
            </a:r>
            <a:r>
              <a:rPr lang="en-US" altLang="zh-CN" dirty="0"/>
              <a:t>=&gt; </a:t>
            </a:r>
            <a:r>
              <a:rPr lang="en-US" altLang="zh-CN" i="1" dirty="0" err="1"/>
              <a:t>aaaa</a:t>
            </a:r>
            <a:endParaRPr lang="en-US" altLang="zh-CN" i="1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思考如果要用上下文文法产生</a:t>
            </a:r>
            <a:r>
              <a:rPr lang="en-US" altLang="zh-CN" dirty="0"/>
              <a:t>a</a:t>
            </a:r>
            <a:r>
              <a:rPr lang="zh-CN" altLang="en-US" dirty="0"/>
              <a:t>*怎么办？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l-GR" altLang="zh-CN" i="1" dirty="0">
                <a:solidFill>
                  <a:srgbClr val="FF0000"/>
                </a:solidFill>
              </a:rPr>
              <a:t>ε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75068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左递归：左侧非终结符出现在右侧第一个位置。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右递归：左侧非终结符出现在右侧最后一个位置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|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考虑更一般的情况：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</a:rPr>
              <a:t> A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FF0000"/>
                </a:solidFill>
              </a:rPr>
              <a:t> |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 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dirty="0">
                <a:cs typeface="+mn-cs"/>
                <a:sym typeface="Symbol" panose="05050102010706020507" pitchFamily="18" charset="2"/>
              </a:rPr>
              <a:t>表示字母表上的任意串，其中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dirty="0">
                <a:cs typeface="+mn-cs"/>
                <a:sym typeface="Symbol" panose="05050102010706020507" pitchFamily="18" charset="2"/>
              </a:rPr>
              <a:t>不能以</a:t>
            </a:r>
            <a:r>
              <a:rPr lang="en-US" altLang="zh-CN" dirty="0">
                <a:cs typeface="+mn-cs"/>
                <a:sym typeface="Symbol" panose="05050102010706020507" pitchFamily="18" charset="2"/>
              </a:rPr>
              <a:t>A</a:t>
            </a:r>
            <a:r>
              <a:rPr lang="zh-CN" altLang="en-US" dirty="0">
                <a:cs typeface="+mn-cs"/>
                <a:sym typeface="Symbol" panose="05050102010706020507" pitchFamily="18" charset="2"/>
              </a:rPr>
              <a:t>开头。</a:t>
            </a:r>
            <a:endParaRPr lang="en-US" altLang="zh-CN" dirty="0">
              <a:cs typeface="+mn-cs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cs typeface="+mn-cs"/>
                <a:sym typeface="Symbol" panose="05050102010706020507" pitchFamily="18" charset="2"/>
              </a:rPr>
              <a:t>思考这个文法表示的语言是？</a:t>
            </a:r>
            <a:endParaRPr lang="en-US" altLang="zh-CN" dirty="0">
              <a:cs typeface="+mn-cs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 </a:t>
            </a:r>
            <a:r>
              <a:rPr lang="zh-CN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endParaRPr lang="en-US" altLang="zh-CN" i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cs typeface="+mn-cs"/>
                <a:sym typeface="Symbol" panose="05050102010706020507" pitchFamily="18" charset="2"/>
              </a:rPr>
              <a:t>如果换成右递归来写还是表示一样的语言吗？</a:t>
            </a:r>
            <a:endParaRPr lang="en-US" altLang="zh-CN" dirty="0">
              <a:cs typeface="+mn-cs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cs typeface="+mn-cs"/>
                <a:sym typeface="Symbol" panose="05050102010706020507" pitchFamily="18" charset="2"/>
              </a:rPr>
              <a:t>不是。</a:t>
            </a:r>
            <a:r>
              <a:rPr lang="en-US" altLang="zh-CN" i="1" dirty="0">
                <a:solidFill>
                  <a:srgbClr val="FF0000"/>
                </a:solidFill>
              </a:rPr>
              <a:t> 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FF0000"/>
                </a:solidFill>
              </a:rPr>
              <a:t>A |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 </a:t>
            </a:r>
            <a:r>
              <a:rPr lang="zh-CN" altLang="en-US" dirty="0">
                <a:cs typeface="+mn-cs"/>
                <a:sym typeface="Symbol" panose="05050102010706020507" pitchFamily="18" charset="2"/>
              </a:rPr>
              <a:t>表示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zh-CN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altLang="zh-CN" dirty="0">
              <a:cs typeface="+mn-cs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50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 dirty="0">
                    <a:cs typeface="+mn-cs"/>
                    <a:sym typeface="Symbol" panose="05050102010706020507" pitchFamily="18" charset="2"/>
                  </a:rPr>
                  <a:t>思考怎么用文法表示和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 </a:t>
                </a:r>
                <a:r>
                  <a:rPr lang="zh-CN" altLang="en-US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*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𝜸</m:t>
                    </m:r>
                  </m:oMath>
                </a14:m>
                <a:r>
                  <a:rPr lang="zh-CN" altLang="en-US" dirty="0">
                    <a:sym typeface="Symbol" panose="05050102010706020507" pitchFamily="18" charset="2"/>
                  </a:rPr>
                  <a:t>一样的语言？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r>
                  <a:rPr lang="zh-CN" altLang="en-US" dirty="0">
                    <a:sym typeface="Symbol" panose="05050102010706020507" pitchFamily="18" charset="2"/>
                  </a:rPr>
                  <a:t>思路</a:t>
                </a:r>
                <a:r>
                  <a:rPr lang="en-US" altLang="zh-CN" dirty="0">
                    <a:sym typeface="Symbol" panose="05050102010706020507" pitchFamily="18" charset="2"/>
                  </a:rPr>
                  <a:t>1</a:t>
                </a:r>
                <a:r>
                  <a:rPr lang="zh-CN" altLang="en-US" dirty="0">
                    <a:sym typeface="Symbol" panose="05050102010706020507" pitchFamily="18" charset="2"/>
                  </a:rPr>
                  <a:t>：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B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𝜸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B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B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|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</a:t>
                </a:r>
                <a:endParaRPr lang="en-US" altLang="zh-CN" dirty="0"/>
              </a:p>
              <a:p>
                <a:r>
                  <a:rPr lang="zh-CN" altLang="en-US" dirty="0">
                    <a:sym typeface="Symbol" panose="05050102010706020507" pitchFamily="18" charset="2"/>
                  </a:rPr>
                  <a:t>思路</a:t>
                </a:r>
                <a:r>
                  <a:rPr lang="en-US" altLang="zh-CN" dirty="0">
                    <a:sym typeface="Symbol" panose="05050102010706020507" pitchFamily="18" charset="2"/>
                  </a:rPr>
                  <a:t>2</a:t>
                </a:r>
                <a:r>
                  <a:rPr lang="zh-CN" altLang="en-US" dirty="0">
                    <a:sym typeface="Symbol" panose="05050102010706020507" pitchFamily="18" charset="2"/>
                  </a:rPr>
                  <a:t>：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B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B|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𝜸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ym typeface="Symbol" panose="05050102010706020507" pitchFamily="18" charset="2"/>
                  </a:rPr>
                  <a:t>思路</a:t>
                </a:r>
                <a:r>
                  <a:rPr lang="en-US" altLang="zh-CN" dirty="0">
                    <a:sym typeface="Symbol" panose="05050102010706020507" pitchFamily="18" charset="2"/>
                  </a:rPr>
                  <a:t>3</a:t>
                </a:r>
                <a:r>
                  <a:rPr lang="zh-CN" altLang="en-US" dirty="0">
                    <a:sym typeface="Symbol" panose="05050102010706020507" pitchFamily="18" charset="2"/>
                  </a:rPr>
                  <a:t>：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𝜸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i="1" dirty="0">
                    <a:solidFill>
                      <a:srgbClr val="FF0000"/>
                    </a:solidFill>
                  </a:rPr>
                  <a:t>B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B|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 t="-1061" b="-2712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>
                <a:cs typeface="+mn-cs"/>
                <a:sym typeface="Symbol" panose="05050102010706020507" pitchFamily="18" charset="2"/>
              </a:rPr>
              <a:t>请用文法表示和</a:t>
            </a:r>
            <a:r>
              <a:rPr lang="en-US" altLang="zh-CN" dirty="0">
                <a:cs typeface="+mn-cs"/>
                <a:sym typeface="Symbol" panose="05050102010706020507" pitchFamily="18" charset="2"/>
              </a:rPr>
              <a:t>a(ab)*</a:t>
            </a:r>
            <a:r>
              <a:rPr lang="en-US" altLang="zh-CN" dirty="0" err="1">
                <a:cs typeface="+mn-cs"/>
                <a:sym typeface="Symbol" panose="05050102010706020507" pitchFamily="18" charset="2"/>
              </a:rPr>
              <a:t>cb</a:t>
            </a:r>
            <a:r>
              <a:rPr lang="zh-CN" altLang="en-US" dirty="0">
                <a:sym typeface="Symbol" panose="05050102010706020507" pitchFamily="18" charset="2"/>
              </a:rPr>
              <a:t>一样的语言？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30C81C-1FE8-4B62-BE2A-D5C5BCEC9FCD}"/>
              </a:ext>
            </a:extLst>
          </p:cNvPr>
          <p:cNvSpPr txBox="1"/>
          <p:nvPr/>
        </p:nvSpPr>
        <p:spPr>
          <a:xfrm>
            <a:off x="4871864" y="2649486"/>
            <a:ext cx="3240360" cy="130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S→aAcb</a:t>
            </a:r>
            <a:endParaRPr lang="zh-CN" altLang="zh-CN" sz="28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A→abA</a:t>
            </a:r>
            <a:r>
              <a:rPr lang="en-US" altLang="zh-CN" sz="28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zh-CN" altLang="zh-CN" sz="28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380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5</a:t>
            </a:r>
            <a:r>
              <a:rPr lang="zh-CN" altLang="en-US" dirty="0"/>
              <a:t>：</a:t>
            </a:r>
            <a:r>
              <a:rPr lang="en-US" altLang="zh-CN" sz="2400" i="1" dirty="0"/>
              <a:t>A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(A) A | </a:t>
            </a:r>
            <a:r>
              <a:rPr lang="en-US" altLang="zh-CN" sz="2400" dirty="0">
                <a:sym typeface="Symbol" panose="05050102010706020507" pitchFamily="18" charset="2"/>
              </a:rPr>
              <a:t>      </a:t>
            </a:r>
            <a:r>
              <a:rPr lang="zh-CN" altLang="en-US" dirty="0"/>
              <a:t>请问这个文法产生的语言是什么？请为串</a:t>
            </a:r>
            <a:r>
              <a:rPr lang="en-US" altLang="zh-CN" dirty="0"/>
              <a:t> (( ) (( ))) ( )</a:t>
            </a:r>
            <a:r>
              <a:rPr lang="zh-CN" altLang="en-US" dirty="0"/>
              <a:t>写出推导过程。</a:t>
            </a:r>
            <a:endParaRPr lang="en-US" altLang="zh-CN" dirty="0"/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A</a:t>
            </a:r>
            <a:r>
              <a:rPr lang="en-US" altLang="zh-CN" sz="2400" i="1" dirty="0"/>
              <a:t> </a:t>
            </a:r>
            <a:r>
              <a:rPr lang="en-US" altLang="zh-CN" sz="2400" dirty="0"/>
              <a:t>=&gt; </a:t>
            </a:r>
            <a:r>
              <a:rPr lang="en-US" altLang="zh-CN" sz="2400" dirty="0">
                <a:solidFill>
                  <a:srgbClr val="FF0000"/>
                </a:solidFill>
              </a:rPr>
              <a:t>(A) A</a:t>
            </a:r>
            <a:r>
              <a:rPr lang="en-US" altLang="zh-CN" sz="2400" i="1" dirty="0"/>
              <a:t>                	</a:t>
            </a:r>
            <a:r>
              <a:rPr lang="en-US" altLang="zh-CN" sz="2400" dirty="0"/>
              <a:t>=&gt; (A)</a:t>
            </a:r>
            <a:r>
              <a:rPr lang="en-US" altLang="zh-CN" sz="2400" dirty="0">
                <a:solidFill>
                  <a:srgbClr val="FF0000"/>
                </a:solidFill>
              </a:rPr>
              <a:t>(A)A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i="1" dirty="0"/>
              <a:t>      </a:t>
            </a:r>
            <a:r>
              <a:rPr lang="en-US" altLang="zh-CN" sz="2400" dirty="0"/>
              <a:t>=&gt; (A)(A)              	=&gt; (A)( ) 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=&gt; (</a:t>
            </a:r>
            <a:r>
              <a:rPr lang="en-US" altLang="zh-CN" sz="2400" dirty="0">
                <a:solidFill>
                  <a:srgbClr val="FF0000"/>
                </a:solidFill>
              </a:rPr>
              <a:t>(A)A</a:t>
            </a:r>
            <a:r>
              <a:rPr lang="en-US" altLang="zh-CN" sz="2400" dirty="0"/>
              <a:t>)( )         	=&gt; ( ( )A)()</a:t>
            </a:r>
            <a:r>
              <a:rPr lang="en-US" altLang="zh-CN" sz="2400" i="1" dirty="0"/>
              <a:t> 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i="1" dirty="0"/>
              <a:t>      </a:t>
            </a:r>
            <a:r>
              <a:rPr lang="en-US" altLang="zh-CN" sz="2400" dirty="0"/>
              <a:t>=&gt; (( ) </a:t>
            </a:r>
            <a:r>
              <a:rPr lang="en-US" altLang="zh-CN" sz="2400" dirty="0">
                <a:solidFill>
                  <a:srgbClr val="FF0000"/>
                </a:solidFill>
              </a:rPr>
              <a:t>(A)A</a:t>
            </a:r>
            <a:r>
              <a:rPr lang="en-US" altLang="zh-CN" sz="2400" dirty="0"/>
              <a:t> ) ()    	=&gt; (( )( A ))( ) 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=&gt; (( )(</a:t>
            </a:r>
            <a:r>
              <a:rPr lang="en-US" altLang="zh-CN" sz="2400" dirty="0">
                <a:solidFill>
                  <a:srgbClr val="FF0000"/>
                </a:solidFill>
              </a:rPr>
              <a:t>(A)A</a:t>
            </a:r>
            <a:r>
              <a:rPr lang="en-US" altLang="zh-CN" sz="2400" dirty="0"/>
              <a:t>))( )  	=&gt; (( )(( )A))( ) 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/>
              <a:t>      =&gt; (( )(( )))( )</a:t>
            </a:r>
            <a:endParaRPr lang="zh-CN" altLang="en-US" sz="2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请找出所有长度为</a:t>
            </a:r>
            <a:r>
              <a:rPr lang="en-US" altLang="zh-CN" dirty="0"/>
              <a:t>6</a:t>
            </a:r>
            <a:r>
              <a:rPr lang="zh-CN" altLang="en-US" dirty="0"/>
              <a:t>的句子。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((()))</a:t>
            </a:r>
            <a:r>
              <a:rPr lang="zh-CN" altLang="en-US" dirty="0"/>
              <a:t>、</a:t>
            </a:r>
            <a:r>
              <a:rPr lang="en-US" altLang="zh-CN" dirty="0"/>
              <a:t>(()())</a:t>
            </a:r>
            <a:r>
              <a:rPr lang="zh-CN" altLang="en-US" dirty="0"/>
              <a:t>、</a:t>
            </a:r>
            <a:r>
              <a:rPr lang="en-US" altLang="zh-CN" dirty="0"/>
              <a:t>(())()</a:t>
            </a:r>
            <a:r>
              <a:rPr lang="zh-CN" altLang="en-US" dirty="0"/>
              <a:t>、</a:t>
            </a:r>
            <a:r>
              <a:rPr lang="en-US" altLang="zh-CN" dirty="0"/>
              <a:t>()(())</a:t>
            </a:r>
            <a:r>
              <a:rPr lang="zh-CN" altLang="en-US" dirty="0"/>
              <a:t>、</a:t>
            </a:r>
            <a:r>
              <a:rPr lang="en-US" altLang="zh-CN" dirty="0"/>
              <a:t>()()()</a:t>
            </a:r>
          </a:p>
        </p:txBody>
      </p:sp>
    </p:spTree>
    <p:extLst>
      <p:ext uri="{BB962C8B-B14F-4D97-AF65-F5344CB8AC3E}">
        <p14:creationId xmlns:p14="http://schemas.microsoft.com/office/powerpoint/2010/main" val="169057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：观察两个文法的区别。</a:t>
            </a:r>
            <a:endParaRPr lang="en-US" altLang="zh-CN" dirty="0"/>
          </a:p>
          <a:p>
            <a:pPr lvl="1" eaLnBrk="1" hangingPunct="1"/>
            <a:r>
              <a:rPr lang="en-US" altLang="zh-CN" sz="2400" i="1" dirty="0"/>
              <a:t>  statement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other</a:t>
            </a:r>
          </a:p>
          <a:p>
            <a:pPr marL="0" indent="0" eaLnBrk="1" hangingPunct="1">
              <a:buNone/>
            </a:pPr>
            <a:r>
              <a:rPr lang="en-US" altLang="zh-CN" sz="2400" i="1" dirty="0"/>
              <a:t>	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</a:t>
            </a:r>
            <a:r>
              <a:rPr lang="en-US" altLang="zh-CN" sz="2400" dirty="0"/>
              <a:t>if (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en-US" altLang="zh-CN" sz="2400" dirty="0"/>
              <a:t>	        </a:t>
            </a:r>
            <a:r>
              <a:rPr lang="en-US" altLang="zh-CN" sz="2400" dirty="0">
                <a:solidFill>
                  <a:srgbClr val="FF0000"/>
                </a:solidFill>
              </a:rPr>
              <a:t>| if ( </a:t>
            </a:r>
            <a:r>
              <a:rPr lang="en-US" altLang="zh-CN" sz="2400" i="1" dirty="0" err="1">
                <a:solidFill>
                  <a:srgbClr val="FF0000"/>
                </a:solidFill>
              </a:rPr>
              <a:t>exp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i="1" dirty="0">
                <a:solidFill>
                  <a:srgbClr val="FF0000"/>
                </a:solidFill>
              </a:rPr>
              <a:t>statement </a:t>
            </a:r>
            <a:r>
              <a:rPr lang="en-US" altLang="zh-CN" sz="2400" dirty="0">
                <a:solidFill>
                  <a:srgbClr val="FF0000"/>
                </a:solidFill>
              </a:rPr>
              <a:t>else </a:t>
            </a:r>
            <a:r>
              <a:rPr lang="en-US" altLang="zh-CN" sz="2400" i="1" dirty="0">
                <a:solidFill>
                  <a:srgbClr val="FF0000"/>
                </a:solidFill>
              </a:rPr>
              <a:t>statement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en-US" altLang="zh-CN" sz="2400" dirty="0"/>
              <a:t>	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0 | 1    </a:t>
            </a:r>
          </a:p>
          <a:p>
            <a:pPr lvl="1" eaLnBrk="1" hangingPunct="1"/>
            <a:r>
              <a:rPr lang="en-US" altLang="zh-CN" sz="2400" dirty="0"/>
              <a:t>	</a:t>
            </a:r>
            <a:r>
              <a:rPr lang="en-US" altLang="zh-CN" sz="2400" i="1" dirty="0"/>
              <a:t>statement 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other</a:t>
            </a:r>
          </a:p>
          <a:p>
            <a:pPr lvl="1" eaLnBrk="1" hangingPunct="1">
              <a:buFontTx/>
              <a:buNone/>
            </a:pPr>
            <a:r>
              <a:rPr lang="en-US" altLang="zh-CN" sz="2400" i="1" dirty="0"/>
              <a:t>    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if (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 else-part</a:t>
            </a:r>
          </a:p>
          <a:p>
            <a:pPr lvl="1" eaLnBrk="1" hangingPunct="1">
              <a:buFontTx/>
              <a:buNone/>
            </a:pPr>
            <a:r>
              <a:rPr lang="en-US" altLang="zh-CN" sz="2400" i="1" dirty="0"/>
              <a:t>    </a:t>
            </a:r>
            <a:r>
              <a:rPr lang="en-US" altLang="zh-CN" sz="2400" i="1" dirty="0">
                <a:solidFill>
                  <a:srgbClr val="FF0000"/>
                </a:solidFill>
              </a:rPr>
              <a:t>else-part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else </a:t>
            </a:r>
            <a:r>
              <a:rPr lang="en-US" altLang="zh-CN" sz="2400" i="1" dirty="0">
                <a:solidFill>
                  <a:srgbClr val="FF0000"/>
                </a:solidFill>
              </a:rPr>
              <a:t>statement |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exp</a:t>
            </a:r>
            <a:r>
              <a:rPr lang="en-US" altLang="zh-CN" sz="2400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0 | 1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产生式用来表示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可选</a:t>
            </a:r>
            <a:r>
              <a:rPr lang="zh-CN" altLang="en-US" dirty="0">
                <a:sym typeface="Symbol" panose="05050102010706020507" pitchFamily="18" charset="2"/>
              </a:rPr>
              <a:t>。通常能推导出空串的非终结符其产生式都含有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1667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7</a:t>
            </a:r>
            <a:r>
              <a:rPr lang="zh-CN" altLang="en-US" dirty="0"/>
              <a:t>：观察下面文法</a:t>
            </a:r>
            <a:r>
              <a:rPr lang="en-US" altLang="zh-CN" dirty="0"/>
              <a:t>G</a:t>
            </a:r>
            <a:r>
              <a:rPr lang="zh-CN" altLang="en-US" dirty="0"/>
              <a:t>产生的语言是什么？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i="1" dirty="0"/>
              <a:t>      s-sequence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; </a:t>
            </a:r>
            <a:r>
              <a:rPr lang="en-US" altLang="zh-CN" sz="2400" i="1" dirty="0"/>
              <a:t>s-sequence |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i="1" dirty="0"/>
              <a:t>     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该文法产生的语言和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(s;)*s</a:t>
            </a:r>
            <a:r>
              <a:rPr lang="zh-CN" altLang="en-US" dirty="0">
                <a:sym typeface="Symbol" panose="05050102010706020507" pitchFamily="18" charset="2"/>
              </a:rPr>
              <a:t>一样。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)= { s</a:t>
            </a:r>
            <a:r>
              <a:rPr lang="en-US" altLang="zh-CN" i="1" dirty="0">
                <a:solidFill>
                  <a:srgbClr val="FF0000"/>
                </a:solidFill>
              </a:rPr>
              <a:t>,</a:t>
            </a:r>
            <a:r>
              <a:rPr lang="en-US" altLang="zh-CN" i="1" dirty="0"/>
              <a:t> </a:t>
            </a:r>
            <a:r>
              <a:rPr lang="en-US" altLang="zh-CN" dirty="0"/>
              <a:t>s; s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 s; s; s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dirty="0"/>
              <a:t>... )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如果想表示</a:t>
            </a:r>
            <a:r>
              <a:rPr lang="en-US" altLang="zh-CN" dirty="0"/>
              <a:t>;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FF0000"/>
                </a:solidFill>
              </a:rPr>
              <a:t>结束符</a:t>
            </a:r>
            <a:r>
              <a:rPr lang="zh-CN" altLang="en-US" dirty="0"/>
              <a:t>呢？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i="1" dirty="0"/>
              <a:t>s-sequence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; </a:t>
            </a:r>
            <a:r>
              <a:rPr lang="en-US" altLang="zh-CN" sz="2400" i="1" dirty="0"/>
              <a:t>s-sequence | </a:t>
            </a:r>
            <a:r>
              <a:rPr lang="en-US" altLang="zh-CN" sz="2400" dirty="0">
                <a:sym typeface="Symbol" panose="05050102010706020507" pitchFamily="18" charset="2"/>
              </a:rPr>
              <a:t></a:t>
            </a:r>
            <a:r>
              <a:rPr lang="en-US" altLang="zh-CN" sz="2400" i="1" dirty="0"/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s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056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ct val="70000"/>
              </a:spcBef>
              <a:buClr>
                <a:srgbClr val="FFC000"/>
              </a:buClr>
            </a:pPr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kumimoji="1" lang="zh-CN" altLang="en-US" noProof="1"/>
              <a:t>文法</a:t>
            </a:r>
            <a:r>
              <a:rPr kumimoji="1" lang="en-US" altLang="zh-CN" noProof="1"/>
              <a:t>G</a:t>
            </a:r>
            <a:r>
              <a:rPr kumimoji="1" lang="en-US" altLang="zh-CN" baseline="-25000" dirty="0"/>
              <a:t>1</a:t>
            </a:r>
            <a:r>
              <a:rPr kumimoji="1" lang="en-US" altLang="zh-CN" noProof="1"/>
              <a:t>(A)</a:t>
            </a:r>
            <a:r>
              <a:rPr kumimoji="1" lang="zh-CN" altLang="en-US" dirty="0"/>
              <a:t>：</a:t>
            </a:r>
            <a:r>
              <a:rPr kumimoji="1" lang="en-US" altLang="zh-CN" dirty="0">
                <a:sym typeface="Symbol" panose="05050102010706020507" pitchFamily="18" charset="2"/>
              </a:rPr>
              <a:t>A  </a:t>
            </a:r>
            <a:r>
              <a:rPr kumimoji="1" lang="en-US" altLang="zh-CN" dirty="0" err="1">
                <a:sym typeface="Symbol" panose="05050102010706020507" pitchFamily="18" charset="2"/>
              </a:rPr>
              <a:t>c|Ab</a:t>
            </a:r>
            <a:r>
              <a:rPr kumimoji="1" lang="zh-CN" altLang="en-US" dirty="0">
                <a:sym typeface="Symbol" panose="05050102010706020507" pitchFamily="18" charset="2"/>
              </a:rPr>
              <a:t>表示</a:t>
            </a:r>
            <a:r>
              <a:rPr kumimoji="1" lang="zh-CN" altLang="en-US" dirty="0"/>
              <a:t>的语言是</a:t>
            </a:r>
            <a:r>
              <a:rPr kumimoji="1" lang="en-US" altLang="zh-CN" dirty="0"/>
              <a:t>?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L(</a:t>
            </a:r>
            <a:r>
              <a:rPr kumimoji="1" lang="en-US" altLang="zh-CN" noProof="1"/>
              <a:t>G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)={c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cb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cbb</a:t>
            </a:r>
            <a:r>
              <a:rPr kumimoji="1" lang="zh-CN" altLang="en-US" dirty="0"/>
              <a:t>，</a:t>
            </a:r>
            <a:r>
              <a:rPr kumimoji="1" lang="zh-CN" altLang="en-US" dirty="0">
                <a:sym typeface="Symbol" panose="05050102010706020507" pitchFamily="18" charset="2"/>
              </a:rPr>
              <a:t></a:t>
            </a:r>
            <a:r>
              <a:rPr kumimoji="1"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/>
              <a:t>以</a:t>
            </a:r>
            <a:r>
              <a:rPr kumimoji="1" lang="en-US" altLang="zh-CN" dirty="0"/>
              <a:t>c</a:t>
            </a:r>
            <a:r>
              <a:rPr kumimoji="1" lang="zh-CN" altLang="en-US" dirty="0"/>
              <a:t>开头，后继若干个</a:t>
            </a:r>
            <a:r>
              <a:rPr kumimoji="1" lang="en-US" altLang="zh-CN" dirty="0"/>
              <a:t>b</a:t>
            </a:r>
            <a:r>
              <a:rPr kumimoji="1" lang="zh-CN" altLang="en-US" dirty="0"/>
              <a:t>构成的</a:t>
            </a:r>
            <a:r>
              <a:rPr kumimoji="1" lang="en-US" altLang="zh-CN" dirty="0" err="1"/>
              <a:t>bc</a:t>
            </a:r>
            <a:r>
              <a:rPr kumimoji="1" lang="zh-CN" altLang="en-US" dirty="0"/>
              <a:t>串</a:t>
            </a: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6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zh-CN" altLang="en-US" noProof="1"/>
              <a:t>文法</a:t>
            </a:r>
            <a:r>
              <a:rPr lang="en-US" altLang="zh-CN" noProof="1"/>
              <a:t>G(S)</a:t>
            </a:r>
            <a:r>
              <a:rPr lang="zh-CN" altLang="en-US" noProof="1"/>
              <a:t>产生的语言是？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/>
              <a:t>   </a:t>
            </a:r>
            <a:r>
              <a:rPr lang="en-US" altLang="zh-CN" noProof="1"/>
              <a:t>G(S)</a:t>
            </a:r>
            <a:r>
              <a:rPr lang="zh-CN" altLang="en-US" noProof="1"/>
              <a:t>：</a:t>
            </a:r>
            <a:r>
              <a:rPr lang="en-US" altLang="zh-CN" dirty="0"/>
              <a:t> S </a:t>
            </a:r>
            <a:r>
              <a:rPr lang="en-US" altLang="zh-CN" dirty="0">
                <a:sym typeface="Symbol" panose="05050102010706020507" pitchFamily="18" charset="2"/>
              </a:rPr>
              <a:t> AB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A  </a:t>
            </a:r>
            <a:r>
              <a:rPr lang="en-US" altLang="zh-CN" dirty="0" err="1">
                <a:sym typeface="Symbol" panose="05050102010706020507" pitchFamily="18" charset="2"/>
              </a:rPr>
              <a:t>aA|a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B  </a:t>
            </a:r>
            <a:r>
              <a:rPr lang="en-US" altLang="zh-CN" dirty="0" err="1">
                <a:sym typeface="Symbol" panose="05050102010706020507" pitchFamily="18" charset="2"/>
              </a:rPr>
              <a:t>bB|b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L(</a:t>
            </a:r>
            <a:r>
              <a:rPr lang="en-US" altLang="zh-CN" noProof="1"/>
              <a:t>G</a:t>
            </a:r>
            <a:r>
              <a:rPr lang="en-US" altLang="zh-CN" dirty="0"/>
              <a:t>)={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m</a:t>
            </a:r>
            <a:r>
              <a:rPr lang="en-US" altLang="zh-CN" dirty="0" err="1"/>
              <a:t>b</a:t>
            </a:r>
            <a:r>
              <a:rPr lang="en-US" altLang="zh-CN" baseline="30000" dirty="0" err="1"/>
              <a:t>n</a:t>
            </a:r>
            <a:r>
              <a:rPr lang="en-US" altLang="zh-CN" dirty="0" err="1"/>
              <a:t>|m</a:t>
            </a:r>
            <a:r>
              <a:rPr lang="zh-CN" altLang="en-US" dirty="0"/>
              <a:t>，</a:t>
            </a:r>
            <a:r>
              <a:rPr lang="en-US" altLang="zh-CN" dirty="0"/>
              <a:t>n&gt;0}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7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itchFamily="2" charset="-122"/>
              </a:rPr>
              <a:t>语法分析的任务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语法分析</a:t>
            </a:r>
            <a:r>
              <a:rPr lang="en-US" altLang="zh-CN" dirty="0">
                <a:solidFill>
                  <a:srgbClr val="FF0000"/>
                </a:solidFill>
              </a:rPr>
              <a:t>(Syntax Analysis)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的任务</a:t>
            </a:r>
            <a:r>
              <a:rPr lang="zh-CN" altLang="en-US" dirty="0">
                <a:latin typeface="宋体" pitchFamily="2" charset="-122"/>
              </a:rPr>
              <a:t>：根据</a:t>
            </a:r>
            <a:r>
              <a:rPr lang="zh-CN" altLang="en-US" dirty="0"/>
              <a:t>扫描程序产生的记号来</a:t>
            </a:r>
            <a:r>
              <a:rPr lang="zh-CN" altLang="en-US" dirty="0">
                <a:latin typeface="宋体" pitchFamily="2" charset="-122"/>
              </a:rPr>
              <a:t>确定程序的语法结构。</a:t>
            </a:r>
            <a:endParaRPr lang="en-US" altLang="zh-CN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语法分析阶段的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分析树或者语法树，</a:t>
            </a:r>
            <a:r>
              <a:rPr lang="zh-CN" altLang="en-US" dirty="0"/>
              <a:t>因为需要表示递归结构。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68521"/>
            <a:ext cx="4804042" cy="102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10</a:t>
            </a:r>
            <a:r>
              <a:rPr lang="zh-CN" altLang="en-US" dirty="0"/>
              <a:t>：</a:t>
            </a:r>
            <a:r>
              <a:rPr kumimoji="1" lang="zh-CN" altLang="en-US" dirty="0"/>
              <a:t>给出产生语言为</a:t>
            </a:r>
            <a:r>
              <a:rPr kumimoji="1" lang="en-US" altLang="zh-CN" dirty="0"/>
              <a:t>{a</a:t>
            </a:r>
            <a:r>
              <a:rPr kumimoji="1" lang="en-US" altLang="zh-CN" baseline="30000" dirty="0"/>
              <a:t>n</a:t>
            </a:r>
            <a:r>
              <a:rPr kumimoji="1" lang="en-US" altLang="zh-CN" dirty="0"/>
              <a:t>b</a:t>
            </a:r>
            <a:r>
              <a:rPr kumimoji="1" lang="en-US" altLang="zh-CN" baseline="30000" dirty="0"/>
              <a:t>n</a:t>
            </a:r>
            <a:r>
              <a:rPr kumimoji="1" lang="en-US" altLang="zh-CN" dirty="0"/>
              <a:t>|n</a:t>
            </a:r>
            <a:r>
              <a:rPr kumimoji="1" lang="en-US" altLang="zh-CN" dirty="0">
                <a:sym typeface="Symbol" panose="05050102010706020507" pitchFamily="18" charset="2"/>
              </a:rPr>
              <a:t>1</a:t>
            </a:r>
            <a:r>
              <a:rPr kumimoji="1" lang="en-US" altLang="zh-CN" dirty="0"/>
              <a:t>}</a:t>
            </a:r>
            <a:r>
              <a:rPr kumimoji="1" lang="zh-CN" altLang="en-US" dirty="0"/>
              <a:t>的文法。</a:t>
            </a:r>
          </a:p>
          <a:p>
            <a:pPr>
              <a:lnSpc>
                <a:spcPct val="150000"/>
              </a:lnSpc>
            </a:pPr>
            <a:r>
              <a:rPr kumimoji="1" lang="en-US" altLang="zh-CN" noProof="1"/>
              <a:t>G(S)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 </a:t>
            </a:r>
            <a:r>
              <a:rPr kumimoji="1" lang="en-US" altLang="zh-CN" dirty="0">
                <a:sym typeface="Symbol" panose="05050102010706020507" pitchFamily="18" charset="2"/>
              </a:rPr>
              <a:t> </a:t>
            </a:r>
            <a:r>
              <a:rPr kumimoji="1" lang="en-US" altLang="zh-CN" dirty="0" err="1">
                <a:sym typeface="Symbol" panose="05050102010706020507" pitchFamily="18" charset="2"/>
              </a:rPr>
              <a:t>aSb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ym typeface="Symbol" panose="05050102010706020507" pitchFamily="18" charset="2"/>
              </a:rPr>
              <a:t>               S  ab</a:t>
            </a:r>
            <a:endParaRPr kumimoji="1"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47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11</a:t>
            </a:r>
            <a:r>
              <a:rPr lang="zh-CN" altLang="en-US" dirty="0"/>
              <a:t>：</a:t>
            </a:r>
            <a:r>
              <a:rPr kumimoji="1" lang="zh-CN" altLang="en-US" dirty="0"/>
              <a:t>给出产生语言为</a:t>
            </a:r>
            <a:r>
              <a:rPr kumimoji="1" lang="en-US" altLang="zh-CN" dirty="0"/>
              <a:t>{a</a:t>
            </a:r>
            <a:r>
              <a:rPr kumimoji="1" lang="en-US" altLang="zh-CN" baseline="30000" dirty="0"/>
              <a:t>m</a:t>
            </a:r>
            <a:r>
              <a:rPr kumimoji="1" lang="en-US" altLang="zh-CN" dirty="0"/>
              <a:t>b</a:t>
            </a:r>
            <a:r>
              <a:rPr kumimoji="1" lang="en-US" altLang="zh-CN" baseline="30000" dirty="0"/>
              <a:t>n</a:t>
            </a:r>
            <a:r>
              <a:rPr kumimoji="1" lang="en-US" altLang="zh-CN" dirty="0"/>
              <a:t>|1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dirty="0"/>
              <a:t>n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dirty="0"/>
              <a:t>m</a:t>
            </a:r>
            <a:r>
              <a:rPr kumimoji="1" lang="en-US" altLang="zh-CN" dirty="0">
                <a:sym typeface="Symbol" panose="05050102010706020507" pitchFamily="18" charset="2"/>
              </a:rPr>
              <a:t>2n</a:t>
            </a:r>
            <a:r>
              <a:rPr kumimoji="1" lang="en-US" altLang="zh-CN" dirty="0"/>
              <a:t>}</a:t>
            </a:r>
            <a:r>
              <a:rPr kumimoji="1" lang="zh-CN" altLang="en-US" dirty="0"/>
              <a:t>的文法。</a:t>
            </a:r>
          </a:p>
          <a:p>
            <a:pPr>
              <a:lnSpc>
                <a:spcPct val="150000"/>
              </a:lnSpc>
            </a:pPr>
            <a:r>
              <a:rPr kumimoji="1" lang="en-US" altLang="zh-CN" noProof="1"/>
              <a:t>G(S)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 </a:t>
            </a:r>
            <a:r>
              <a:rPr kumimoji="1" lang="en-US" altLang="zh-CN" dirty="0">
                <a:sym typeface="Symbol" panose="05050102010706020507" pitchFamily="18" charset="2"/>
              </a:rPr>
              <a:t> </a:t>
            </a:r>
            <a:r>
              <a:rPr kumimoji="1" lang="en-US" altLang="zh-CN" dirty="0" err="1">
                <a:sym typeface="Symbol" panose="05050102010706020507" pitchFamily="18" charset="2"/>
              </a:rPr>
              <a:t>aSb</a:t>
            </a:r>
            <a:r>
              <a:rPr kumimoji="1" lang="en-US" altLang="zh-CN" dirty="0">
                <a:sym typeface="Symbol" panose="05050102010706020507" pitchFamily="18" charset="2"/>
              </a:rPr>
              <a:t> | </a:t>
            </a:r>
            <a:r>
              <a:rPr kumimoji="1" lang="en-US" altLang="zh-CN" dirty="0" err="1">
                <a:sym typeface="Symbol" panose="05050102010706020507" pitchFamily="18" charset="2"/>
              </a:rPr>
              <a:t>aaSb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dirty="0">
                <a:sym typeface="Symbol" panose="05050102010706020507" pitchFamily="18" charset="2"/>
              </a:rPr>
              <a:t>              S  ab | </a:t>
            </a:r>
            <a:r>
              <a:rPr kumimoji="1" lang="en-US" altLang="zh-CN" dirty="0" err="1">
                <a:sym typeface="Symbol" panose="05050102010706020507" pitchFamily="18" charset="2"/>
              </a:rPr>
              <a:t>aab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32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给出产生语言为</a:t>
            </a:r>
            <a:r>
              <a:rPr kumimoji="1" lang="en-US" altLang="zh-CN" dirty="0"/>
              <a:t>{</a:t>
            </a:r>
            <a:r>
              <a:rPr kumimoji="1" lang="en-US" altLang="zh-CN" dirty="0" err="1"/>
              <a:t>a</a:t>
            </a:r>
            <a:r>
              <a:rPr kumimoji="1" lang="en-US" altLang="zh-CN" baseline="30000" dirty="0" err="1"/>
              <a:t>n</a:t>
            </a:r>
            <a:r>
              <a:rPr kumimoji="1" lang="en-US" altLang="zh-CN" dirty="0" err="1"/>
              <a:t>b</a:t>
            </a:r>
            <a:r>
              <a:rPr kumimoji="1" lang="en-US" altLang="zh-CN" baseline="30000" dirty="0" err="1"/>
              <a:t>n+2</a:t>
            </a:r>
            <a:r>
              <a:rPr kumimoji="1" lang="en-US" altLang="zh-CN" dirty="0" err="1"/>
              <a:t>c|</a:t>
            </a:r>
            <a:r>
              <a:rPr kumimoji="1" lang="en-US" altLang="zh-CN" dirty="0" err="1">
                <a:sym typeface="Symbol" panose="05050102010706020507" pitchFamily="18" charset="2"/>
              </a:rPr>
              <a:t>n</a:t>
            </a:r>
            <a:r>
              <a:rPr kumimoji="1" lang="en-US" altLang="zh-CN" dirty="0">
                <a:sym typeface="Symbol" panose="05050102010706020507" pitchFamily="18" charset="2"/>
              </a:rPr>
              <a:t>&gt;=1</a:t>
            </a:r>
            <a:r>
              <a:rPr kumimoji="1" lang="en-US" altLang="zh-CN" dirty="0"/>
              <a:t>}</a:t>
            </a:r>
            <a:r>
              <a:rPr kumimoji="1" lang="zh-CN" altLang="en-US" dirty="0"/>
              <a:t>的文法。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endParaRPr kumimoji="1" lang="zh-CN" altLang="en-US" dirty="0"/>
          </a:p>
          <a:p>
            <a:pPr>
              <a:lnSpc>
                <a:spcPct val="120000"/>
              </a:lnSpc>
            </a:pPr>
            <a:endParaRPr kumimoji="1" lang="en-US" altLang="zh-CN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endParaRPr kumimoji="1" lang="en-US" altLang="zh-CN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sym typeface="Symbol" panose="05050102010706020507" pitchFamily="18" charset="2"/>
              </a:rPr>
              <a:t>如果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n&gt;=0</a:t>
            </a:r>
            <a:r>
              <a:rPr kumimoji="1" lang="zh-CN" altLang="en-US" dirty="0">
                <a:sym typeface="Symbol" panose="05050102010706020507" pitchFamily="18" charset="2"/>
              </a:rPr>
              <a:t>呢？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1CC5C3-B5D1-4707-981E-50D384269139}"/>
              </a:ext>
            </a:extLst>
          </p:cNvPr>
          <p:cNvSpPr txBox="1"/>
          <p:nvPr/>
        </p:nvSpPr>
        <p:spPr>
          <a:xfrm>
            <a:off x="4570906" y="2513108"/>
            <a:ext cx="2572326" cy="915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algn="just">
              <a:lnSpc>
                <a:spcPct val="115000"/>
              </a:lnSpc>
            </a:pPr>
            <a:r>
              <a:rPr lang="en-US" altLang="zh-CN" sz="2400" b="1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S→Abbc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lnSpc>
                <a:spcPct val="115000"/>
              </a:lnSpc>
            </a:pPr>
            <a:r>
              <a:rPr lang="en-US" altLang="zh-CN" sz="2400" b="1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A→aAb|ab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6C98D3-1652-420A-B15C-E69A26943851}"/>
              </a:ext>
            </a:extLst>
          </p:cNvPr>
          <p:cNvSpPr txBox="1"/>
          <p:nvPr/>
        </p:nvSpPr>
        <p:spPr>
          <a:xfrm>
            <a:off x="4570906" y="4725144"/>
            <a:ext cx="2572326" cy="915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algn="just">
              <a:lnSpc>
                <a:spcPct val="115000"/>
              </a:lnSpc>
            </a:pPr>
            <a:r>
              <a:rPr lang="en-US" altLang="zh-CN" sz="2400" b="1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S→Abbc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00050" algn="just">
              <a:lnSpc>
                <a:spcPct val="115000"/>
              </a:lnSpc>
            </a:pPr>
            <a:r>
              <a:rPr lang="en-US" altLang="zh-CN" sz="2400" b="1" kern="100" dirty="0" err="1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A→aAb</a:t>
            </a: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zh-CN" altLang="zh-CN" sz="2400" b="1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ε</a:t>
            </a:r>
            <a:endParaRPr lang="zh-CN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分析树与推导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对于给定的串，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推导过程并不是唯一的</a:t>
            </a:r>
            <a:r>
              <a:rPr lang="zh-CN" altLang="en-US" dirty="0">
                <a:sym typeface="Symbol" panose="05050102010706020507" pitchFamily="18" charset="2"/>
              </a:rPr>
              <a:t>。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| (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) | number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/>
              <a:t>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+ | </a:t>
            </a:r>
            <a:r>
              <a:rPr lang="en-US" altLang="zh-CN" sz="2400" i="1" dirty="0">
                <a:latin typeface="Arial" panose="020B0604020202020204" pitchFamily="34" charset="0"/>
              </a:rPr>
              <a:t>–</a:t>
            </a:r>
            <a:r>
              <a:rPr lang="en-US" altLang="zh-CN" sz="2400" i="1" dirty="0"/>
              <a:t> | *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以串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number - number </a:t>
            </a:r>
            <a:r>
              <a:rPr lang="en-US" altLang="zh-CN" dirty="0">
                <a:solidFill>
                  <a:srgbClr val="FF0000"/>
                </a:solidFill>
              </a:rPr>
              <a:t>) * number</a:t>
            </a:r>
            <a:r>
              <a:rPr lang="zh-CN" altLang="en-US" dirty="0">
                <a:sym typeface="Symbol" panose="05050102010706020507" pitchFamily="18" charset="2"/>
              </a:rPr>
              <a:t>为例， 请尝试给出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种不同的推导过程。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0466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分析树与推导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268760"/>
            <a:ext cx="9278949" cy="273630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err="1"/>
              <a:t>exp</a:t>
            </a:r>
            <a:r>
              <a:rPr lang="en-US" altLang="zh-CN" sz="2000" dirty="0"/>
              <a:t> =&gt;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op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	 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=&gt;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op </a:t>
            </a:r>
            <a:r>
              <a:rPr lang="en-US" altLang="zh-CN" sz="2000" dirty="0">
                <a:solidFill>
                  <a:srgbClr val="0000CC"/>
                </a:solidFill>
              </a:rPr>
              <a:t>number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/>
              <a:t>       =&gt;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CC"/>
                </a:solidFill>
              </a:rPr>
              <a:t>*</a:t>
            </a:r>
            <a:r>
              <a:rPr lang="en-US" altLang="zh-CN" sz="2000" dirty="0"/>
              <a:t>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=&gt; </a:t>
            </a:r>
            <a:r>
              <a:rPr lang="en-US" altLang="zh-CN" sz="2000" dirty="0">
                <a:solidFill>
                  <a:srgbClr val="0000CC"/>
                </a:solidFill>
              </a:rPr>
              <a:t>( </a:t>
            </a:r>
            <a:r>
              <a:rPr lang="en-US" altLang="zh-CN" sz="2000" dirty="0" err="1">
                <a:solidFill>
                  <a:srgbClr val="0000CC"/>
                </a:solidFill>
              </a:rPr>
              <a:t>exp</a:t>
            </a:r>
            <a:r>
              <a:rPr lang="en-US" altLang="zh-CN" sz="2000" dirty="0">
                <a:solidFill>
                  <a:srgbClr val="0000CC"/>
                </a:solidFill>
              </a:rPr>
              <a:t> ) </a:t>
            </a:r>
            <a:r>
              <a:rPr lang="en-US" altLang="zh-CN" sz="2000" dirty="0"/>
              <a:t>*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=&gt; ( </a:t>
            </a:r>
            <a:r>
              <a:rPr lang="en-US" altLang="zh-CN" sz="2000" dirty="0">
                <a:solidFill>
                  <a:srgbClr val="0000CC"/>
                </a:solidFill>
              </a:rPr>
              <a:t>exp op exp </a:t>
            </a:r>
            <a:r>
              <a:rPr lang="en-US" altLang="zh-CN" sz="2000" dirty="0"/>
              <a:t>) * number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=&gt; ( exp op </a:t>
            </a:r>
            <a:r>
              <a:rPr lang="en-US" altLang="zh-CN" sz="2000" dirty="0">
                <a:solidFill>
                  <a:srgbClr val="0000CC"/>
                </a:solidFill>
              </a:rPr>
              <a:t>number</a:t>
            </a:r>
            <a:r>
              <a:rPr lang="en-US" altLang="zh-CN" sz="2000" dirty="0"/>
              <a:t> ) * number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=&gt; ( exp </a:t>
            </a:r>
            <a:r>
              <a:rPr lang="en-US" altLang="zh-CN" sz="2000" dirty="0">
                <a:solidFill>
                  <a:srgbClr val="0000CC"/>
                </a:solidFill>
              </a:rPr>
              <a:t>–</a:t>
            </a:r>
            <a:r>
              <a:rPr lang="en-US" altLang="zh-CN" sz="2000" dirty="0"/>
              <a:t> number ) * number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=&gt; </a:t>
            </a:r>
            <a:r>
              <a:rPr lang="en-US" altLang="zh-CN" sz="2000" dirty="0">
                <a:solidFill>
                  <a:srgbClr val="FF0000"/>
                </a:solidFill>
              </a:rPr>
              <a:t>( number – number ) * number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87488" y="4005064"/>
            <a:ext cx="9278949" cy="273630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exp  =&gt; exp op exp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=&gt; </a:t>
            </a:r>
            <a:r>
              <a:rPr lang="en-US" altLang="zh-CN" sz="2000" dirty="0">
                <a:solidFill>
                  <a:srgbClr val="0000CC"/>
                </a:solidFill>
              </a:rPr>
              <a:t>(exp) </a:t>
            </a:r>
            <a:r>
              <a:rPr lang="en-US" altLang="zh-CN" sz="2000" dirty="0"/>
              <a:t>op exp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=&gt; (</a:t>
            </a:r>
            <a:r>
              <a:rPr lang="en-US" altLang="zh-CN" sz="2000" dirty="0">
                <a:solidFill>
                  <a:srgbClr val="0000CC"/>
                </a:solidFill>
              </a:rPr>
              <a:t>exp op exp</a:t>
            </a:r>
            <a:r>
              <a:rPr lang="en-US" altLang="zh-CN" sz="2000" dirty="0"/>
              <a:t>) op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   =&gt; (</a:t>
            </a:r>
            <a:r>
              <a:rPr lang="en-US" altLang="zh-CN" sz="2000" dirty="0">
                <a:solidFill>
                  <a:srgbClr val="0000CC"/>
                </a:solidFill>
              </a:rPr>
              <a:t>number</a:t>
            </a:r>
            <a:r>
              <a:rPr lang="en-US" altLang="zh-CN" sz="2000" dirty="0"/>
              <a:t> op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) op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   =&gt; (number </a:t>
            </a:r>
            <a:r>
              <a:rPr lang="en-US" altLang="zh-CN" sz="2000" dirty="0">
                <a:solidFill>
                  <a:srgbClr val="0000CC"/>
                </a:solidFill>
              </a:rPr>
              <a:t>-</a:t>
            </a:r>
            <a:r>
              <a:rPr lang="en-US" altLang="zh-CN" sz="2000" dirty="0"/>
              <a:t> exp) op exp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   =&gt; (number - </a:t>
            </a:r>
            <a:r>
              <a:rPr lang="en-US" altLang="zh-CN" sz="2000" dirty="0">
                <a:solidFill>
                  <a:srgbClr val="0000CC"/>
                </a:solidFill>
              </a:rPr>
              <a:t>number</a:t>
            </a:r>
            <a:r>
              <a:rPr lang="en-US" altLang="zh-CN" sz="2000" dirty="0"/>
              <a:t>) op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   =&gt; (number - number) </a:t>
            </a:r>
            <a:r>
              <a:rPr lang="en-US" altLang="zh-CN" sz="2000" dirty="0">
                <a:solidFill>
                  <a:srgbClr val="0000CC"/>
                </a:solidFill>
              </a:rPr>
              <a:t>*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exp</a:t>
            </a:r>
            <a:r>
              <a:rPr lang="en-US" altLang="zh-CN" sz="20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   =&gt; </a:t>
            </a:r>
            <a:r>
              <a:rPr lang="en-US" altLang="zh-CN" sz="2000" dirty="0">
                <a:solidFill>
                  <a:srgbClr val="FF0000"/>
                </a:solidFill>
              </a:rPr>
              <a:t>(number - number) * number</a:t>
            </a:r>
            <a:endParaRPr lang="en-US" altLang="zh-CN" sz="2000" kern="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96000" y="1628800"/>
            <a:ext cx="5241420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 err="1"/>
              <a:t>exp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op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| (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) | number</a:t>
            </a:r>
          </a:p>
          <a:p>
            <a:pPr marL="0" lvl="2"/>
            <a:r>
              <a:rPr lang="en-US" altLang="zh-CN" sz="2400" b="1" dirty="0"/>
              <a:t>op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+ | </a:t>
            </a:r>
            <a:r>
              <a:rPr lang="en-US" altLang="zh-CN" sz="2400" b="1" dirty="0">
                <a:latin typeface="Arial" panose="020B0604020202020204" pitchFamily="34" charset="0"/>
              </a:rPr>
              <a:t>–</a:t>
            </a:r>
            <a:r>
              <a:rPr lang="en-US" altLang="zh-CN" sz="2400" b="1" dirty="0"/>
              <a:t> | *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045214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分析树与推导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最左推导</a:t>
            </a:r>
            <a:r>
              <a:rPr lang="zh-CN" altLang="en-US" dirty="0"/>
              <a:t>：是指每一步中最左的那个非终结符都要被替换的推导。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最右推导</a:t>
            </a:r>
            <a:r>
              <a:rPr lang="zh-CN" altLang="en-US" dirty="0"/>
              <a:t>：是指每一步中最右的那个非终结符都要被替换的推导。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9" y="2060848"/>
            <a:ext cx="3474967" cy="15841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23" y="4653136"/>
            <a:ext cx="3466432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3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分析树与推导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还可能存在既非最左推导又非最右的推导：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为了方便规律处理， 通常我们比较关注最左和最右推导。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7" y="2204864"/>
            <a:ext cx="366171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4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分析树与推导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用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树形结构表示推导过程</a:t>
            </a:r>
            <a:r>
              <a:rPr lang="zh-CN" altLang="en-US" dirty="0">
                <a:sym typeface="Symbol" panose="05050102010706020507" pitchFamily="18" charset="2"/>
              </a:rPr>
              <a:t>就可以得到串的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分析树</a:t>
            </a:r>
            <a:r>
              <a:rPr lang="zh-CN" altLang="en-US" dirty="0">
                <a:sym typeface="Symbol" panose="05050102010706020507" pitchFamily="18" charset="2"/>
              </a:rPr>
              <a:t>，分析树中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叶子节点</a:t>
            </a:r>
            <a:r>
              <a:rPr lang="zh-CN" altLang="en-US" dirty="0">
                <a:sym typeface="Symbol" panose="05050102010706020507" pitchFamily="18" charset="2"/>
              </a:rPr>
              <a:t>标记终结符，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其他节点</a:t>
            </a:r>
            <a:r>
              <a:rPr lang="zh-CN" altLang="en-US" dirty="0">
                <a:sym typeface="Symbol" panose="05050102010706020507" pitchFamily="18" charset="2"/>
              </a:rPr>
              <a:t>标记非终结符，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根</a:t>
            </a:r>
            <a:r>
              <a:rPr lang="zh-CN" altLang="en-US" dirty="0">
                <a:sym typeface="Symbol" panose="05050102010706020507" pitchFamily="18" charset="2"/>
              </a:rPr>
              <a:t>标记开始符号。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以下面推导为例：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i="1" dirty="0"/>
              <a:t>    exp </a:t>
            </a:r>
            <a:r>
              <a:rPr lang="en-US" altLang="zh-CN" sz="2400" dirty="0"/>
              <a:t>=&gt; </a:t>
            </a:r>
            <a:r>
              <a:rPr lang="en-US" altLang="zh-CN" sz="2400" i="1" dirty="0"/>
              <a:t>exp op exp </a:t>
            </a:r>
          </a:p>
          <a:p>
            <a:pPr marL="400050" lvl="1" indent="0">
              <a:buNone/>
            </a:pPr>
            <a:r>
              <a:rPr lang="en-US" altLang="zh-CN" sz="2400" i="1" dirty="0"/>
              <a:t>       </a:t>
            </a:r>
            <a:r>
              <a:rPr lang="en-US" altLang="zh-CN" sz="2400" dirty="0"/>
              <a:t>=&gt; number </a:t>
            </a:r>
            <a:r>
              <a:rPr lang="en-US" altLang="zh-CN" sz="2400" i="1" dirty="0"/>
              <a:t>op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</a:p>
          <a:p>
            <a:pPr marL="400050" lvl="1" indent="0">
              <a:buNone/>
            </a:pPr>
            <a:r>
              <a:rPr lang="en-US" altLang="zh-CN" sz="2400" i="1" dirty="0"/>
              <a:t>       </a:t>
            </a:r>
            <a:r>
              <a:rPr lang="en-US" altLang="zh-CN" sz="2400" dirty="0"/>
              <a:t>=&gt; number + </a:t>
            </a:r>
            <a:r>
              <a:rPr lang="en-US" altLang="zh-CN" sz="2400" i="1" dirty="0" err="1"/>
              <a:t>exp</a:t>
            </a:r>
            <a:r>
              <a:rPr lang="en-US" altLang="zh-CN" sz="2400" i="1" dirty="0"/>
              <a:t> </a:t>
            </a:r>
          </a:p>
          <a:p>
            <a:pPr marL="400050" lvl="1" indent="0">
              <a:buNone/>
            </a:pPr>
            <a:r>
              <a:rPr lang="en-US" altLang="zh-CN" sz="2400" i="1" dirty="0"/>
              <a:t>       </a:t>
            </a:r>
            <a:r>
              <a:rPr lang="en-US" altLang="zh-CN" sz="2400" dirty="0"/>
              <a:t>=&gt; number + </a:t>
            </a:r>
            <a:r>
              <a:rPr lang="en-US" altLang="zh-CN" sz="2400" dirty="0" err="1"/>
              <a:t>numer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对应的分析树如图：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3892912"/>
            <a:ext cx="39243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3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分析树与推导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请为另外的推导方式画出对应的分析树。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4273400"/>
            <a:ext cx="3466432" cy="1656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65" y="2196405"/>
            <a:ext cx="3949189" cy="1800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13027" y="4259158"/>
            <a:ext cx="4619477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三种推导对应的分析树是一样的，只是遍历的顺序不同。</a:t>
            </a:r>
            <a:endParaRPr lang="en-US" altLang="zh-CN" sz="24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3027" y="5302114"/>
            <a:ext cx="4619477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zh-CN" altLang="en-US" sz="2400" b="1" dirty="0">
                <a:latin typeface="+mn-ea"/>
                <a:ea typeface="+mn-ea"/>
                <a:sym typeface="Symbol" panose="05050102010706020507" pitchFamily="18" charset="2"/>
              </a:rPr>
              <a:t>分析树的叶子节点从左至右连接起来就是它识别的句子。</a:t>
            </a:r>
            <a:endParaRPr lang="en-US" altLang="zh-CN" sz="2400" b="1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38327E-F267-4C6B-B38F-81E465156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2196405"/>
            <a:ext cx="366171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请为串</a:t>
            </a:r>
            <a:r>
              <a:rPr lang="en-US" altLang="zh-CN" dirty="0" err="1"/>
              <a:t>aa+a</a:t>
            </a:r>
            <a:r>
              <a:rPr lang="en-US" altLang="zh-CN" dirty="0"/>
              <a:t>*</a:t>
            </a:r>
            <a:r>
              <a:rPr lang="zh-CN" altLang="en-US" dirty="0"/>
              <a:t>写出最左推导和最右推导并画出对应的分析树。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/>
              <a:t>         G(S):  S</a:t>
            </a:r>
            <a:r>
              <a:rPr lang="en-US" altLang="zh-CN" dirty="0">
                <a:sym typeface="Symbol" panose="05050102010706020507" pitchFamily="18" charset="2"/>
              </a:rPr>
              <a:t> </a:t>
            </a:r>
            <a:r>
              <a:rPr lang="en-US" altLang="zh-CN" dirty="0"/>
              <a:t> SS* | SS+ | a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10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记号序列通常不是显式的输入参数，而是</a:t>
            </a:r>
            <a:r>
              <a:rPr lang="zh-CN" altLang="en-US" dirty="0">
                <a:solidFill>
                  <a:srgbClr val="FF0000"/>
                </a:solidFill>
              </a:rPr>
              <a:t>当需要下一个记号时，分析程序就调用</a:t>
            </a:r>
            <a:r>
              <a:rPr lang="en-US" altLang="zh-CN" dirty="0" err="1">
                <a:solidFill>
                  <a:srgbClr val="FF0000"/>
                </a:solidFill>
              </a:rPr>
              <a:t>getToken</a:t>
            </a:r>
            <a:r>
              <a:rPr lang="zh-CN" altLang="en-US" dirty="0">
                <a:solidFill>
                  <a:srgbClr val="FF0000"/>
                </a:solidFill>
              </a:rPr>
              <a:t>去获取一个记号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编译器的分析步骤可表示为对分析程序的一个调用，如下所示：</a:t>
            </a:r>
            <a:r>
              <a:rPr lang="en-US" altLang="zh-CN" dirty="0" err="1"/>
              <a:t>syntaxTree</a:t>
            </a:r>
            <a:r>
              <a:rPr lang="en-US" altLang="zh-CN" dirty="0"/>
              <a:t> = parse();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在单遍编译中，分析程序合并编译器中所有的其他阶段，因此也就不需要构造显式的语法树了。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分析树是一种表述记号串结构的非常有用的方法，叶子节点完整的保留了句子，内部节点则表示了推导步骤，</a:t>
            </a:r>
            <a:r>
              <a:rPr lang="zh-CN" altLang="en-US" dirty="0">
                <a:solidFill>
                  <a:srgbClr val="FF0000"/>
                </a:solidFill>
              </a:rPr>
              <a:t>它和源代码之间可以双向转换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但是这些信息里，有些信息对于生成可执行代码是冗余的。以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4</a:t>
            </a:r>
            <a:r>
              <a:rPr lang="zh-CN" altLang="en-US" dirty="0"/>
              <a:t>为例：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4147055"/>
            <a:ext cx="32385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9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/>
              <a:t>可以用一种更简洁的方式表示，那就是</a:t>
            </a:r>
            <a:r>
              <a:rPr lang="zh-CN" altLang="en-US" dirty="0">
                <a:solidFill>
                  <a:srgbClr val="FF0000"/>
                </a:solidFill>
              </a:rPr>
              <a:t>抽象语法树，简称语法树</a:t>
            </a:r>
            <a:r>
              <a:rPr lang="en-US" altLang="zh-CN" dirty="0">
                <a:solidFill>
                  <a:srgbClr val="FF0000"/>
                </a:solidFill>
              </a:rPr>
              <a:t>(syntax tree)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在语法树里面，</a:t>
            </a:r>
            <a:r>
              <a:rPr lang="zh-CN" altLang="en-US" dirty="0">
                <a:solidFill>
                  <a:srgbClr val="FF0000"/>
                </a:solidFill>
              </a:rPr>
              <a:t>叶子节点是参与运算的数，其他节点表示运算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左侧分析树含</a:t>
            </a:r>
            <a:r>
              <a:rPr lang="en-US" altLang="zh-CN" dirty="0"/>
              <a:t>7</a:t>
            </a:r>
            <a:r>
              <a:rPr lang="zh-CN" altLang="en-US" dirty="0"/>
              <a:t>个节点，右侧语法树含</a:t>
            </a:r>
            <a:r>
              <a:rPr lang="en-US" altLang="zh-CN" dirty="0"/>
              <a:t>3</a:t>
            </a:r>
            <a:r>
              <a:rPr lang="zh-CN" altLang="en-US" dirty="0"/>
              <a:t>个节点。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878" y="2456893"/>
            <a:ext cx="3238500" cy="23145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27794E-307D-47DF-B573-62272762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446" y="2924945"/>
            <a:ext cx="14668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254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/>
              <a:t>再看</a:t>
            </a:r>
            <a:r>
              <a:rPr lang="en-US" altLang="zh-CN" dirty="0"/>
              <a:t>(34-3)*42</a:t>
            </a:r>
            <a:r>
              <a:rPr lang="zh-CN" altLang="en-US" dirty="0"/>
              <a:t>的分析树和语法树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句子中的括号在语法树中没有了，但是它表示的优先级意思仍然保留在树形结构中。</a:t>
            </a:r>
            <a:r>
              <a:rPr lang="zh-CN" altLang="en-US" dirty="0">
                <a:solidFill>
                  <a:srgbClr val="FF0000"/>
                </a:solidFill>
              </a:rPr>
              <a:t>语法树无法还原源代码串，但是它包含后续处理需要的所有信息，并且拥有简洁的结构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38" y="1916833"/>
            <a:ext cx="3409950" cy="2905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1" y="2545482"/>
            <a:ext cx="22383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语法树相关数据结构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简单算术表达式的语法</a:t>
            </a:r>
            <a:r>
              <a:rPr lang="en-US" altLang="zh-CN" dirty="0"/>
              <a:t>   </a:t>
            </a:r>
            <a:r>
              <a:rPr lang="zh-CN" altLang="en-US" dirty="0"/>
              <a:t>树相关数据结构如下：</a:t>
            </a:r>
            <a:endParaRPr lang="en-US" altLang="zh-CN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{Plus, Minus, Times} </a:t>
            </a:r>
            <a:r>
              <a:rPr lang="en-US" altLang="zh-CN" sz="2000" dirty="0" err="1">
                <a:solidFill>
                  <a:srgbClr val="FF0000"/>
                </a:solidFill>
              </a:rPr>
              <a:t>OpKind</a:t>
            </a:r>
            <a:r>
              <a:rPr lang="en-US" altLang="zh-CN" sz="2000" dirty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{</a:t>
            </a:r>
            <a:r>
              <a:rPr lang="en-US" altLang="zh-CN" sz="2000" dirty="0" err="1"/>
              <a:t>OpK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ConstK</a:t>
            </a: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ExpKind</a:t>
            </a:r>
            <a:r>
              <a:rPr lang="en-US" altLang="zh-CN" sz="2000" dirty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streenode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{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ExpKind</a:t>
            </a:r>
            <a:r>
              <a:rPr lang="en-US" altLang="zh-CN" sz="2000" dirty="0"/>
              <a:t> kind;</a:t>
            </a:r>
            <a:br>
              <a:rPr lang="en-US" altLang="zh-CN" sz="2000" dirty="0"/>
            </a:br>
            <a:r>
              <a:rPr lang="en-US" altLang="zh-CN" sz="2000" dirty="0"/>
              <a:t>   </a:t>
            </a:r>
            <a:r>
              <a:rPr lang="en-US" altLang="zh-CN" sz="2000" dirty="0" err="1"/>
              <a:t>OpKind</a:t>
            </a:r>
            <a:r>
              <a:rPr lang="en-US" altLang="zh-CN" sz="2000" dirty="0"/>
              <a:t> op;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streenode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, *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val</a:t>
            </a:r>
            <a:r>
              <a:rPr lang="en-US" altLang="zh-CN" sz="2000" dirty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} </a:t>
            </a:r>
            <a:r>
              <a:rPr lang="en-US" altLang="zh-CN" sz="2000" dirty="0" err="1">
                <a:solidFill>
                  <a:srgbClr val="FF0000"/>
                </a:solidFill>
              </a:rPr>
              <a:t>STreeNode</a:t>
            </a:r>
            <a:r>
              <a:rPr lang="en-US" altLang="zh-CN" sz="2000" dirty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</a:t>
            </a: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STreeNode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SyntaxTree</a:t>
            </a:r>
            <a:r>
              <a:rPr lang="en-US" altLang="zh-CN" sz="2000" dirty="0"/>
              <a:t>; 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528048" y="3617406"/>
            <a:ext cx="4464496" cy="95808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CN" sz="2000" b="1" i="1" dirty="0" err="1"/>
              <a:t>exp</a:t>
            </a:r>
            <a:r>
              <a:rPr lang="en-US" altLang="zh-CN" sz="2000" b="1" i="1" dirty="0"/>
              <a:t>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</a:t>
            </a:r>
            <a:r>
              <a:rPr lang="en-US" altLang="zh-CN" sz="2000" b="1" i="1" dirty="0" err="1"/>
              <a:t>exp</a:t>
            </a:r>
            <a:r>
              <a:rPr lang="en-US" altLang="zh-CN" sz="2000" b="1" i="1" dirty="0"/>
              <a:t> op </a:t>
            </a:r>
            <a:r>
              <a:rPr lang="en-US" altLang="zh-CN" sz="2000" b="1" i="1" dirty="0" err="1"/>
              <a:t>exp</a:t>
            </a:r>
            <a:r>
              <a:rPr lang="en-US" altLang="zh-CN" sz="2000" b="1" i="1" dirty="0"/>
              <a:t> | (</a:t>
            </a:r>
            <a:r>
              <a:rPr lang="en-US" altLang="zh-CN" sz="2000" b="1" i="1" dirty="0" err="1"/>
              <a:t>exp</a:t>
            </a:r>
            <a:r>
              <a:rPr lang="en-US" altLang="zh-CN" sz="2000" b="1" i="1" dirty="0"/>
              <a:t>) | number</a:t>
            </a:r>
          </a:p>
          <a:p>
            <a:pPr marL="0" lvl="2">
              <a:lnSpc>
                <a:spcPct val="150000"/>
              </a:lnSpc>
            </a:pPr>
            <a:r>
              <a:rPr lang="en-US" altLang="zh-CN" sz="2000" b="1" i="1" dirty="0"/>
              <a:t>op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+ | </a:t>
            </a:r>
            <a:r>
              <a:rPr lang="en-US" altLang="zh-CN" sz="2000" b="1" i="1" dirty="0">
                <a:latin typeface="Arial" panose="020B0604020202020204" pitchFamily="34" charset="0"/>
              </a:rPr>
              <a:t>–</a:t>
            </a:r>
            <a:r>
              <a:rPr lang="en-US" altLang="zh-CN" sz="2000" b="1" i="1" dirty="0"/>
              <a:t> | *</a:t>
            </a:r>
            <a:endParaRPr lang="en-US" altLang="zh-CN" sz="1600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9187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579438"/>
            <a:ext cx="3026296" cy="563562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12</a:t>
            </a:r>
            <a:r>
              <a:rPr lang="zh-CN" altLang="en-US" dirty="0"/>
              <a:t>：给定的简化</a:t>
            </a:r>
            <a:r>
              <a:rPr lang="en-US" altLang="zh-CN" dirty="0"/>
              <a:t>if</a:t>
            </a:r>
            <a:r>
              <a:rPr lang="zh-CN" altLang="en-US" dirty="0"/>
              <a:t>语句文法，为下面的串画出分析树和语法树。 </a:t>
            </a:r>
            <a:r>
              <a:rPr lang="en-US" altLang="zh-CN" dirty="0">
                <a:solidFill>
                  <a:srgbClr val="FF0000"/>
                </a:solidFill>
              </a:rPr>
              <a:t>if  (0) other else other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087" y="3501008"/>
            <a:ext cx="4848913" cy="2448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4437112"/>
            <a:ext cx="2809875" cy="1390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51984" y="2204864"/>
            <a:ext cx="5361519" cy="132343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i="1" dirty="0"/>
              <a:t>statement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if-</a:t>
            </a:r>
            <a:r>
              <a:rPr lang="en-US" altLang="zh-CN" sz="2000" b="1" i="1" dirty="0" err="1"/>
              <a:t>stmt</a:t>
            </a:r>
            <a:r>
              <a:rPr lang="en-US" altLang="zh-CN" sz="2000" b="1" i="1" dirty="0"/>
              <a:t> | other</a:t>
            </a:r>
          </a:p>
          <a:p>
            <a:r>
              <a:rPr lang="en-US" altLang="zh-CN" sz="2000" b="1" i="1" dirty="0"/>
              <a:t>if-</a:t>
            </a:r>
            <a:r>
              <a:rPr lang="en-US" altLang="zh-CN" sz="2000" b="1" i="1" dirty="0" err="1"/>
              <a:t>stmt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if ( </a:t>
            </a:r>
            <a:r>
              <a:rPr lang="en-US" altLang="zh-CN" sz="2000" b="1" i="1" dirty="0"/>
              <a:t>exp </a:t>
            </a:r>
            <a:r>
              <a:rPr lang="en-US" altLang="zh-CN" sz="2000" b="1" dirty="0"/>
              <a:t>) </a:t>
            </a:r>
            <a:r>
              <a:rPr lang="en-US" altLang="zh-CN" sz="2000" b="1" i="1" dirty="0"/>
              <a:t>statement</a:t>
            </a:r>
            <a:endParaRPr lang="en-US" altLang="zh-CN" sz="2000" b="1" dirty="0"/>
          </a:p>
          <a:p>
            <a:r>
              <a:rPr lang="en-US" altLang="zh-CN" sz="2000" b="1" dirty="0"/>
              <a:t>	| if ( </a:t>
            </a:r>
            <a:r>
              <a:rPr lang="en-US" altLang="zh-CN" sz="2000" b="1" i="1" dirty="0"/>
              <a:t>exp ) statement </a:t>
            </a:r>
            <a:r>
              <a:rPr lang="en-US" altLang="zh-CN" sz="2000" b="1" dirty="0"/>
              <a:t>else s</a:t>
            </a:r>
            <a:r>
              <a:rPr lang="en-US" altLang="zh-CN" sz="2000" b="1" i="1" dirty="0"/>
              <a:t>tatement </a:t>
            </a:r>
          </a:p>
          <a:p>
            <a:r>
              <a:rPr lang="en-US" altLang="zh-CN" sz="2000" b="1" i="1" dirty="0"/>
              <a:t> exp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0 | 1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9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13</a:t>
            </a:r>
            <a:r>
              <a:rPr lang="zh-CN" altLang="en-US" dirty="0"/>
              <a:t>：给定的另一种</a:t>
            </a:r>
            <a:r>
              <a:rPr lang="en-US" altLang="zh-CN" dirty="0"/>
              <a:t>if</a:t>
            </a:r>
            <a:r>
              <a:rPr lang="zh-CN" altLang="en-US" dirty="0"/>
              <a:t>语句文法，为下面的串画出分析树和语法树。 </a:t>
            </a:r>
            <a:r>
              <a:rPr lang="en-US" altLang="zh-CN" dirty="0">
                <a:solidFill>
                  <a:srgbClr val="FF0000"/>
                </a:solidFill>
              </a:rPr>
              <a:t>if  (0) other else other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6168008" y="2204864"/>
            <a:ext cx="4857463" cy="132343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i="1" dirty="0"/>
              <a:t>statement 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 if-stmt | other</a:t>
            </a:r>
          </a:p>
          <a:p>
            <a:r>
              <a:rPr lang="en-US" altLang="zh-CN" sz="2000" b="1" i="1" dirty="0"/>
              <a:t>if-stmt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 if ( </a:t>
            </a:r>
            <a:r>
              <a:rPr lang="en-US" altLang="zh-CN" sz="2000" b="1" i="1" dirty="0"/>
              <a:t>exp </a:t>
            </a:r>
            <a:r>
              <a:rPr lang="en-US" altLang="zh-CN" sz="2000" b="1" dirty="0"/>
              <a:t>) </a:t>
            </a:r>
            <a:r>
              <a:rPr lang="en-US" altLang="zh-CN" sz="2000" b="1" i="1" dirty="0"/>
              <a:t>statement else-part</a:t>
            </a:r>
          </a:p>
          <a:p>
            <a:r>
              <a:rPr lang="en-US" altLang="zh-CN" sz="2000" b="1" i="1" dirty="0"/>
              <a:t>else-part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 </a:t>
            </a:r>
            <a:r>
              <a:rPr lang="en-US" altLang="zh-CN" sz="2000" b="1" dirty="0"/>
              <a:t>else </a:t>
            </a:r>
            <a:r>
              <a:rPr lang="en-US" altLang="zh-CN" sz="2000" b="1" i="1" dirty="0"/>
              <a:t>statement | </a:t>
            </a:r>
            <a:r>
              <a:rPr lang="en-US" altLang="zh-CN" sz="2000" b="1" dirty="0">
                <a:sym typeface="Symbol" panose="05050102010706020507" pitchFamily="18" charset="2"/>
              </a:rPr>
              <a:t></a:t>
            </a:r>
            <a:endParaRPr lang="en-US" altLang="zh-CN" sz="2000" b="1" dirty="0"/>
          </a:p>
          <a:p>
            <a:r>
              <a:rPr lang="en-US" altLang="zh-CN" sz="2000" b="1" dirty="0"/>
              <a:t>exp </a:t>
            </a:r>
            <a:r>
              <a:rPr lang="en-US" altLang="zh-CN" sz="2000" b="1" i="1" dirty="0">
                <a:sym typeface="Symbol" panose="05050102010706020507" pitchFamily="18" charset="2"/>
              </a:rPr>
              <a:t>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0 | 1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66" y="2892236"/>
            <a:ext cx="5048250" cy="2524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3897457"/>
            <a:ext cx="2809875" cy="13906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71464" y="5516374"/>
            <a:ext cx="9649072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和例</a:t>
            </a:r>
            <a:r>
              <a:rPr lang="en-US" altLang="zh-CN" sz="2400" b="1" dirty="0">
                <a:latin typeface="+mn-ea"/>
                <a:ea typeface="+mn-ea"/>
              </a:rPr>
              <a:t>12</a:t>
            </a:r>
            <a:r>
              <a:rPr lang="zh-CN" altLang="en-US" sz="2400" b="1" dirty="0">
                <a:latin typeface="+mn-ea"/>
                <a:ea typeface="+mn-ea"/>
              </a:rPr>
              <a:t>对比说明：同一个语言，描述的语法规则的改变会影响到分析树的变化，但是却不会影响到语法树的表示。</a:t>
            </a:r>
          </a:p>
        </p:txBody>
      </p:sp>
    </p:spTree>
    <p:extLst>
      <p:ext uri="{BB962C8B-B14F-4D97-AF65-F5344CB8AC3E}">
        <p14:creationId xmlns:p14="http://schemas.microsoft.com/office/powerpoint/2010/main" val="26684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if</a:t>
            </a:r>
            <a:r>
              <a:rPr lang="zh-CN" altLang="en-US" dirty="0"/>
              <a:t>语句定义合适的数据结构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 {</a:t>
            </a:r>
            <a:r>
              <a:rPr lang="en-US" altLang="zh-CN" sz="2000" dirty="0" err="1"/>
              <a:t>ExpK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StmtK</a:t>
            </a:r>
            <a:r>
              <a:rPr lang="en-US" altLang="zh-CN" sz="2000" dirty="0"/>
              <a:t>) </a:t>
            </a:r>
            <a:r>
              <a:rPr lang="en-US" altLang="zh-CN" sz="2000" dirty="0" err="1">
                <a:solidFill>
                  <a:srgbClr val="FF0000"/>
                </a:solidFill>
              </a:rPr>
              <a:t>NodeKind</a:t>
            </a:r>
            <a:r>
              <a:rPr lang="en-US" altLang="zh-CN" sz="2000" dirty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 {Zero, One} </a:t>
            </a:r>
            <a:r>
              <a:rPr lang="en-US" altLang="zh-CN" sz="2000" dirty="0" err="1">
                <a:solidFill>
                  <a:srgbClr val="FF0000"/>
                </a:solidFill>
              </a:rPr>
              <a:t>ExpKind</a:t>
            </a:r>
            <a:r>
              <a:rPr lang="en-US" altLang="zh-CN" sz="2000" dirty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  {</a:t>
            </a:r>
            <a:r>
              <a:rPr lang="en-US" altLang="zh-CN" sz="2000" dirty="0" err="1"/>
              <a:t>IfK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OtherK</a:t>
            </a:r>
            <a:r>
              <a:rPr lang="en-US" altLang="zh-CN" sz="2000" dirty="0"/>
              <a:t>) </a:t>
            </a:r>
            <a:r>
              <a:rPr lang="en-US" altLang="zh-CN" sz="2000" dirty="0" err="1">
                <a:solidFill>
                  <a:srgbClr val="FF0000"/>
                </a:solidFill>
              </a:rPr>
              <a:t>StmtKind</a:t>
            </a:r>
            <a:r>
              <a:rPr lang="en-US" altLang="zh-CN" sz="2000" dirty="0"/>
              <a:t>;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streenode</a:t>
            </a:r>
            <a:r>
              <a:rPr lang="en-US" altLang="zh-CN" sz="2000" dirty="0">
                <a:solidFill>
                  <a:srgbClr val="0000CC"/>
                </a:solidFill>
              </a:rPr>
              <a:t>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{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	  </a:t>
            </a:r>
            <a:r>
              <a:rPr lang="en-US" altLang="zh-CN" sz="2000" dirty="0" err="1"/>
              <a:t>NodeKind</a:t>
            </a:r>
            <a:r>
              <a:rPr lang="en-US" altLang="zh-CN" sz="2000" dirty="0"/>
              <a:t> kind;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ExpKind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ekind</a:t>
            </a:r>
            <a:r>
              <a:rPr lang="en-US" altLang="zh-CN" sz="2000" dirty="0"/>
              <a:t>;	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StmtKind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skind</a:t>
            </a:r>
            <a:r>
              <a:rPr lang="en-US" altLang="zh-CN" sz="2000" dirty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0000CC"/>
                </a:solidFill>
              </a:rPr>
              <a:t>streenode</a:t>
            </a:r>
            <a:r>
              <a:rPr lang="en-US" altLang="zh-CN" sz="2000" dirty="0"/>
              <a:t> *test,*</a:t>
            </a:r>
            <a:r>
              <a:rPr lang="en-US" altLang="zh-CN" sz="2000" dirty="0" err="1"/>
              <a:t>thenpart</a:t>
            </a:r>
            <a:r>
              <a:rPr lang="en-US" altLang="zh-CN" sz="2000" dirty="0"/>
              <a:t>,*</a:t>
            </a:r>
            <a:r>
              <a:rPr lang="en-US" altLang="zh-CN" sz="2000" dirty="0" err="1"/>
              <a:t>elsepart</a:t>
            </a:r>
            <a:r>
              <a:rPr lang="en-US" altLang="zh-CN" sz="2000" dirty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/>
              <a:t>STreeNode</a:t>
            </a:r>
            <a:r>
              <a:rPr lang="en-US" altLang="zh-CN" sz="2000" dirty="0"/>
              <a:t>;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STreeNode</a:t>
            </a:r>
            <a:r>
              <a:rPr lang="en-US" altLang="zh-CN" sz="2000" dirty="0"/>
              <a:t> * </a:t>
            </a:r>
            <a:r>
              <a:rPr lang="en-US" altLang="zh-CN" sz="2000" dirty="0" err="1"/>
              <a:t>SyntaxTree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885856" y="3356993"/>
            <a:ext cx="3096344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试试为前面的语法图中的节点定义对象</a:t>
            </a:r>
          </a:p>
        </p:txBody>
      </p:sp>
    </p:spTree>
    <p:extLst>
      <p:ext uri="{BB962C8B-B14F-4D97-AF65-F5344CB8AC3E}">
        <p14:creationId xmlns:p14="http://schemas.microsoft.com/office/powerpoint/2010/main" val="6461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14</a:t>
            </a:r>
            <a:r>
              <a:rPr lang="zh-CN" altLang="en-US" dirty="0"/>
              <a:t>：给定的语句序列文法，为下面的串画出分析树和语法树。 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i="1" dirty="0">
                <a:solidFill>
                  <a:srgbClr val="FF0000"/>
                </a:solidFill>
              </a:rPr>
              <a:t>               s; s; 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572000" y="2267375"/>
            <a:ext cx="6801679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stmt-sequence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stmt ; stmt-sequence| stmt</a:t>
            </a:r>
          </a:p>
          <a:p>
            <a:r>
              <a:rPr lang="en-US" altLang="zh-CN" sz="2400" b="1" dirty="0"/>
              <a:t>stmt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s</a:t>
            </a:r>
            <a:endParaRPr lang="zh-CN" altLang="en-US" sz="2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15" y="3210892"/>
            <a:ext cx="4336927" cy="2741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4293096"/>
            <a:ext cx="1711729" cy="15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同属连接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事实上，各个语句之间应该是顺序执行的，并没有优先级，所以通常将之作如下处理：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这样又带来新问题，一个节点可能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有个数不定的子节点，因此引入</a:t>
            </a:r>
            <a:r>
              <a:rPr lang="zh-CN" altLang="en-US" dirty="0">
                <a:solidFill>
                  <a:srgbClr val="FF0000"/>
                </a:solidFill>
              </a:rPr>
              <a:t>同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zh-CN" altLang="en-US" dirty="0">
                <a:solidFill>
                  <a:srgbClr val="FF0000"/>
                </a:solidFill>
              </a:rPr>
              <a:t>属连接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需同子连接区分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6" y="3013369"/>
            <a:ext cx="1672444" cy="1080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16" y="2780928"/>
            <a:ext cx="1711729" cy="1545002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 bwMode="auto">
          <a:xfrm>
            <a:off x="4425212" y="3337405"/>
            <a:ext cx="982942" cy="432048"/>
          </a:xfrm>
          <a:prstGeom prst="right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076" y="3013370"/>
            <a:ext cx="1419225" cy="103822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 bwMode="auto">
          <a:xfrm>
            <a:off x="7536160" y="3337405"/>
            <a:ext cx="982942" cy="432048"/>
          </a:xfrm>
          <a:prstGeom prst="right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075" y="5016436"/>
            <a:ext cx="1485900" cy="40005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 bwMode="auto">
          <a:xfrm>
            <a:off x="9272843" y="4093490"/>
            <a:ext cx="371689" cy="922947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3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请为串</a:t>
            </a:r>
            <a:r>
              <a:rPr lang="en-US" altLang="zh-CN" dirty="0"/>
              <a:t>if (0) if (1) other else other</a:t>
            </a:r>
            <a:r>
              <a:rPr lang="zh-CN" altLang="en-US" dirty="0"/>
              <a:t>画出对应的语法树。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215680" y="2420888"/>
            <a:ext cx="6336704" cy="1584176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i="1" dirty="0"/>
              <a:t>statement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</a:t>
            </a:r>
            <a:r>
              <a:rPr lang="en-US" altLang="zh-CN" sz="2400" b="1" i="1" dirty="0"/>
              <a:t>other</a:t>
            </a:r>
            <a:endParaRPr lang="en-US" altLang="zh-CN" sz="2400" i="1" dirty="0"/>
          </a:p>
          <a:p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 </a:t>
            </a:r>
            <a:r>
              <a:rPr lang="en-US" altLang="zh-CN" sz="2400" i="1" dirty="0"/>
              <a:t>exp </a:t>
            </a:r>
            <a:r>
              <a:rPr lang="en-US" altLang="zh-CN" sz="2400" dirty="0"/>
              <a:t>) </a:t>
            </a:r>
            <a:r>
              <a:rPr lang="en-US" altLang="zh-CN" sz="2400" i="1" dirty="0"/>
              <a:t>statement</a:t>
            </a:r>
            <a:endParaRPr lang="en-US" altLang="zh-CN" sz="2400" dirty="0"/>
          </a:p>
          <a:p>
            <a:r>
              <a:rPr lang="en-US" altLang="zh-CN" sz="2400" dirty="0"/>
              <a:t>	   | </a:t>
            </a:r>
            <a:r>
              <a:rPr lang="en-US" altLang="zh-CN" sz="2400" b="1" dirty="0"/>
              <a:t>if (</a:t>
            </a:r>
            <a:r>
              <a:rPr lang="en-US" altLang="zh-CN" sz="2400" dirty="0"/>
              <a:t> </a:t>
            </a:r>
            <a:r>
              <a:rPr lang="en-US" altLang="zh-CN" sz="2400" i="1" dirty="0"/>
              <a:t>exp</a:t>
            </a:r>
            <a:r>
              <a:rPr lang="en-US" altLang="zh-CN" sz="2400" b="1" i="1" dirty="0"/>
              <a:t> )</a:t>
            </a:r>
            <a:r>
              <a:rPr lang="en-US" altLang="zh-CN" sz="2400" i="1" dirty="0"/>
              <a:t> statement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else</a:t>
            </a:r>
            <a:r>
              <a:rPr lang="en-US" altLang="zh-CN" sz="2400" dirty="0"/>
              <a:t> s</a:t>
            </a:r>
            <a:r>
              <a:rPr lang="en-US" altLang="zh-CN" sz="2400" i="1" dirty="0"/>
              <a:t>tatement </a:t>
            </a:r>
          </a:p>
          <a:p>
            <a:r>
              <a:rPr lang="en-US" altLang="zh-CN" sz="2400" i="1" dirty="0"/>
              <a:t>exp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b="1" dirty="0"/>
              <a:t>0 | 1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42B4756B-1D3A-485A-90AF-54C71A41D80E}"/>
                  </a:ext>
                </a:extLst>
              </p14:cNvPr>
              <p14:cNvContentPartPr/>
              <p14:nvPr/>
            </p14:nvContentPartPr>
            <p14:xfrm>
              <a:off x="12390157" y="6602927"/>
              <a:ext cx="117720" cy="3816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42B4756B-1D3A-485A-90AF-54C71A41D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1157" y="6593927"/>
                <a:ext cx="1353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0064812-3BA7-4B6A-8E16-C04B2BFB28D0}"/>
                  </a:ext>
                </a:extLst>
              </p14:cNvPr>
              <p14:cNvContentPartPr/>
              <p14:nvPr/>
            </p14:nvContentPartPr>
            <p14:xfrm>
              <a:off x="3431705" y="4637695"/>
              <a:ext cx="2016125" cy="154305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0064812-3BA7-4B6A-8E16-C04B2BFB28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2706" y="4628699"/>
                <a:ext cx="2033763" cy="1560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51D4FC5-ABE2-4C9B-BFE4-CA586C133AC8}"/>
                  </a:ext>
                </a:extLst>
              </p14:cNvPr>
              <p14:cNvContentPartPr/>
              <p14:nvPr/>
            </p14:nvContentPartPr>
            <p14:xfrm>
              <a:off x="6172493" y="4613244"/>
              <a:ext cx="1767205" cy="155067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51D4FC5-ABE2-4C9B-BFE4-CA586C133A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495" y="4604237"/>
                <a:ext cx="1784841" cy="15683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45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288925" indent="-288925" eaLnBrk="1" hangingPunct="1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文法</a:t>
            </a:r>
            <a:r>
              <a:rPr lang="zh-CN" altLang="en-US" dirty="0">
                <a:latin typeface="宋体" panose="02010600030101010101" pitchFamily="2" charset="-122"/>
              </a:rPr>
              <a:t>：描述语言的语法结构的形式规则。</a:t>
            </a:r>
          </a:p>
          <a:p>
            <a:pPr marL="288925" indent="-288925" eaLnBrk="1" hangingPunct="1"/>
            <a:r>
              <a:rPr lang="zh-CN" altLang="en-US" dirty="0"/>
              <a:t>例如：</a:t>
            </a:r>
            <a:r>
              <a:rPr lang="en-US" altLang="zh-CN" dirty="0"/>
              <a:t>He gave me a book.</a:t>
            </a:r>
          </a:p>
          <a:p>
            <a:pPr marL="849313" lvl="1" indent="-369888" eaLnBrk="1" hangingPunct="1">
              <a:spcBef>
                <a:spcPct val="50000"/>
              </a:spcBef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句子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主语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谓语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主语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代词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谓语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动词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间接宾语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代词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直接宾语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&lt;</a:t>
            </a:r>
            <a:r>
              <a:rPr lang="zh-CN" altLang="en-US" sz="2000" dirty="0"/>
              <a:t>冠词</a:t>
            </a:r>
            <a:r>
              <a:rPr lang="en-US" altLang="zh-CN" sz="2000" dirty="0"/>
              <a:t>&gt; &lt;</a:t>
            </a:r>
            <a:r>
              <a:rPr lang="zh-CN" altLang="en-US" sz="2000" dirty="0"/>
              <a:t>名词</a:t>
            </a:r>
            <a:r>
              <a:rPr lang="en-US" altLang="zh-CN" sz="2000" dirty="0"/>
              <a:t>&gt;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代词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He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代词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me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名词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book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冠词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a</a:t>
            </a:r>
          </a:p>
          <a:p>
            <a:pPr marL="849313" lvl="1" indent="-369888" eaLnBrk="1" hangingPunct="1">
              <a:buNone/>
            </a:pPr>
            <a:r>
              <a:rPr lang="en-US" altLang="zh-CN" sz="2000" dirty="0"/>
              <a:t>&lt;</a:t>
            </a:r>
            <a:r>
              <a:rPr lang="zh-CN" altLang="en-US" sz="2000" dirty="0"/>
              <a:t>动词</a:t>
            </a:r>
            <a:r>
              <a:rPr lang="en-US" altLang="zh-CN" sz="2000" dirty="0"/>
              <a:t>&gt; </a:t>
            </a:r>
            <a:r>
              <a:rPr lang="en-US" altLang="zh-CN" sz="2000" dirty="0">
                <a:sym typeface="Symbol" panose="05050102010706020507" pitchFamily="18" charset="2"/>
              </a:rPr>
              <a:t></a:t>
            </a:r>
            <a:r>
              <a:rPr lang="en-US" altLang="zh-CN" sz="2000" dirty="0"/>
              <a:t> gave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4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分析树和语法树都能唯一的标识一个语法结构。但是，槽糕的是有时文法允许</a:t>
            </a:r>
            <a:r>
              <a:rPr lang="zh-CN" altLang="en-US" dirty="0">
                <a:solidFill>
                  <a:srgbClr val="FF0000"/>
                </a:solidFill>
              </a:rPr>
              <a:t>一个串对应多个分析树</a:t>
            </a:r>
            <a:r>
              <a:rPr lang="zh-CN" altLang="en-US" dirty="0"/>
              <a:t>，这样的文法被称作</a:t>
            </a:r>
            <a:r>
              <a:rPr lang="zh-CN" altLang="en-US" dirty="0">
                <a:solidFill>
                  <a:srgbClr val="FF0000"/>
                </a:solidFill>
              </a:rPr>
              <a:t>二义性文法（</a:t>
            </a:r>
            <a:r>
              <a:rPr lang="en-US" altLang="zh-CN" dirty="0">
                <a:solidFill>
                  <a:srgbClr val="FF0000"/>
                </a:solidFill>
              </a:rPr>
              <a:t>ambiguous grammar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尝试为串</a:t>
            </a:r>
            <a:r>
              <a:rPr lang="en-US" altLang="zh-CN" dirty="0"/>
              <a:t>34-3</a:t>
            </a:r>
            <a:r>
              <a:rPr lang="zh-CN" altLang="en-US" dirty="0"/>
              <a:t>*</a:t>
            </a:r>
            <a:r>
              <a:rPr lang="en-US" altLang="zh-CN" dirty="0"/>
              <a:t>42</a:t>
            </a:r>
            <a:r>
              <a:rPr lang="zh-CN" altLang="en-US" dirty="0"/>
              <a:t>找出多个分析树。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647728" y="4590440"/>
            <a:ext cx="5256584" cy="113114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CN" sz="2400" b="1" dirty="0" err="1"/>
              <a:t>exp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op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| (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) | number</a:t>
            </a:r>
          </a:p>
          <a:p>
            <a:pPr marL="0" lvl="2">
              <a:lnSpc>
                <a:spcPct val="150000"/>
              </a:lnSpc>
            </a:pPr>
            <a:r>
              <a:rPr lang="en-US" altLang="zh-CN" sz="2400" b="1" dirty="0"/>
              <a:t>op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+ | </a:t>
            </a:r>
            <a:r>
              <a:rPr lang="en-US" altLang="zh-CN" sz="2400" b="1" dirty="0">
                <a:latin typeface="Arial" panose="020B0604020202020204" pitchFamily="34" charset="0"/>
              </a:rPr>
              <a:t>–</a:t>
            </a:r>
            <a:r>
              <a:rPr lang="en-US" altLang="zh-CN" sz="2400" b="1" dirty="0"/>
              <a:t> | *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060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/>
              <a:t>尝试为串</a:t>
            </a:r>
            <a:r>
              <a:rPr lang="en-US" altLang="zh-CN" dirty="0"/>
              <a:t>34-3</a:t>
            </a:r>
            <a:r>
              <a:rPr lang="zh-CN" altLang="en-US" dirty="0"/>
              <a:t>*</a:t>
            </a:r>
            <a:r>
              <a:rPr lang="en-US" altLang="zh-CN" dirty="0"/>
              <a:t>42</a:t>
            </a:r>
            <a:r>
              <a:rPr lang="zh-CN" altLang="en-US" dirty="0"/>
              <a:t>找出多个分析树。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215680" y="2106713"/>
            <a:ext cx="5544616" cy="113114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CN" sz="2400" b="1" dirty="0" err="1"/>
              <a:t>exp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op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| (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) | number</a:t>
            </a:r>
          </a:p>
          <a:p>
            <a:pPr marL="0" lvl="2">
              <a:lnSpc>
                <a:spcPct val="150000"/>
              </a:lnSpc>
            </a:pPr>
            <a:r>
              <a:rPr lang="en-US" altLang="zh-CN" sz="2400" b="1" dirty="0"/>
              <a:t>op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+ | </a:t>
            </a:r>
            <a:r>
              <a:rPr lang="en-US" altLang="zh-CN" sz="2400" b="1" dirty="0">
                <a:latin typeface="Arial" panose="020B0604020202020204" pitchFamily="34" charset="0"/>
              </a:rPr>
              <a:t>–</a:t>
            </a:r>
            <a:r>
              <a:rPr lang="en-US" altLang="zh-CN" sz="2400" b="1" dirty="0"/>
              <a:t> | *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3508195"/>
            <a:ext cx="2781300" cy="2657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394" y="3620146"/>
            <a:ext cx="3238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dirty="0"/>
              <a:t>两个分析树对应着两个</a:t>
            </a:r>
            <a:r>
              <a:rPr lang="zh-CN" altLang="en-US" dirty="0">
                <a:solidFill>
                  <a:srgbClr val="FF0000"/>
                </a:solidFill>
              </a:rPr>
              <a:t>最左推导</a:t>
            </a:r>
            <a:r>
              <a:rPr lang="zh-CN" altLang="en-US" dirty="0"/>
              <a:t>和两个</a:t>
            </a:r>
            <a:r>
              <a:rPr lang="zh-CN" altLang="en-US" dirty="0">
                <a:solidFill>
                  <a:srgbClr val="FF0000"/>
                </a:solidFill>
              </a:rPr>
              <a:t>语法树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59496" y="1928290"/>
            <a:ext cx="4536504" cy="299604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exp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zh-CN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exp op exp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zh-CN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exp op exp op exp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>
                <a:latin typeface="Arial" panose="020B0604020202020204" pitchFamily="34" charset="0"/>
                <a:cs typeface="Arial" panose="020B0604020202020204" pitchFamily="34" charset="0"/>
              </a:rPr>
              <a:t>=&gt; number </a:t>
            </a:r>
            <a:r>
              <a:rPr lang="en-US" altLang="zh-CN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op exp op exp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>
                <a:latin typeface="Arial" panose="020B0604020202020204" pitchFamily="34" charset="0"/>
                <a:cs typeface="Arial" panose="020B0604020202020204" pitchFamily="34" charset="0"/>
              </a:rPr>
              <a:t>=&gt; number - </a:t>
            </a:r>
            <a:r>
              <a:rPr lang="en-US" altLang="zh-CN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exp op exp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>
                <a:latin typeface="Arial" panose="020B0604020202020204" pitchFamily="34" charset="0"/>
                <a:cs typeface="Arial" panose="020B0604020202020204" pitchFamily="34" charset="0"/>
              </a:rPr>
              <a:t>=&gt; number - number </a:t>
            </a:r>
            <a:r>
              <a:rPr lang="en-US" altLang="zh-CN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op exp</a:t>
            </a:r>
          </a:p>
          <a:p>
            <a:pPr eaLnBrk="1" hangingPunct="1">
              <a:buFontTx/>
              <a:buNone/>
            </a:pPr>
            <a:r>
              <a:rPr lang="en-US" altLang="zh-CN" sz="2000" kern="0" dirty="0">
                <a:latin typeface="Arial" panose="020B0604020202020204" pitchFamily="34" charset="0"/>
                <a:cs typeface="Arial" panose="020B0604020202020204" pitchFamily="34" charset="0"/>
              </a:rPr>
              <a:t>=&gt; number - number </a:t>
            </a:r>
            <a:r>
              <a:rPr lang="en-US" altLang="zh-CN" sz="2000" b="0" kern="0" dirty="0">
                <a:latin typeface="Arial" panose="020B0604020202020204" pitchFamily="34" charset="0"/>
                <a:cs typeface="Arial" panose="020B0604020202020204" pitchFamily="34" charset="0"/>
              </a:rPr>
              <a:t>* exp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kern="0" dirty="0">
                <a:latin typeface="Arial" panose="020B0604020202020204" pitchFamily="34" charset="0"/>
                <a:cs typeface="Arial" panose="020B0604020202020204" pitchFamily="34" charset="0"/>
              </a:rPr>
              <a:t>=&gt; number - number * number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42248" y="1916832"/>
            <a:ext cx="4390256" cy="300750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/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=&gt; exp op exp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op exp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number - 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exp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number -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 exp op exp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number - number 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op exp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number - number 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* exp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number - number </a:t>
            </a:r>
            <a:r>
              <a:rPr lang="en-US" altLang="zh-CN" sz="2000" b="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number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33" y="4964066"/>
            <a:ext cx="2305050" cy="1476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840" y="4924332"/>
            <a:ext cx="2314575" cy="14859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935435" y="5525616"/>
            <a:ext cx="2384702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不同的运算顺序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791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请问下面的文法是否是二义性文法？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719736" y="2276872"/>
            <a:ext cx="4680520" cy="52322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S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aSbS</a:t>
            </a:r>
            <a:r>
              <a:rPr lang="en-US" altLang="zh-CN" sz="2800" b="1" dirty="0"/>
              <a:t>  | </a:t>
            </a:r>
            <a:r>
              <a:rPr lang="en-US" altLang="zh-CN" sz="2800" b="1" dirty="0" err="1"/>
              <a:t>bSaS</a:t>
            </a:r>
            <a:r>
              <a:rPr lang="en-US" altLang="zh-CN" sz="2800" b="1" dirty="0"/>
              <a:t>  |  </a:t>
            </a:r>
            <a:r>
              <a:rPr lang="el-GR" altLang="zh-CN" sz="2800" b="1" dirty="0"/>
              <a:t>ε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4E2B69D-0479-4119-8A10-494B3413D34A}"/>
                  </a:ext>
                </a:extLst>
              </p14:cNvPr>
              <p14:cNvContentPartPr/>
              <p14:nvPr/>
            </p14:nvContentPartPr>
            <p14:xfrm>
              <a:off x="3427552" y="3946544"/>
              <a:ext cx="495300" cy="297815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4E2B69D-0479-4119-8A10-494B3413D3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8573" y="3937541"/>
                <a:ext cx="512899" cy="315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0037998-3113-4E40-82AD-68B64561C8BE}"/>
                  </a:ext>
                </a:extLst>
              </p14:cNvPr>
              <p14:cNvContentPartPr/>
              <p14:nvPr/>
            </p14:nvContentPartPr>
            <p14:xfrm>
              <a:off x="4583833" y="3603916"/>
              <a:ext cx="1369695" cy="1805305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0037998-3113-4E40-82AD-68B64561C8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4838" y="3594916"/>
                <a:ext cx="1387324" cy="18229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5951BBF-9A59-4A5C-9F0C-D2318E816D22}"/>
                  </a:ext>
                </a:extLst>
              </p14:cNvPr>
              <p14:cNvContentPartPr/>
              <p14:nvPr/>
            </p14:nvContentPartPr>
            <p14:xfrm>
              <a:off x="6614507" y="3600740"/>
              <a:ext cx="1840230" cy="18084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5951BBF-9A59-4A5C-9F0C-D2318E816D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5509" y="3591744"/>
                <a:ext cx="1857866" cy="18261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1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文法的二义性是一种语言</a:t>
            </a:r>
            <a:r>
              <a:rPr lang="zh-CN" altLang="en-US" dirty="0">
                <a:solidFill>
                  <a:srgbClr val="FF0000"/>
                </a:solidFill>
              </a:rPr>
              <a:t>语法不完善的表现</a:t>
            </a:r>
            <a:r>
              <a:rPr lang="zh-CN" altLang="en-US" dirty="0"/>
              <a:t>，在实际处理时需要想办法消除它。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一种办法是为可能发生二义性的情况</a:t>
            </a:r>
            <a:r>
              <a:rPr lang="zh-CN" altLang="en-US" dirty="0">
                <a:solidFill>
                  <a:srgbClr val="FF0000"/>
                </a:solidFill>
              </a:rPr>
              <a:t>设置规则</a:t>
            </a:r>
            <a:r>
              <a:rPr lang="zh-CN" altLang="en-US" dirty="0"/>
              <a:t>，指出哪种分析树是对的。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另一种办法是</a:t>
            </a:r>
            <a:r>
              <a:rPr lang="zh-CN" altLang="en-US" dirty="0">
                <a:solidFill>
                  <a:srgbClr val="FF0000"/>
                </a:solidFill>
              </a:rPr>
              <a:t>修改文法</a:t>
            </a:r>
            <a:r>
              <a:rPr lang="zh-CN" altLang="en-US" dirty="0"/>
              <a:t>，消除它的二义性。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随便哪种方法都需要</a:t>
            </a:r>
            <a:r>
              <a:rPr lang="zh-CN" altLang="en-US" dirty="0">
                <a:solidFill>
                  <a:srgbClr val="FF0000"/>
                </a:solidFill>
              </a:rPr>
              <a:t>明确指出哪种分析树是正确的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979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考虑串</a:t>
            </a:r>
            <a:r>
              <a:rPr lang="en-US" altLang="zh-CN" dirty="0"/>
              <a:t>34-3</a:t>
            </a:r>
            <a:r>
              <a:rPr lang="zh-CN" altLang="en-US" dirty="0"/>
              <a:t>*</a:t>
            </a:r>
            <a:r>
              <a:rPr lang="en-US" altLang="zh-CN" dirty="0"/>
              <a:t>42</a:t>
            </a:r>
            <a:r>
              <a:rPr lang="zh-CN" altLang="en-US" dirty="0"/>
              <a:t>的二义性怎么消除？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左边的树先算减法后算乘法，右边先算乘法后算减法。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我们看见这个串就会认为右侧的语法树是对的，为什么？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运算优先级的不确定是二义性的一个来源。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2348880"/>
            <a:ext cx="2305050" cy="14763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2344117"/>
            <a:ext cx="2314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那是不是规定乘除运算优先就消除二义性了？请分析串</a:t>
            </a:r>
            <a:r>
              <a:rPr lang="en-US" altLang="zh-CN" dirty="0"/>
              <a:t>34-3-42</a:t>
            </a:r>
            <a:r>
              <a:rPr lang="zh-CN" altLang="en-US" dirty="0"/>
              <a:t>是否具有二义性？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除了优先级， </a:t>
            </a:r>
            <a:r>
              <a:rPr lang="zh-CN" altLang="en-US" dirty="0">
                <a:solidFill>
                  <a:srgbClr val="FF0000"/>
                </a:solidFill>
              </a:rPr>
              <a:t>结合性不明确也可能产生二义性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对优先级相同的运算符，通常规定为左结合性，按这个规则，那么左边的树是对的。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2636912"/>
            <a:ext cx="2305050" cy="160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60" y="2732162"/>
            <a:ext cx="21621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4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当然也可以规定运算是</a:t>
            </a:r>
            <a:r>
              <a:rPr lang="zh-CN" altLang="en-US" dirty="0">
                <a:solidFill>
                  <a:srgbClr val="FF0000"/>
                </a:solidFill>
              </a:rPr>
              <a:t>非结合性</a:t>
            </a:r>
            <a:r>
              <a:rPr lang="zh-CN" altLang="en-US" dirty="0"/>
              <a:t>的，不允许一个表达式出现连续的多个运算符。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59696" y="2780929"/>
            <a:ext cx="5328592" cy="1131143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en-US" altLang="zh-CN" sz="2400" b="1" dirty="0" err="1"/>
              <a:t>exp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op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| (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) | number</a:t>
            </a:r>
          </a:p>
          <a:p>
            <a:pPr marL="0" lvl="2">
              <a:lnSpc>
                <a:spcPct val="150000"/>
              </a:lnSpc>
            </a:pPr>
            <a:r>
              <a:rPr lang="en-US" altLang="zh-CN" sz="2400" b="1" dirty="0"/>
              <a:t>op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+ | </a:t>
            </a:r>
            <a:r>
              <a:rPr lang="en-US" altLang="zh-CN" sz="2400" b="1" dirty="0">
                <a:latin typeface="Arial" panose="020B0604020202020204" pitchFamily="34" charset="0"/>
              </a:rPr>
              <a:t>–</a:t>
            </a:r>
            <a:r>
              <a:rPr lang="en-US" altLang="zh-CN" sz="2400" b="1" dirty="0"/>
              <a:t> | *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9696" y="4480668"/>
            <a:ext cx="5328592" cy="1685141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exp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factor op factor | factor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factor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( exp ) | number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op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+ |- | *</a:t>
            </a:r>
          </a:p>
        </p:txBody>
      </p:sp>
      <p:sp>
        <p:nvSpPr>
          <p:cNvPr id="8" name="下箭头 7"/>
          <p:cNvSpPr/>
          <p:nvPr/>
        </p:nvSpPr>
        <p:spPr bwMode="auto">
          <a:xfrm>
            <a:off x="5591944" y="4005064"/>
            <a:ext cx="557014" cy="460256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88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二义性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这样修改后，</a:t>
            </a:r>
            <a:r>
              <a:rPr lang="en-US" altLang="zh-CN" dirty="0">
                <a:solidFill>
                  <a:srgbClr val="FF0000"/>
                </a:solidFill>
              </a:rPr>
              <a:t>34-3-42</a:t>
            </a:r>
            <a:r>
              <a:rPr lang="zh-CN" altLang="en-US" dirty="0"/>
              <a:t>就变成</a:t>
            </a:r>
            <a:r>
              <a:rPr lang="zh-CN" altLang="en-US" dirty="0">
                <a:solidFill>
                  <a:srgbClr val="FF0000"/>
                </a:solidFill>
              </a:rPr>
              <a:t>非法串</a:t>
            </a:r>
            <a:r>
              <a:rPr lang="zh-CN" altLang="en-US" dirty="0"/>
              <a:t>了，必须写成</a:t>
            </a:r>
            <a:r>
              <a:rPr lang="en-US" altLang="zh-CN" dirty="0">
                <a:solidFill>
                  <a:srgbClr val="FF0000"/>
                </a:solidFill>
              </a:rPr>
              <a:t>(34-3)-42</a:t>
            </a:r>
            <a:r>
              <a:rPr lang="zh-CN" altLang="en-US" dirty="0"/>
              <a:t>。</a:t>
            </a:r>
            <a:r>
              <a:rPr lang="en-US" altLang="zh-CN" dirty="0"/>
              <a:t>34-3</a:t>
            </a:r>
            <a:r>
              <a:rPr lang="zh-CN" altLang="en-US" dirty="0"/>
              <a:t>*</a:t>
            </a:r>
            <a:r>
              <a:rPr lang="en-US" altLang="zh-CN" dirty="0"/>
              <a:t>42</a:t>
            </a:r>
            <a:r>
              <a:rPr lang="zh-CN" altLang="en-US" dirty="0"/>
              <a:t>也得改成</a:t>
            </a:r>
            <a:r>
              <a:rPr lang="en-US" altLang="zh-CN" dirty="0"/>
              <a:t>34-(3</a:t>
            </a:r>
            <a:r>
              <a:rPr lang="zh-CN" altLang="en-US" dirty="0"/>
              <a:t>*</a:t>
            </a:r>
            <a:r>
              <a:rPr lang="en-US" altLang="zh-CN" dirty="0"/>
              <a:t>42)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这种处理方法</a:t>
            </a:r>
            <a:r>
              <a:rPr lang="zh-CN" altLang="en-US" dirty="0">
                <a:solidFill>
                  <a:srgbClr val="FF0000"/>
                </a:solidFill>
              </a:rPr>
              <a:t>不仅修改了文法，还改变了语言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503712" y="2996953"/>
            <a:ext cx="5256584" cy="1685141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/>
              <a:t>exp 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factor op factor | factor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/>
              <a:t>factor 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( </a:t>
            </a:r>
            <a:r>
              <a:rPr lang="en-US" altLang="zh-CN" sz="2400" b="1" i="1" dirty="0"/>
              <a:t>exp </a:t>
            </a:r>
            <a:r>
              <a:rPr lang="en-US" altLang="zh-CN" sz="2400" b="1" dirty="0"/>
              <a:t>) | </a:t>
            </a:r>
            <a:r>
              <a:rPr lang="en-US" altLang="zh-CN" sz="2400" b="1" i="1" dirty="0"/>
              <a:t>number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/>
              <a:t>op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 + |- | *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7201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修改文法解决优先级问题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为了解决优先级可能引起的二义性，将</a:t>
            </a:r>
            <a:r>
              <a:rPr lang="zh-CN" altLang="en-US" dirty="0">
                <a:solidFill>
                  <a:srgbClr val="FF0000"/>
                </a:solidFill>
              </a:rPr>
              <a:t>优先级相同的运算归为一组</a:t>
            </a:r>
            <a:r>
              <a:rPr lang="zh-CN" altLang="en-US" dirty="0"/>
              <a:t>，为每一组规定不同的推导规则。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279576" y="4370328"/>
            <a:ext cx="5297506" cy="193899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/>
              <a:t>exp  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  exp </a:t>
            </a:r>
            <a:r>
              <a:rPr lang="en-US" altLang="zh-CN" sz="2400" b="1" i="1" dirty="0" err="1"/>
              <a:t>addop</a:t>
            </a:r>
            <a:r>
              <a:rPr lang="en-US" altLang="zh-CN" sz="2400" b="1" i="1" dirty="0"/>
              <a:t> exp |  term</a:t>
            </a:r>
          </a:p>
          <a:p>
            <a:r>
              <a:rPr lang="en-US" altLang="zh-CN" sz="2400" b="1" i="1" dirty="0" err="1"/>
              <a:t>addop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 + | -</a:t>
            </a:r>
            <a:endParaRPr lang="en-US" altLang="zh-CN" sz="2400" b="1" i="1" dirty="0"/>
          </a:p>
          <a:p>
            <a:r>
              <a:rPr lang="en-US" altLang="zh-CN" sz="2400" b="1" i="1" dirty="0"/>
              <a:t>term 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 term </a:t>
            </a:r>
            <a:r>
              <a:rPr lang="en-US" altLang="zh-CN" sz="2400" b="1" i="1" dirty="0" err="1"/>
              <a:t>mulop</a:t>
            </a:r>
            <a:r>
              <a:rPr lang="en-US" altLang="zh-CN" sz="2400" b="1" i="1" dirty="0"/>
              <a:t> term| factor</a:t>
            </a:r>
          </a:p>
          <a:p>
            <a:r>
              <a:rPr lang="en-US" altLang="zh-CN" sz="2400" b="1" i="1" dirty="0" err="1"/>
              <a:t>mulop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 *</a:t>
            </a:r>
          </a:p>
          <a:p>
            <a:r>
              <a:rPr lang="en-US" altLang="zh-CN" sz="2400" b="1" i="1" dirty="0"/>
              <a:t>factor 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 ( exp ) | number</a:t>
            </a:r>
          </a:p>
        </p:txBody>
      </p:sp>
      <p:sp>
        <p:nvSpPr>
          <p:cNvPr id="5" name="矩形 4"/>
          <p:cNvSpPr/>
          <p:nvPr/>
        </p:nvSpPr>
        <p:spPr>
          <a:xfrm>
            <a:off x="2279577" y="2780929"/>
            <a:ext cx="5282603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i="1" dirty="0" err="1"/>
              <a:t>exp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/>
              <a:t>exp</a:t>
            </a:r>
            <a:r>
              <a:rPr lang="en-US" altLang="zh-CN" sz="2400" b="1" i="1" dirty="0"/>
              <a:t> op </a:t>
            </a:r>
            <a:r>
              <a:rPr lang="en-US" altLang="zh-CN" sz="2400" b="1" i="1" dirty="0" err="1"/>
              <a:t>exp</a:t>
            </a:r>
            <a:r>
              <a:rPr lang="en-US" altLang="zh-CN" sz="2400" b="1" i="1" dirty="0"/>
              <a:t> | (</a:t>
            </a:r>
            <a:r>
              <a:rPr lang="en-US" altLang="zh-CN" sz="2400" b="1" i="1" dirty="0" err="1"/>
              <a:t>exp</a:t>
            </a:r>
            <a:r>
              <a:rPr lang="en-US" altLang="zh-CN" sz="2400" b="1" i="1" dirty="0"/>
              <a:t>) | number</a:t>
            </a:r>
          </a:p>
          <a:p>
            <a:pPr marL="0" lvl="2"/>
            <a:r>
              <a:rPr lang="en-US" altLang="zh-CN" sz="2400" b="1" i="1" dirty="0"/>
              <a:t>op </a:t>
            </a:r>
            <a:r>
              <a:rPr lang="en-US" altLang="zh-CN" sz="2400" b="1" i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 + | </a:t>
            </a:r>
            <a:r>
              <a:rPr lang="en-US" altLang="zh-CN" sz="2400" b="1" i="1" dirty="0">
                <a:latin typeface="Arial" panose="020B0604020202020204" pitchFamily="34" charset="0"/>
              </a:rPr>
              <a:t>–</a:t>
            </a:r>
            <a:r>
              <a:rPr lang="en-US" altLang="zh-CN" sz="2400" b="1" i="1" dirty="0"/>
              <a:t> | *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4506770" y="3775102"/>
            <a:ext cx="504056" cy="432048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05611" y="3113944"/>
            <a:ext cx="2342356" cy="224676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优先级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越高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的运算离开始符号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越远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，这种方法称为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优先级级联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00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9416" y="332656"/>
            <a:ext cx="7704856" cy="378565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wrap="square">
            <a:spAutoFit/>
          </a:bodyPr>
          <a:lstStyle>
            <a:lvl1pPr marL="342900" indent="-3429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句子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主语</a:t>
            </a:r>
            <a:r>
              <a:rPr lang="en-US" altLang="zh-CN" dirty="0">
                <a:latin typeface="+mn-lt"/>
              </a:rPr>
              <a:t>&gt;&lt;</a:t>
            </a:r>
            <a:r>
              <a:rPr lang="zh-CN" altLang="en-US" dirty="0">
                <a:latin typeface="+mn-lt"/>
              </a:rPr>
              <a:t>谓语</a:t>
            </a:r>
            <a:r>
              <a:rPr lang="en-US" altLang="zh-CN" dirty="0">
                <a:latin typeface="+mn-lt"/>
              </a:rPr>
              <a:t>&gt;&lt;</a:t>
            </a:r>
            <a:r>
              <a:rPr lang="zh-CN" altLang="en-US" dirty="0">
                <a:latin typeface="+mn-lt"/>
              </a:rPr>
              <a:t>间接宾语</a:t>
            </a:r>
            <a:r>
              <a:rPr lang="en-US" altLang="zh-CN" dirty="0">
                <a:latin typeface="+mn-lt"/>
              </a:rPr>
              <a:t>&gt;&lt;</a:t>
            </a:r>
            <a:r>
              <a:rPr lang="zh-CN" altLang="en-US" dirty="0">
                <a:latin typeface="+mn-lt"/>
              </a:rPr>
              <a:t>直接宾语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主语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代词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谓语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动词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间接宾语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代词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直接宾语</a:t>
            </a:r>
            <a:r>
              <a:rPr lang="en-US" altLang="zh-CN" dirty="0">
                <a:latin typeface="+mn-lt"/>
              </a:rPr>
              <a:t>&gt; 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 &lt;</a:t>
            </a:r>
            <a:r>
              <a:rPr lang="zh-CN" altLang="en-US" dirty="0">
                <a:latin typeface="+mn-lt"/>
              </a:rPr>
              <a:t>冠词</a:t>
            </a:r>
            <a:r>
              <a:rPr lang="en-US" altLang="zh-CN" dirty="0">
                <a:latin typeface="+mn-lt"/>
              </a:rPr>
              <a:t>&gt; &lt;</a:t>
            </a:r>
            <a:r>
              <a:rPr lang="zh-CN" altLang="en-US" dirty="0">
                <a:latin typeface="+mn-lt"/>
              </a:rPr>
              <a:t>名词</a:t>
            </a:r>
            <a:r>
              <a:rPr lang="en-US" altLang="zh-CN" dirty="0">
                <a:latin typeface="+mn-lt"/>
              </a:rPr>
              <a:t>&gt;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代词</a:t>
            </a:r>
            <a:r>
              <a:rPr lang="en-US" altLang="zh-CN" dirty="0">
                <a:latin typeface="+mn-lt"/>
              </a:rPr>
              <a:t>&gt;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He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代词</a:t>
            </a:r>
            <a:r>
              <a:rPr lang="en-US" altLang="zh-CN" dirty="0">
                <a:latin typeface="+mn-lt"/>
              </a:rPr>
              <a:t>&gt;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me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名词</a:t>
            </a:r>
            <a:r>
              <a:rPr lang="en-US" altLang="zh-CN" dirty="0">
                <a:latin typeface="+mn-lt"/>
              </a:rPr>
              <a:t>&gt;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book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冠词</a:t>
            </a:r>
            <a:r>
              <a:rPr lang="en-US" altLang="zh-CN" dirty="0">
                <a:latin typeface="+mn-lt"/>
              </a:rPr>
              <a:t>&gt;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a</a:t>
            </a:r>
          </a:p>
          <a:p>
            <a:pPr marL="0" lvl="1" eaLnBrk="1" hangingPunct="1"/>
            <a:r>
              <a:rPr lang="en-US" altLang="zh-CN" dirty="0">
                <a:latin typeface="+mn-lt"/>
              </a:rPr>
              <a:t>&lt;</a:t>
            </a:r>
            <a:r>
              <a:rPr lang="zh-CN" altLang="en-US" dirty="0">
                <a:latin typeface="+mn-lt"/>
              </a:rPr>
              <a:t>动词</a:t>
            </a:r>
            <a:r>
              <a:rPr lang="en-US" altLang="zh-CN" dirty="0">
                <a:latin typeface="+mn-lt"/>
              </a:rPr>
              <a:t>&gt;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+mn-lt"/>
              </a:rPr>
              <a:t>gave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591944" y="2132856"/>
            <a:ext cx="6300192" cy="443706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/>
              <a:t>&lt;</a:t>
            </a:r>
            <a:r>
              <a:rPr lang="zh-CN" altLang="en-US" sz="2400" kern="0" dirty="0"/>
              <a:t>句子</a:t>
            </a:r>
            <a:r>
              <a:rPr lang="en-US" altLang="zh-CN" sz="2400" kern="0" dirty="0"/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>
                <a:solidFill>
                  <a:srgbClr val="FF0000"/>
                </a:solidFill>
              </a:rPr>
              <a:t>&lt;</a:t>
            </a:r>
            <a:r>
              <a:rPr lang="zh-CN" altLang="en-US" sz="2400" kern="0" dirty="0">
                <a:solidFill>
                  <a:srgbClr val="FF0000"/>
                </a:solidFill>
              </a:rPr>
              <a:t>主语</a:t>
            </a:r>
            <a:r>
              <a:rPr lang="en-US" altLang="zh-CN" sz="2400" kern="0" dirty="0">
                <a:solidFill>
                  <a:srgbClr val="FF0000"/>
                </a:solidFill>
              </a:rPr>
              <a:t>&gt;&lt;</a:t>
            </a:r>
            <a:r>
              <a:rPr lang="zh-CN" altLang="en-US" sz="2400" kern="0" dirty="0">
                <a:solidFill>
                  <a:srgbClr val="FF0000"/>
                </a:solidFill>
              </a:rPr>
              <a:t>谓语</a:t>
            </a:r>
            <a:r>
              <a:rPr lang="en-US" altLang="zh-CN" sz="2400" kern="0" dirty="0">
                <a:solidFill>
                  <a:srgbClr val="FF0000"/>
                </a:solidFill>
              </a:rPr>
              <a:t>&gt;&lt;</a:t>
            </a:r>
            <a:r>
              <a:rPr lang="zh-CN" altLang="en-US" sz="2400" kern="0" dirty="0">
                <a:solidFill>
                  <a:srgbClr val="FF0000"/>
                </a:solidFill>
              </a:rPr>
              <a:t>间接宾语</a:t>
            </a:r>
            <a:r>
              <a:rPr lang="en-US" altLang="zh-CN" sz="2400" kern="0" dirty="0">
                <a:solidFill>
                  <a:srgbClr val="FF0000"/>
                </a:solidFill>
              </a:rPr>
              <a:t>&gt;&lt;</a:t>
            </a:r>
            <a:r>
              <a:rPr lang="zh-CN" altLang="en-US" sz="2400" kern="0" dirty="0">
                <a:solidFill>
                  <a:srgbClr val="FF0000"/>
                </a:solidFill>
              </a:rPr>
              <a:t>直接宾语</a:t>
            </a:r>
            <a:r>
              <a:rPr lang="en-US" altLang="zh-CN" sz="2400" kern="0" dirty="0">
                <a:solidFill>
                  <a:srgbClr val="FF0000"/>
                </a:solidFill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>
                <a:solidFill>
                  <a:srgbClr val="FF0000"/>
                </a:solidFill>
              </a:rPr>
              <a:t>&lt;</a:t>
            </a:r>
            <a:r>
              <a:rPr lang="zh-CN" altLang="en-US" sz="2400" kern="0" dirty="0">
                <a:solidFill>
                  <a:srgbClr val="FF0000"/>
                </a:solidFill>
              </a:rPr>
              <a:t>代词</a:t>
            </a:r>
            <a:r>
              <a:rPr lang="en-US" altLang="zh-CN" sz="2400" kern="0" dirty="0">
                <a:solidFill>
                  <a:srgbClr val="FF0000"/>
                </a:solidFill>
              </a:rPr>
              <a:t>&gt;</a:t>
            </a:r>
            <a:r>
              <a:rPr lang="en-US" altLang="zh-CN" sz="2400" kern="0" dirty="0"/>
              <a:t>&lt;</a:t>
            </a:r>
            <a:r>
              <a:rPr lang="zh-CN" altLang="en-US" sz="2400" kern="0" dirty="0"/>
              <a:t>谓语</a:t>
            </a:r>
            <a:r>
              <a:rPr lang="en-US" altLang="zh-CN" sz="2400" kern="0" dirty="0"/>
              <a:t>&gt;&lt;</a:t>
            </a:r>
            <a:r>
              <a:rPr lang="zh-CN" altLang="en-US" sz="2400" kern="0" dirty="0"/>
              <a:t>间接宾语</a:t>
            </a:r>
            <a:r>
              <a:rPr lang="en-US" altLang="zh-CN" sz="2400" kern="0" dirty="0"/>
              <a:t>&gt;&lt;</a:t>
            </a:r>
            <a:r>
              <a:rPr lang="zh-CN" altLang="en-US" sz="2400" kern="0" dirty="0"/>
              <a:t>直接宾语</a:t>
            </a:r>
            <a:r>
              <a:rPr lang="en-US" altLang="zh-CN" sz="2400" kern="0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>
                <a:solidFill>
                  <a:srgbClr val="FF0000"/>
                </a:solidFill>
              </a:rPr>
              <a:t>He</a:t>
            </a:r>
            <a:r>
              <a:rPr lang="en-US" altLang="zh-CN" sz="2400" kern="0" dirty="0"/>
              <a:t> &lt;</a:t>
            </a:r>
            <a:r>
              <a:rPr lang="zh-CN" altLang="en-US" sz="2400" kern="0" dirty="0"/>
              <a:t>谓语</a:t>
            </a:r>
            <a:r>
              <a:rPr lang="en-US" altLang="zh-CN" sz="2400" kern="0" dirty="0"/>
              <a:t>&gt;&lt;</a:t>
            </a:r>
            <a:r>
              <a:rPr lang="zh-CN" altLang="en-US" sz="2400" kern="0" dirty="0"/>
              <a:t>间接宾语</a:t>
            </a:r>
            <a:r>
              <a:rPr lang="en-US" altLang="zh-CN" sz="2400" kern="0" dirty="0"/>
              <a:t>&gt;&lt;</a:t>
            </a:r>
            <a:r>
              <a:rPr lang="zh-CN" altLang="en-US" sz="2400" kern="0" dirty="0"/>
              <a:t>直接宾语</a:t>
            </a:r>
            <a:r>
              <a:rPr lang="en-US" altLang="zh-CN" sz="2400" kern="0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/>
              <a:t>He </a:t>
            </a:r>
            <a:r>
              <a:rPr lang="en-US" altLang="zh-CN" sz="2400" kern="0" dirty="0">
                <a:solidFill>
                  <a:srgbClr val="FF0000"/>
                </a:solidFill>
              </a:rPr>
              <a:t>&lt;</a:t>
            </a:r>
            <a:r>
              <a:rPr lang="zh-CN" altLang="en-US" sz="2400" kern="0" dirty="0">
                <a:solidFill>
                  <a:srgbClr val="FF0000"/>
                </a:solidFill>
              </a:rPr>
              <a:t>动词</a:t>
            </a:r>
            <a:r>
              <a:rPr lang="en-US" altLang="zh-CN" sz="2400" kern="0" dirty="0">
                <a:solidFill>
                  <a:srgbClr val="FF0000"/>
                </a:solidFill>
              </a:rPr>
              <a:t>&gt;</a:t>
            </a:r>
            <a:r>
              <a:rPr lang="en-US" altLang="zh-CN" sz="2400" kern="0" dirty="0"/>
              <a:t>&lt;</a:t>
            </a:r>
            <a:r>
              <a:rPr lang="zh-CN" altLang="en-US" sz="2400" kern="0" dirty="0"/>
              <a:t>间接宾语</a:t>
            </a:r>
            <a:r>
              <a:rPr lang="en-US" altLang="zh-CN" sz="2400" kern="0" dirty="0"/>
              <a:t>&gt;&lt;</a:t>
            </a:r>
            <a:r>
              <a:rPr lang="zh-CN" altLang="en-US" sz="2400" kern="0" dirty="0"/>
              <a:t>直接宾语</a:t>
            </a:r>
            <a:r>
              <a:rPr lang="en-US" altLang="zh-CN" sz="2400" kern="0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/>
              <a:t>He </a:t>
            </a:r>
            <a:r>
              <a:rPr lang="en-US" altLang="zh-CN" sz="2400" kern="0" dirty="0">
                <a:solidFill>
                  <a:srgbClr val="FF0000"/>
                </a:solidFill>
              </a:rPr>
              <a:t>gave</a:t>
            </a:r>
            <a:r>
              <a:rPr lang="en-US" altLang="zh-CN" sz="2400" kern="0" dirty="0"/>
              <a:t> &lt;</a:t>
            </a:r>
            <a:r>
              <a:rPr lang="zh-CN" altLang="en-US" sz="2400" kern="0" dirty="0"/>
              <a:t>间接宾语</a:t>
            </a:r>
            <a:r>
              <a:rPr lang="en-US" altLang="zh-CN" sz="2400" kern="0" dirty="0"/>
              <a:t>&gt;&lt;</a:t>
            </a:r>
            <a:r>
              <a:rPr lang="zh-CN" altLang="en-US" sz="2400" kern="0" dirty="0"/>
              <a:t>直接宾语</a:t>
            </a:r>
            <a:r>
              <a:rPr lang="en-US" altLang="zh-CN" sz="2400" kern="0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/>
              <a:t>He gave </a:t>
            </a:r>
            <a:r>
              <a:rPr lang="en-US" altLang="zh-CN" sz="2400" kern="0" dirty="0">
                <a:solidFill>
                  <a:srgbClr val="FF0000"/>
                </a:solidFill>
              </a:rPr>
              <a:t>&lt;</a:t>
            </a:r>
            <a:r>
              <a:rPr lang="zh-CN" altLang="en-US" sz="2400" kern="0" dirty="0">
                <a:solidFill>
                  <a:srgbClr val="FF0000"/>
                </a:solidFill>
              </a:rPr>
              <a:t>代词</a:t>
            </a:r>
            <a:r>
              <a:rPr lang="en-US" altLang="zh-CN" sz="2400" kern="0" dirty="0">
                <a:solidFill>
                  <a:srgbClr val="FF0000"/>
                </a:solidFill>
              </a:rPr>
              <a:t>&gt;</a:t>
            </a:r>
            <a:r>
              <a:rPr lang="en-US" altLang="zh-CN" sz="2400" kern="0" dirty="0"/>
              <a:t>&lt;</a:t>
            </a:r>
            <a:r>
              <a:rPr lang="zh-CN" altLang="en-US" sz="2400" kern="0" dirty="0"/>
              <a:t>直接宾语</a:t>
            </a:r>
            <a:r>
              <a:rPr lang="en-US" altLang="zh-CN" sz="2400" kern="0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/>
              <a:t>He gave </a:t>
            </a:r>
            <a:r>
              <a:rPr lang="en-US" altLang="zh-CN" sz="2400" kern="0" dirty="0">
                <a:solidFill>
                  <a:srgbClr val="FF0000"/>
                </a:solidFill>
              </a:rPr>
              <a:t>me</a:t>
            </a:r>
            <a:r>
              <a:rPr lang="en-US" altLang="zh-CN" sz="2400" kern="0" dirty="0"/>
              <a:t> &lt;</a:t>
            </a:r>
            <a:r>
              <a:rPr lang="zh-CN" altLang="en-US" sz="2400" kern="0" dirty="0"/>
              <a:t>直接宾语</a:t>
            </a:r>
            <a:r>
              <a:rPr lang="en-US" altLang="zh-CN" sz="2400" kern="0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/>
              <a:t>He gave me </a:t>
            </a:r>
            <a:r>
              <a:rPr lang="en-US" altLang="zh-CN" sz="2400" kern="0" dirty="0">
                <a:solidFill>
                  <a:srgbClr val="FF0000"/>
                </a:solidFill>
              </a:rPr>
              <a:t>&lt;</a:t>
            </a:r>
            <a:r>
              <a:rPr lang="zh-CN" altLang="en-US" sz="2400" kern="0" dirty="0">
                <a:solidFill>
                  <a:srgbClr val="FF0000"/>
                </a:solidFill>
              </a:rPr>
              <a:t>冠词</a:t>
            </a:r>
            <a:r>
              <a:rPr lang="en-US" altLang="zh-CN" sz="2400" kern="0" dirty="0">
                <a:solidFill>
                  <a:srgbClr val="FF0000"/>
                </a:solidFill>
              </a:rPr>
              <a:t>&gt;&lt;</a:t>
            </a:r>
            <a:r>
              <a:rPr lang="zh-CN" altLang="en-US" sz="2400" kern="0" dirty="0">
                <a:solidFill>
                  <a:srgbClr val="FF0000"/>
                </a:solidFill>
              </a:rPr>
              <a:t>名词</a:t>
            </a:r>
            <a:r>
              <a:rPr lang="en-US" altLang="zh-CN" sz="2400" kern="0" dirty="0">
                <a:solidFill>
                  <a:srgbClr val="FF0000"/>
                </a:solidFill>
              </a:rPr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/>
              <a:t>He gave me </a:t>
            </a:r>
            <a:r>
              <a:rPr lang="en-US" altLang="zh-CN" sz="2400" kern="0" dirty="0">
                <a:solidFill>
                  <a:srgbClr val="FF0000"/>
                </a:solidFill>
              </a:rPr>
              <a:t>a</a:t>
            </a:r>
            <a:r>
              <a:rPr lang="en-US" altLang="zh-CN" sz="2400" kern="0" dirty="0"/>
              <a:t> &lt;</a:t>
            </a:r>
            <a:r>
              <a:rPr lang="zh-CN" altLang="en-US" sz="2400" kern="0" dirty="0"/>
              <a:t>名词</a:t>
            </a:r>
            <a:r>
              <a:rPr lang="en-US" altLang="zh-CN" sz="2400" kern="0" dirty="0"/>
              <a:t>&gt;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kern="0" dirty="0">
                <a:sym typeface="Symbol" panose="05050102010706020507" pitchFamily="18" charset="2"/>
              </a:rPr>
              <a:t></a:t>
            </a:r>
            <a:r>
              <a:rPr lang="en-US" altLang="zh-CN" sz="2400" kern="0" dirty="0"/>
              <a:t>He gave me a </a:t>
            </a:r>
            <a:r>
              <a:rPr lang="en-US" altLang="zh-CN" sz="2400" kern="0" dirty="0">
                <a:solidFill>
                  <a:srgbClr val="FF0000"/>
                </a:solidFill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8288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修改文法解决结合性问题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考虑下面三种文法表示的结合性。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左递归表示了</a:t>
            </a:r>
            <a:r>
              <a:rPr lang="zh-CN" altLang="en-US" dirty="0">
                <a:solidFill>
                  <a:srgbClr val="FF0000"/>
                </a:solidFill>
              </a:rPr>
              <a:t>左结合性</a:t>
            </a:r>
            <a:r>
              <a:rPr lang="zh-CN" altLang="en-US" dirty="0"/>
              <a:t>，右递归表示了</a:t>
            </a:r>
            <a:r>
              <a:rPr lang="zh-CN" altLang="en-US" dirty="0">
                <a:solidFill>
                  <a:srgbClr val="FF0000"/>
                </a:solidFill>
              </a:rPr>
              <a:t>右结合性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151784" y="2153888"/>
            <a:ext cx="3888432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/>
              <a:t>exp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exp op exp | term</a:t>
            </a:r>
          </a:p>
        </p:txBody>
      </p:sp>
      <p:sp>
        <p:nvSpPr>
          <p:cNvPr id="9" name="矩形 8"/>
          <p:cNvSpPr/>
          <p:nvPr/>
        </p:nvSpPr>
        <p:spPr>
          <a:xfrm>
            <a:off x="2063552" y="2856666"/>
            <a:ext cx="3888432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/>
              <a:t>exp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exp op term | term</a:t>
            </a:r>
          </a:p>
        </p:txBody>
      </p:sp>
      <p:sp>
        <p:nvSpPr>
          <p:cNvPr id="10" name="矩形 9"/>
          <p:cNvSpPr/>
          <p:nvPr/>
        </p:nvSpPr>
        <p:spPr>
          <a:xfrm>
            <a:off x="6384032" y="2850388"/>
            <a:ext cx="3888432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/>
              <a:t>exp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term op exp | term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073" y="3594542"/>
            <a:ext cx="2419350" cy="2000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3751705"/>
            <a:ext cx="25146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重写文法规则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重新整理所有规则使之满足左结合性。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287688" y="4010288"/>
            <a:ext cx="5400600" cy="193899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exp </a:t>
            </a:r>
            <a:r>
              <a:rPr lang="en-US" altLang="zh-CN" sz="2400" b="1" dirty="0" err="1"/>
              <a:t>addop</a:t>
            </a:r>
            <a:r>
              <a:rPr lang="en-US" altLang="zh-CN" sz="2400" b="1" dirty="0"/>
              <a:t> term |term</a:t>
            </a:r>
          </a:p>
          <a:p>
            <a:r>
              <a:rPr lang="en-US" altLang="zh-CN" sz="2400" b="1" dirty="0" err="1"/>
              <a:t>addop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+ | -</a:t>
            </a:r>
          </a:p>
          <a:p>
            <a:r>
              <a:rPr lang="en-US" altLang="zh-CN" sz="2400" b="1" dirty="0"/>
              <a:t>term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term </a:t>
            </a:r>
            <a:r>
              <a:rPr lang="en-US" altLang="zh-CN" sz="2400" b="1" dirty="0" err="1"/>
              <a:t>mulop</a:t>
            </a:r>
            <a:r>
              <a:rPr lang="en-US" altLang="zh-CN" sz="2400" b="1" dirty="0"/>
              <a:t> factor | factor</a:t>
            </a:r>
          </a:p>
          <a:p>
            <a:r>
              <a:rPr lang="en-US" altLang="zh-CN" sz="2400" b="1" dirty="0" err="1"/>
              <a:t>mulop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*</a:t>
            </a:r>
          </a:p>
          <a:p>
            <a:r>
              <a:rPr lang="en-US" altLang="zh-CN" sz="2400" b="1" dirty="0"/>
              <a:t>factor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( exp ) | number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3287688" y="2247389"/>
            <a:ext cx="5400600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 err="1"/>
              <a:t>exp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op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| (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) | number</a:t>
            </a:r>
          </a:p>
          <a:p>
            <a:pPr marL="0" lvl="2"/>
            <a:r>
              <a:rPr lang="en-US" altLang="zh-CN" sz="2400" b="1" dirty="0"/>
              <a:t>op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+ | </a:t>
            </a:r>
            <a:r>
              <a:rPr lang="en-US" altLang="zh-CN" sz="2400" b="1" dirty="0">
                <a:latin typeface="Arial" panose="020B0604020202020204" pitchFamily="34" charset="0"/>
              </a:rPr>
              <a:t>–</a:t>
            </a:r>
            <a:r>
              <a:rPr lang="en-US" altLang="zh-CN" sz="2400" b="1" dirty="0"/>
              <a:t> | *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5590828" y="3325715"/>
            <a:ext cx="504056" cy="432048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7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为串</a:t>
            </a:r>
            <a:r>
              <a:rPr lang="en-US" altLang="zh-CN" dirty="0"/>
              <a:t>34-3</a:t>
            </a:r>
            <a:r>
              <a:rPr lang="zh-CN" altLang="en-US" dirty="0"/>
              <a:t>*</a:t>
            </a:r>
            <a:r>
              <a:rPr lang="en-US" altLang="zh-CN" dirty="0"/>
              <a:t>42</a:t>
            </a:r>
            <a:r>
              <a:rPr lang="zh-CN" altLang="en-US" dirty="0"/>
              <a:t>画出分析树和语法树。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92" y="3463601"/>
            <a:ext cx="4157414" cy="26843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897" y="4417860"/>
            <a:ext cx="2681062" cy="172117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99456" y="2228671"/>
            <a:ext cx="4157414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对文法的修改导致分析树变复杂了， 但是语法树并没有受影响。</a:t>
            </a:r>
          </a:p>
        </p:txBody>
      </p:sp>
      <p:sp>
        <p:nvSpPr>
          <p:cNvPr id="7" name="矩形 6"/>
          <p:cNvSpPr/>
          <p:nvPr/>
        </p:nvSpPr>
        <p:spPr>
          <a:xfrm>
            <a:off x="5760336" y="2204864"/>
            <a:ext cx="5150668" cy="1938992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exp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exp </a:t>
            </a:r>
            <a:r>
              <a:rPr lang="en-US" altLang="zh-CN" sz="2400" b="1" dirty="0" err="1"/>
              <a:t>addop</a:t>
            </a:r>
            <a:r>
              <a:rPr lang="en-US" altLang="zh-CN" sz="2400" b="1" dirty="0"/>
              <a:t> term |term</a:t>
            </a:r>
          </a:p>
          <a:p>
            <a:r>
              <a:rPr lang="en-US" altLang="zh-CN" sz="2400" b="1" dirty="0" err="1"/>
              <a:t>addop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+ | -</a:t>
            </a:r>
          </a:p>
          <a:p>
            <a:r>
              <a:rPr lang="en-US" altLang="zh-CN" sz="2400" b="1" dirty="0"/>
              <a:t>term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term </a:t>
            </a:r>
            <a:r>
              <a:rPr lang="en-US" altLang="zh-CN" sz="2400" b="1" dirty="0" err="1"/>
              <a:t>mulop</a:t>
            </a:r>
            <a:r>
              <a:rPr lang="en-US" altLang="zh-CN" sz="2400" b="1" dirty="0"/>
              <a:t> factor | factor</a:t>
            </a:r>
          </a:p>
          <a:p>
            <a:r>
              <a:rPr lang="en-US" altLang="zh-CN" sz="2400" b="1" dirty="0" err="1"/>
              <a:t>mulop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*</a:t>
            </a:r>
          </a:p>
          <a:p>
            <a:r>
              <a:rPr lang="en-US" altLang="zh-CN" sz="2400" b="1" dirty="0"/>
              <a:t>factor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( exp ) | number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427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改写文法消除以下文法的二义性。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4007768" y="2204864"/>
            <a:ext cx="4248472" cy="52322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S </a:t>
            </a:r>
            <a:r>
              <a:rPr lang="en-US" altLang="zh-CN" sz="2800" b="1" dirty="0">
                <a:sym typeface="Symbol" panose="05050102010706020507" pitchFamily="18" charset="2"/>
              </a:rPr>
              <a:t></a:t>
            </a:r>
            <a:r>
              <a:rPr lang="en-US" altLang="zh-CN" sz="2800" b="1" dirty="0"/>
              <a:t>  SS | (S)| 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49EA7F3-4408-4FF1-B4C0-3174A3BF0DE9}"/>
                  </a:ext>
                </a:extLst>
              </p14:cNvPr>
              <p14:cNvContentPartPr/>
              <p14:nvPr/>
            </p14:nvContentPartPr>
            <p14:xfrm>
              <a:off x="4583833" y="4653137"/>
              <a:ext cx="2319655" cy="1165225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49EA7F3-4408-4FF1-B4C0-3174A3BF0D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4834" y="4644138"/>
                <a:ext cx="2337294" cy="118286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275FD13B-A4E7-44BE-8C08-F305B9A0F93A}"/>
              </a:ext>
            </a:extLst>
          </p:cNvPr>
          <p:cNvSpPr/>
          <p:nvPr/>
        </p:nvSpPr>
        <p:spPr>
          <a:xfrm>
            <a:off x="4007768" y="3106575"/>
            <a:ext cx="4248472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/>
              <a:t>exp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exp op exp | term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889D5A3-D62F-4EAA-B638-3471B96B1169}"/>
              </a:ext>
            </a:extLst>
          </p:cNvPr>
          <p:cNvSpPr/>
          <p:nvPr/>
        </p:nvSpPr>
        <p:spPr>
          <a:xfrm>
            <a:off x="4007768" y="3733522"/>
            <a:ext cx="4248472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/>
              <a:t>exp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exp op term | term</a:t>
            </a:r>
          </a:p>
        </p:txBody>
      </p:sp>
    </p:spTree>
    <p:extLst>
      <p:ext uri="{BB962C8B-B14F-4D97-AF65-F5344CB8AC3E}">
        <p14:creationId xmlns:p14="http://schemas.microsoft.com/office/powerpoint/2010/main" val="31943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悬挂</a:t>
            </a:r>
            <a:r>
              <a:rPr lang="en-US" altLang="zh-CN" dirty="0"/>
              <a:t>else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考虑如下</a:t>
            </a:r>
            <a:r>
              <a:rPr lang="en-US" altLang="zh-CN" dirty="0"/>
              <a:t>if</a:t>
            </a:r>
            <a:r>
              <a:rPr lang="zh-CN" altLang="en-US" dirty="0"/>
              <a:t>语句文法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分析串</a:t>
            </a:r>
            <a:r>
              <a:rPr lang="en-US" altLang="zh-CN" dirty="0"/>
              <a:t>if (0) if (1) other else other</a:t>
            </a:r>
            <a:r>
              <a:rPr lang="zh-CN" altLang="en-US" dirty="0"/>
              <a:t>是否对应多个分析树？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603612" y="2420889"/>
            <a:ext cx="6984776" cy="223913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/>
              <a:t>statement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if-stmt | other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if-stmt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 ( exp ) statement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                | if ( exp ) statement else statement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/>
              <a:t>exp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0 | 1</a:t>
            </a:r>
          </a:p>
        </p:txBody>
      </p:sp>
    </p:spTree>
    <p:extLst>
      <p:ext uri="{BB962C8B-B14F-4D97-AF65-F5344CB8AC3E}">
        <p14:creationId xmlns:p14="http://schemas.microsoft.com/office/powerpoint/2010/main" val="1160438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FB2BD-83A7-4267-B08B-44464F73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55085ED-8303-4081-8A97-C82AD6F8E11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479549"/>
            <a:ext cx="6480720" cy="483048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00056" y="5284142"/>
            <a:ext cx="4392488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if (0) if (1) other else other</a:t>
            </a:r>
          </a:p>
        </p:txBody>
      </p:sp>
      <p:sp>
        <p:nvSpPr>
          <p:cNvPr id="7" name="矩形 6"/>
          <p:cNvSpPr/>
          <p:nvPr/>
        </p:nvSpPr>
        <p:spPr>
          <a:xfrm>
            <a:off x="4400311" y="613482"/>
            <a:ext cx="6768752" cy="156966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statement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if-stmt | other</a:t>
            </a:r>
          </a:p>
          <a:p>
            <a:r>
              <a:rPr lang="en-US" altLang="zh-CN" sz="2400" b="1" dirty="0"/>
              <a:t>if-stmt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 ( exp ) statement</a:t>
            </a:r>
          </a:p>
          <a:p>
            <a:r>
              <a:rPr lang="en-US" altLang="zh-CN" sz="2400" b="1" dirty="0"/>
              <a:t>                | if ( exp ) statement else statement </a:t>
            </a:r>
          </a:p>
          <a:p>
            <a:r>
              <a:rPr lang="en-US" altLang="zh-CN" sz="2400" b="1" dirty="0"/>
              <a:t>exp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0 | 1</a:t>
            </a:r>
          </a:p>
        </p:txBody>
      </p:sp>
    </p:spTree>
    <p:extLst>
      <p:ext uri="{BB962C8B-B14F-4D97-AF65-F5344CB8AC3E}">
        <p14:creationId xmlns:p14="http://schemas.microsoft.com/office/powerpoint/2010/main" val="3989989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EE5719-A020-4803-A6F2-4579F15D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664943-F1F1-43C2-8686-A31A44E44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08" y="1439862"/>
            <a:ext cx="6781800" cy="49434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92839" y="3284984"/>
            <a:ext cx="4320480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if (0) if (1) other else other</a:t>
            </a:r>
          </a:p>
        </p:txBody>
      </p:sp>
      <p:sp>
        <p:nvSpPr>
          <p:cNvPr id="7" name="矩形 6"/>
          <p:cNvSpPr/>
          <p:nvPr/>
        </p:nvSpPr>
        <p:spPr>
          <a:xfrm>
            <a:off x="4223792" y="533142"/>
            <a:ext cx="6696744" cy="156966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statement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if-stmt | other</a:t>
            </a:r>
          </a:p>
          <a:p>
            <a:r>
              <a:rPr lang="en-US" altLang="zh-CN" sz="2400" b="1" dirty="0"/>
              <a:t>if-stmt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 ( exp ) statement</a:t>
            </a:r>
          </a:p>
          <a:p>
            <a:r>
              <a:rPr lang="en-US" altLang="zh-CN" sz="2400" b="1" dirty="0"/>
              <a:t>                | if ( exp ) statement else statement </a:t>
            </a:r>
          </a:p>
          <a:p>
            <a:r>
              <a:rPr lang="en-US" altLang="zh-CN" sz="2400" b="1" dirty="0"/>
              <a:t>exp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0 | 1</a:t>
            </a:r>
          </a:p>
        </p:txBody>
      </p:sp>
    </p:spTree>
    <p:extLst>
      <p:ext uri="{BB962C8B-B14F-4D97-AF65-F5344CB8AC3E}">
        <p14:creationId xmlns:p14="http://schemas.microsoft.com/office/powerpoint/2010/main" val="22106896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悬挂</a:t>
            </a:r>
            <a:r>
              <a:rPr lang="en-US" altLang="zh-CN" dirty="0"/>
              <a:t>else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由于在该文法中</a:t>
            </a:r>
            <a:r>
              <a:rPr lang="en-US" altLang="zh-CN" dirty="0"/>
              <a:t>else</a:t>
            </a:r>
            <a:r>
              <a:rPr lang="zh-CN" altLang="en-US" dirty="0"/>
              <a:t>部分是可选的，</a:t>
            </a:r>
            <a:r>
              <a:rPr lang="en-US" altLang="zh-CN" dirty="0">
                <a:solidFill>
                  <a:srgbClr val="FF0000"/>
                </a:solidFill>
              </a:rPr>
              <a:t>else</a:t>
            </a:r>
            <a:r>
              <a:rPr lang="zh-CN" altLang="en-US" dirty="0">
                <a:solidFill>
                  <a:srgbClr val="FF0000"/>
                </a:solidFill>
              </a:rPr>
              <a:t>到底和哪个</a:t>
            </a:r>
            <a:r>
              <a:rPr lang="en-US" altLang="zh-CN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FF0000"/>
                </a:solidFill>
              </a:rPr>
              <a:t>匹配不确定</a:t>
            </a:r>
            <a:r>
              <a:rPr lang="zh-CN" altLang="en-US" dirty="0"/>
              <a:t>，因此造成了文法的</a:t>
            </a:r>
            <a:r>
              <a:rPr lang="zh-CN" altLang="en-US" dirty="0">
                <a:solidFill>
                  <a:srgbClr val="FF0000"/>
                </a:solidFill>
              </a:rPr>
              <a:t>二义性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639616" y="2852936"/>
            <a:ext cx="7056784" cy="1569660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statement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if-stmt | other</a:t>
            </a:r>
          </a:p>
          <a:p>
            <a:r>
              <a:rPr lang="en-US" altLang="zh-CN" sz="2400" b="1" dirty="0"/>
              <a:t>if-stmt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 ( exp ) statement</a:t>
            </a:r>
          </a:p>
          <a:p>
            <a:r>
              <a:rPr lang="en-US" altLang="zh-CN" sz="2400" b="1" dirty="0"/>
              <a:t>                | if ( exp ) statement else statement </a:t>
            </a:r>
          </a:p>
          <a:p>
            <a:r>
              <a:rPr lang="en-US" altLang="zh-CN" sz="2400" b="1" dirty="0"/>
              <a:t>exp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0 | 1</a:t>
            </a:r>
          </a:p>
        </p:txBody>
      </p:sp>
      <p:sp>
        <p:nvSpPr>
          <p:cNvPr id="5" name="矩形 4"/>
          <p:cNvSpPr/>
          <p:nvPr/>
        </p:nvSpPr>
        <p:spPr>
          <a:xfrm>
            <a:off x="2639616" y="4734436"/>
            <a:ext cx="3312368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if</a:t>
            </a:r>
          </a:p>
          <a:p>
            <a:r>
              <a:rPr lang="en-US" altLang="zh-CN" sz="2400" b="1" dirty="0"/>
              <a:t>	if</a:t>
            </a:r>
          </a:p>
          <a:p>
            <a:r>
              <a:rPr lang="en-US" altLang="zh-CN" sz="2400" b="1" dirty="0"/>
              <a:t>	else</a:t>
            </a:r>
          </a:p>
        </p:txBody>
      </p:sp>
      <p:sp>
        <p:nvSpPr>
          <p:cNvPr id="6" name="矩形 5"/>
          <p:cNvSpPr/>
          <p:nvPr/>
        </p:nvSpPr>
        <p:spPr>
          <a:xfrm>
            <a:off x="6240016" y="4734436"/>
            <a:ext cx="3456384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if</a:t>
            </a:r>
          </a:p>
          <a:p>
            <a:r>
              <a:rPr lang="en-US" altLang="zh-CN" sz="2400" b="1" dirty="0"/>
              <a:t>	if</a:t>
            </a:r>
          </a:p>
          <a:p>
            <a:r>
              <a:rPr lang="en-US" altLang="zh-CN" sz="2400" b="1" dirty="0"/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13089535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悬挂</a:t>
            </a:r>
            <a:r>
              <a:rPr lang="en-US" altLang="zh-CN" dirty="0"/>
              <a:t>else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zh-CN" altLang="en-US" dirty="0"/>
              <a:t>语言里面是怎么消除这个二义性的？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就近匹配原则：易于程序实现。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如果想</a:t>
            </a:r>
            <a:r>
              <a:rPr lang="en-US" altLang="zh-CN" dirty="0"/>
              <a:t>else</a:t>
            </a:r>
            <a:r>
              <a:rPr lang="zh-CN" altLang="en-US" dirty="0"/>
              <a:t>和第一个</a:t>
            </a:r>
            <a:r>
              <a:rPr lang="en-US" altLang="zh-CN" dirty="0"/>
              <a:t>if</a:t>
            </a:r>
            <a:r>
              <a:rPr lang="zh-CN" altLang="en-US" dirty="0"/>
              <a:t>匹配怎么办？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063553" y="2199553"/>
            <a:ext cx="3888432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if (x != 0)</a:t>
            </a:r>
          </a:p>
          <a:p>
            <a:r>
              <a:rPr lang="en-US" altLang="zh-CN" sz="2400" b="1" dirty="0"/>
              <a:t>	if (y = = 1/x)  ok = 1;</a:t>
            </a:r>
          </a:p>
          <a:p>
            <a:r>
              <a:rPr lang="en-US" altLang="zh-CN" sz="2400" b="1" dirty="0"/>
              <a:t>           else  z = 1/x;</a:t>
            </a:r>
          </a:p>
        </p:txBody>
      </p:sp>
      <p:sp>
        <p:nvSpPr>
          <p:cNvPr id="8" name="矩形 7"/>
          <p:cNvSpPr/>
          <p:nvPr/>
        </p:nvSpPr>
        <p:spPr>
          <a:xfrm>
            <a:off x="4015484" y="5085185"/>
            <a:ext cx="4266947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if (x != 0)</a:t>
            </a:r>
          </a:p>
          <a:p>
            <a:r>
              <a:rPr lang="en-US" altLang="zh-CN" sz="2400" b="1" dirty="0"/>
              <a:t>	{if (y = = 1/x)  ok = 1;}</a:t>
            </a:r>
          </a:p>
          <a:p>
            <a:r>
              <a:rPr lang="en-US" altLang="zh-CN" sz="2400" b="1" dirty="0"/>
              <a:t>else  z = 1/x;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2596EA-0FC0-4DEF-A5C3-A4F63198C0AA}"/>
              </a:ext>
            </a:extLst>
          </p:cNvPr>
          <p:cNvSpPr/>
          <p:nvPr/>
        </p:nvSpPr>
        <p:spPr>
          <a:xfrm>
            <a:off x="6240015" y="2199552"/>
            <a:ext cx="3888432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if (x != 0)</a:t>
            </a:r>
          </a:p>
          <a:p>
            <a:r>
              <a:rPr lang="en-US" altLang="zh-CN" sz="2400" b="1" dirty="0"/>
              <a:t>	if (y = = 1/x)  ok = 1;</a:t>
            </a:r>
          </a:p>
          <a:p>
            <a:r>
              <a:rPr lang="en-US" altLang="zh-CN" sz="2400" b="1" dirty="0"/>
              <a:t>else  z = 1/x;</a:t>
            </a:r>
          </a:p>
        </p:txBody>
      </p:sp>
    </p:spTree>
    <p:extLst>
      <p:ext uri="{BB962C8B-B14F-4D97-AF65-F5344CB8AC3E}">
        <p14:creationId xmlns:p14="http://schemas.microsoft.com/office/powerpoint/2010/main" val="8705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改写文法解决悬挂</a:t>
            </a:r>
            <a:r>
              <a:rPr lang="en-US" altLang="zh-CN" dirty="0"/>
              <a:t>else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和</a:t>
            </a:r>
            <a:r>
              <a:rPr lang="en-US" altLang="zh-CN" dirty="0"/>
              <a:t>else</a:t>
            </a:r>
            <a:r>
              <a:rPr lang="zh-CN" altLang="en-US" dirty="0"/>
              <a:t>之间只能是匹配的</a:t>
            </a:r>
            <a:r>
              <a:rPr lang="en-US" altLang="zh-CN" dirty="0"/>
              <a:t>if-else</a:t>
            </a:r>
            <a:r>
              <a:rPr lang="zh-CN" altLang="en-US" dirty="0"/>
              <a:t>对，使得</a:t>
            </a:r>
            <a:r>
              <a:rPr lang="en-US" altLang="zh-CN" dirty="0"/>
              <a:t>else</a:t>
            </a:r>
            <a:r>
              <a:rPr lang="zh-CN" altLang="en-US" dirty="0"/>
              <a:t>会被尽快匹配掉。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3304640" y="1412777"/>
            <a:ext cx="5688632" cy="132343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 if-stmt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r>
              <a:rPr lang="en-US" altLang="zh-CN" sz="2000" i="1" dirty="0"/>
              <a:t>if-stmt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b="1" i="1" dirty="0"/>
              <a:t> if (</a:t>
            </a:r>
            <a:r>
              <a:rPr lang="en-US" altLang="zh-CN" sz="2000" i="1" dirty="0"/>
              <a:t> exp</a:t>
            </a:r>
            <a:r>
              <a:rPr lang="en-US" altLang="zh-CN" sz="2000" b="1" i="1" dirty="0"/>
              <a:t> )</a:t>
            </a:r>
            <a:r>
              <a:rPr lang="en-US" altLang="zh-CN" sz="2000" i="1" dirty="0"/>
              <a:t> statement</a:t>
            </a:r>
          </a:p>
          <a:p>
            <a:r>
              <a:rPr lang="en-US" altLang="zh-CN" sz="2000" i="1" dirty="0"/>
              <a:t>                | </a:t>
            </a:r>
            <a:r>
              <a:rPr lang="en-US" altLang="zh-CN" sz="2000" b="1" i="1" dirty="0"/>
              <a:t>if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) </a:t>
            </a:r>
            <a:r>
              <a:rPr lang="en-US" altLang="zh-CN" sz="2000" i="1" dirty="0"/>
              <a:t>statement</a:t>
            </a:r>
            <a:r>
              <a:rPr lang="en-US" altLang="zh-CN" sz="2000" b="1" i="1" dirty="0"/>
              <a:t> else</a:t>
            </a:r>
            <a:r>
              <a:rPr lang="en-US" altLang="zh-CN" sz="2000" i="1" dirty="0"/>
              <a:t> statement </a:t>
            </a:r>
          </a:p>
          <a:p>
            <a:r>
              <a:rPr lang="en-US" altLang="zh-CN" sz="2000" i="1" dirty="0"/>
              <a:t>exp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 </a:t>
            </a:r>
            <a:r>
              <a:rPr lang="en-US" altLang="zh-CN" sz="2000" b="1" i="1" dirty="0"/>
              <a:t>0 | 1</a:t>
            </a:r>
            <a:endParaRPr lang="en-US" altLang="zh-CN" sz="2000" i="1" dirty="0"/>
          </a:p>
        </p:txBody>
      </p:sp>
      <p:sp>
        <p:nvSpPr>
          <p:cNvPr id="9" name="矩形 8"/>
          <p:cNvSpPr/>
          <p:nvPr/>
        </p:nvSpPr>
        <p:spPr>
          <a:xfrm>
            <a:off x="2133600" y="3356992"/>
            <a:ext cx="8136904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matched-stmt</a:t>
            </a:r>
            <a:r>
              <a:rPr lang="en-US" altLang="zh-CN" sz="2000" i="1" dirty="0"/>
              <a:t> | </a:t>
            </a:r>
            <a:r>
              <a:rPr lang="en-US" altLang="zh-CN" sz="2000" i="1" dirty="0">
                <a:solidFill>
                  <a:srgbClr val="00B050"/>
                </a:solidFill>
              </a:rPr>
              <a:t>unmatched-stmt</a:t>
            </a:r>
          </a:p>
          <a:p>
            <a:r>
              <a:rPr lang="en-US" altLang="zh-CN" sz="2000" i="1" dirty="0"/>
              <a:t>matched-stmt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b="1" i="1" dirty="0"/>
              <a:t>if  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)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matched-stmt</a:t>
            </a:r>
            <a:r>
              <a:rPr lang="en-US" altLang="zh-CN" sz="2000" i="1" dirty="0"/>
              <a:t> </a:t>
            </a:r>
            <a:r>
              <a:rPr lang="en-US" altLang="zh-CN" sz="2000" b="1" i="1" dirty="0">
                <a:solidFill>
                  <a:srgbClr val="FF0000"/>
                </a:solidFill>
              </a:rPr>
              <a:t>else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matched-stmt</a:t>
            </a:r>
          </a:p>
          <a:p>
            <a:r>
              <a:rPr lang="en-US" altLang="zh-CN" sz="2000" i="1" dirty="0"/>
              <a:t>                            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r>
              <a:rPr lang="en-US" altLang="zh-CN" sz="2000" i="1" dirty="0"/>
              <a:t>unmatched-stmt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 </a:t>
            </a:r>
            <a:r>
              <a:rPr lang="en-US" altLang="zh-CN" sz="2000" b="1" i="1" dirty="0"/>
              <a:t>if  (</a:t>
            </a:r>
            <a:r>
              <a:rPr lang="en-US" altLang="zh-CN" sz="2000" i="1" dirty="0"/>
              <a:t> exp</a:t>
            </a:r>
            <a:r>
              <a:rPr lang="en-US" altLang="zh-CN" sz="2000" b="1" i="1" dirty="0"/>
              <a:t> ) </a:t>
            </a:r>
            <a:r>
              <a:rPr lang="en-US" altLang="zh-CN" sz="2000" i="1" dirty="0"/>
              <a:t>statement</a:t>
            </a:r>
          </a:p>
          <a:p>
            <a:r>
              <a:rPr lang="en-US" altLang="zh-CN" sz="2000" i="1" dirty="0"/>
              <a:t>                                |</a:t>
            </a:r>
            <a:r>
              <a:rPr lang="en-US" altLang="zh-CN" sz="2000" b="1" i="1" dirty="0"/>
              <a:t> if  (</a:t>
            </a:r>
            <a:r>
              <a:rPr lang="en-US" altLang="zh-CN" sz="2000" i="1" dirty="0"/>
              <a:t> exp </a:t>
            </a:r>
            <a:r>
              <a:rPr lang="en-US" altLang="zh-CN" sz="2000" b="1" i="1" dirty="0"/>
              <a:t>)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matched-stmt</a:t>
            </a:r>
            <a:r>
              <a:rPr lang="en-US" altLang="zh-CN" sz="2000" i="1" dirty="0"/>
              <a:t> </a:t>
            </a:r>
            <a:r>
              <a:rPr lang="en-US" altLang="zh-CN" sz="2000" b="1" i="1" dirty="0">
                <a:solidFill>
                  <a:srgbClr val="FF0000"/>
                </a:solidFill>
              </a:rPr>
              <a:t>else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B050"/>
                </a:solidFill>
              </a:rPr>
              <a:t>unmatched-stmt</a:t>
            </a:r>
          </a:p>
          <a:p>
            <a:r>
              <a:rPr lang="en-US" altLang="zh-CN" sz="2000" i="1" dirty="0"/>
              <a:t> 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b="1" i="1" dirty="0"/>
              <a:t>0 | 1</a:t>
            </a:r>
            <a:endParaRPr lang="en-US" altLang="zh-CN" sz="2000" i="1" dirty="0"/>
          </a:p>
        </p:txBody>
      </p:sp>
      <p:sp>
        <p:nvSpPr>
          <p:cNvPr id="10" name="下箭头 9"/>
          <p:cNvSpPr/>
          <p:nvPr/>
        </p:nvSpPr>
        <p:spPr bwMode="auto">
          <a:xfrm>
            <a:off x="5591944" y="2852936"/>
            <a:ext cx="557012" cy="432048"/>
          </a:xfrm>
          <a:prstGeom prst="downArrow">
            <a:avLst/>
          </a:prstGeom>
          <a:solidFill>
            <a:srgbClr val="9999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2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上下文无关文法说明程序设计语言的语法结构。</a:t>
            </a:r>
            <a:r>
              <a:rPr lang="zh-CN" altLang="en-US" dirty="0">
                <a:solidFill>
                  <a:srgbClr val="FF0000"/>
                </a:solidFill>
              </a:rPr>
              <a:t>除了涉及到了递归规则之外，其他的说明与使用正则表达式的词法结构的说明十分类似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例如：带有加法、减法和乘法的</a:t>
            </a:r>
            <a:r>
              <a:rPr lang="zh-CN" altLang="en-US" dirty="0">
                <a:solidFill>
                  <a:srgbClr val="0000CC"/>
                </a:solidFill>
              </a:rPr>
              <a:t>简单整型算术表达式</a:t>
            </a:r>
            <a:r>
              <a:rPr lang="zh-CN" altLang="en-US" dirty="0"/>
              <a:t>可由下面的文法给出：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 err="1"/>
              <a:t>exp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 err="1"/>
              <a:t>exp</a:t>
            </a:r>
            <a:r>
              <a:rPr lang="en-US" altLang="zh-CN" sz="2400" dirty="0"/>
              <a:t> op </a:t>
            </a:r>
            <a:r>
              <a:rPr lang="en-US" altLang="zh-CN" sz="2400" dirty="0" err="1"/>
              <a:t>exp</a:t>
            </a:r>
            <a:r>
              <a:rPr lang="en-US" altLang="zh-CN" sz="2400" dirty="0"/>
              <a:t> | (</a:t>
            </a:r>
            <a:r>
              <a:rPr lang="en-US" altLang="zh-CN" sz="2400" dirty="0" err="1"/>
              <a:t>exp</a:t>
            </a:r>
            <a:r>
              <a:rPr lang="en-US" altLang="zh-CN" sz="2400" dirty="0"/>
              <a:t>) | number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dirty="0"/>
              <a:t>op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+ | </a:t>
            </a:r>
            <a:r>
              <a:rPr lang="en-US" altLang="zh-CN" sz="2400" dirty="0">
                <a:latin typeface="Arial" panose="020B0604020202020204" pitchFamily="34" charset="0"/>
              </a:rPr>
              <a:t>–</a:t>
            </a:r>
            <a:r>
              <a:rPr lang="en-US" altLang="zh-CN" sz="2400" dirty="0"/>
              <a:t> | 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6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537BC0-DEEF-4C26-9863-06FD50CC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988840"/>
            <a:ext cx="6974844" cy="43565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72064" y="3680767"/>
            <a:ext cx="3960440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if (0) if (1) other else other</a:t>
            </a:r>
          </a:p>
        </p:txBody>
      </p:sp>
      <p:sp>
        <p:nvSpPr>
          <p:cNvPr id="10" name="矩形 9"/>
          <p:cNvSpPr/>
          <p:nvPr/>
        </p:nvSpPr>
        <p:spPr>
          <a:xfrm>
            <a:off x="3445496" y="367723"/>
            <a:ext cx="8136904" cy="1938992"/>
          </a:xfrm>
          <a:prstGeom prst="rect">
            <a:avLst/>
          </a:prstGeom>
          <a:solidFill>
            <a:srgbClr val="FFFFCC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i="1" dirty="0"/>
              <a:t>statement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</a:t>
            </a:r>
            <a:r>
              <a:rPr lang="en-US" altLang="zh-CN" sz="2000" i="1" dirty="0" err="1">
                <a:solidFill>
                  <a:srgbClr val="0000CC"/>
                </a:solidFill>
              </a:rPr>
              <a:t>stmt</a:t>
            </a:r>
            <a:r>
              <a:rPr lang="en-US" altLang="zh-CN" sz="2000" i="1" dirty="0"/>
              <a:t> | </a:t>
            </a:r>
            <a:r>
              <a:rPr lang="en-US" altLang="zh-CN" sz="2000" i="1" dirty="0">
                <a:solidFill>
                  <a:srgbClr val="00B050"/>
                </a:solidFill>
              </a:rPr>
              <a:t>unmatched-</a:t>
            </a:r>
            <a:r>
              <a:rPr lang="en-US" altLang="zh-CN" sz="2000" i="1" dirty="0" err="1">
                <a:solidFill>
                  <a:srgbClr val="00B050"/>
                </a:solidFill>
              </a:rPr>
              <a:t>stmt</a:t>
            </a:r>
            <a:endParaRPr lang="en-US" altLang="zh-CN" sz="2000" i="1" dirty="0">
              <a:solidFill>
                <a:srgbClr val="00B050"/>
              </a:solidFill>
            </a:endParaRPr>
          </a:p>
          <a:p>
            <a:r>
              <a:rPr lang="en-US" altLang="zh-CN" sz="2000" i="1" dirty="0"/>
              <a:t>matched-</a:t>
            </a:r>
            <a:r>
              <a:rPr lang="en-US" altLang="zh-CN" sz="2000" i="1" dirty="0" err="1"/>
              <a:t>stmt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b="1" i="1" dirty="0"/>
              <a:t>if   ( </a:t>
            </a:r>
            <a:r>
              <a:rPr lang="en-US" altLang="zh-CN" sz="2000" i="1" dirty="0"/>
              <a:t>exp</a:t>
            </a:r>
            <a:r>
              <a:rPr lang="en-US" altLang="zh-CN" sz="2000" b="1" i="1" dirty="0"/>
              <a:t> )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</a:t>
            </a:r>
            <a:r>
              <a:rPr lang="en-US" altLang="zh-CN" sz="2000" i="1" dirty="0" err="1">
                <a:solidFill>
                  <a:srgbClr val="0000CC"/>
                </a:solidFill>
              </a:rPr>
              <a:t>stmt</a:t>
            </a:r>
            <a:r>
              <a:rPr lang="en-US" altLang="zh-CN" sz="2000" i="1" dirty="0"/>
              <a:t> </a:t>
            </a:r>
            <a:r>
              <a:rPr lang="en-US" altLang="zh-CN" sz="2000" b="1" i="1" dirty="0">
                <a:solidFill>
                  <a:srgbClr val="FF0000"/>
                </a:solidFill>
              </a:rPr>
              <a:t>else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</a:t>
            </a:r>
            <a:r>
              <a:rPr lang="en-US" altLang="zh-CN" sz="2000" i="1" dirty="0" err="1">
                <a:solidFill>
                  <a:srgbClr val="0000CC"/>
                </a:solidFill>
              </a:rPr>
              <a:t>stmt</a:t>
            </a:r>
            <a:endParaRPr lang="en-US" altLang="zh-CN" sz="2000" i="1" dirty="0">
              <a:solidFill>
                <a:srgbClr val="0000CC"/>
              </a:solidFill>
            </a:endParaRPr>
          </a:p>
          <a:p>
            <a:r>
              <a:rPr lang="en-US" altLang="zh-CN" sz="2000" i="1" dirty="0"/>
              <a:t>                             | </a:t>
            </a:r>
            <a:r>
              <a:rPr lang="en-US" altLang="zh-CN" sz="2000" b="1" i="1" dirty="0"/>
              <a:t>other</a:t>
            </a:r>
            <a:endParaRPr lang="en-US" altLang="zh-CN" sz="2000" i="1" dirty="0"/>
          </a:p>
          <a:p>
            <a:r>
              <a:rPr lang="en-US" altLang="zh-CN" sz="2000" i="1" dirty="0"/>
              <a:t>unmatched-</a:t>
            </a:r>
            <a:r>
              <a:rPr lang="en-US" altLang="zh-CN" sz="2000" i="1" dirty="0" err="1"/>
              <a:t>stmt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 </a:t>
            </a:r>
            <a:r>
              <a:rPr lang="en-US" altLang="zh-CN" sz="2000" b="1" i="1" dirty="0"/>
              <a:t>if  (</a:t>
            </a:r>
            <a:r>
              <a:rPr lang="en-US" altLang="zh-CN" sz="2000" i="1" dirty="0"/>
              <a:t> exp</a:t>
            </a:r>
            <a:r>
              <a:rPr lang="en-US" altLang="zh-CN" sz="2000" b="1" i="1" dirty="0"/>
              <a:t> ) </a:t>
            </a:r>
            <a:r>
              <a:rPr lang="en-US" altLang="zh-CN" sz="2000" i="1" dirty="0"/>
              <a:t>statement</a:t>
            </a:r>
          </a:p>
          <a:p>
            <a:r>
              <a:rPr lang="en-US" altLang="zh-CN" sz="2000" i="1" dirty="0"/>
              <a:t>                                |</a:t>
            </a:r>
            <a:r>
              <a:rPr lang="en-US" altLang="zh-CN" sz="2000" b="1" i="1" dirty="0"/>
              <a:t> if  (</a:t>
            </a:r>
            <a:r>
              <a:rPr lang="en-US" altLang="zh-CN" sz="2000" i="1" dirty="0"/>
              <a:t> exp </a:t>
            </a:r>
            <a:r>
              <a:rPr lang="en-US" altLang="zh-CN" sz="2000" b="1" i="1" dirty="0"/>
              <a:t>)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00CC"/>
                </a:solidFill>
              </a:rPr>
              <a:t>matched-</a:t>
            </a:r>
            <a:r>
              <a:rPr lang="en-US" altLang="zh-CN" sz="2000" i="1" dirty="0" err="1">
                <a:solidFill>
                  <a:srgbClr val="0000CC"/>
                </a:solidFill>
              </a:rPr>
              <a:t>stmt</a:t>
            </a:r>
            <a:r>
              <a:rPr lang="en-US" altLang="zh-CN" sz="2000" i="1" dirty="0"/>
              <a:t> </a:t>
            </a:r>
            <a:r>
              <a:rPr lang="en-US" altLang="zh-CN" sz="2000" b="1" i="1" dirty="0">
                <a:solidFill>
                  <a:srgbClr val="FF0000"/>
                </a:solidFill>
              </a:rPr>
              <a:t>else</a:t>
            </a:r>
            <a:r>
              <a:rPr lang="en-US" altLang="zh-CN" sz="2000" i="1" dirty="0"/>
              <a:t> </a:t>
            </a:r>
            <a:r>
              <a:rPr lang="en-US" altLang="zh-CN" sz="2000" i="1" dirty="0">
                <a:solidFill>
                  <a:srgbClr val="00B050"/>
                </a:solidFill>
              </a:rPr>
              <a:t>unmatched-</a:t>
            </a:r>
            <a:r>
              <a:rPr lang="en-US" altLang="zh-CN" sz="2000" i="1" dirty="0" err="1">
                <a:solidFill>
                  <a:srgbClr val="00B050"/>
                </a:solidFill>
              </a:rPr>
              <a:t>stmt</a:t>
            </a:r>
            <a:endParaRPr lang="en-US" altLang="zh-CN" sz="2000" i="1" dirty="0">
              <a:solidFill>
                <a:srgbClr val="00B050"/>
              </a:solidFill>
            </a:endParaRPr>
          </a:p>
          <a:p>
            <a:r>
              <a:rPr lang="en-US" altLang="zh-CN" sz="2000" i="1" dirty="0"/>
              <a:t> exp </a:t>
            </a:r>
            <a:r>
              <a:rPr lang="en-US" altLang="zh-CN" sz="2000" i="1" dirty="0">
                <a:sym typeface="Symbol" panose="05050102010706020507" pitchFamily="18" charset="2"/>
              </a:rPr>
              <a:t></a:t>
            </a:r>
            <a:r>
              <a:rPr lang="en-US" altLang="zh-CN" sz="2000" i="1" dirty="0"/>
              <a:t> </a:t>
            </a:r>
            <a:r>
              <a:rPr lang="en-US" altLang="zh-CN" sz="2000" b="1" i="1" dirty="0"/>
              <a:t>0 | 1</a:t>
            </a:r>
            <a:endParaRPr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33811814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悬挂</a:t>
            </a:r>
            <a:r>
              <a:rPr lang="en-US" altLang="zh-CN" dirty="0"/>
              <a:t>else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另一种解决悬挂</a:t>
            </a:r>
            <a:r>
              <a:rPr lang="en-US" altLang="zh-CN" dirty="0"/>
              <a:t>else</a:t>
            </a:r>
            <a:r>
              <a:rPr lang="zh-CN" altLang="en-US" dirty="0"/>
              <a:t>问题的方法是</a:t>
            </a:r>
            <a:r>
              <a:rPr lang="zh-CN" altLang="en-US" dirty="0">
                <a:solidFill>
                  <a:srgbClr val="FF0000"/>
                </a:solidFill>
              </a:rPr>
              <a:t>改变语言设计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if</a:t>
            </a:r>
            <a:r>
              <a:rPr lang="zh-CN" altLang="en-US" dirty="0"/>
              <a:t>必须有</a:t>
            </a:r>
            <a:r>
              <a:rPr lang="en-US" altLang="zh-CN" dirty="0"/>
              <a:t>else</a:t>
            </a:r>
            <a:r>
              <a:rPr lang="zh-CN" altLang="en-US" dirty="0"/>
              <a:t>部分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为</a:t>
            </a:r>
            <a:r>
              <a:rPr lang="en-US" altLang="zh-CN" dirty="0"/>
              <a:t>if</a:t>
            </a:r>
            <a:r>
              <a:rPr lang="zh-CN" altLang="en-US" dirty="0"/>
              <a:t>设置结束符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8" name="矩形 7"/>
          <p:cNvSpPr/>
          <p:nvPr/>
        </p:nvSpPr>
        <p:spPr>
          <a:xfrm>
            <a:off x="2563484" y="3711150"/>
            <a:ext cx="2812437" cy="2308324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if x /= 0  then</a:t>
            </a:r>
          </a:p>
          <a:p>
            <a:r>
              <a:rPr lang="en-US" altLang="zh-CN" sz="2400" b="1" dirty="0"/>
              <a:t>    if y = 1/x then    </a:t>
            </a:r>
          </a:p>
          <a:p>
            <a:r>
              <a:rPr lang="en-US" altLang="zh-CN" sz="2400" b="1" dirty="0"/>
              <a:t>        ok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:= true;</a:t>
            </a:r>
          </a:p>
          <a:p>
            <a:r>
              <a:rPr lang="en-US" altLang="zh-CN" sz="2400" b="1" dirty="0"/>
              <a:t>    else  z := 1/x;</a:t>
            </a:r>
          </a:p>
          <a:p>
            <a:r>
              <a:rPr lang="en-US" altLang="zh-CN" sz="2400" b="1" dirty="0"/>
              <a:t>    end if; </a:t>
            </a:r>
          </a:p>
          <a:p>
            <a:r>
              <a:rPr lang="en-US" altLang="zh-CN" sz="2400" b="1" dirty="0"/>
              <a:t>end if;</a:t>
            </a:r>
            <a:endParaRPr lang="en-US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6816080" y="3711150"/>
            <a:ext cx="2880320" cy="2308324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400" b="1" dirty="0"/>
              <a:t>if x  /=  0 then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    if y = 1/x then    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        ok := true;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    end if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else z := 1/x; 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end if;</a:t>
            </a:r>
            <a:endParaRPr lang="zh-CN" altLang="en-US" sz="2400" b="1" dirty="0"/>
          </a:p>
        </p:txBody>
      </p:sp>
      <p:sp>
        <p:nvSpPr>
          <p:cNvPr id="10" name="矩形 9"/>
          <p:cNvSpPr/>
          <p:nvPr/>
        </p:nvSpPr>
        <p:spPr>
          <a:xfrm>
            <a:off x="5672336" y="4449814"/>
            <a:ext cx="847328" cy="461665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Ada</a:t>
            </a:r>
          </a:p>
        </p:txBody>
      </p:sp>
    </p:spTree>
    <p:extLst>
      <p:ext uri="{BB962C8B-B14F-4D97-AF65-F5344CB8AC3E}">
        <p14:creationId xmlns:p14="http://schemas.microsoft.com/office/powerpoint/2010/main" val="139460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以下文法是否是二义性文法？为什么？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3503712" y="2259280"/>
            <a:ext cx="4824536" cy="1200329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s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 (exp) s | </a:t>
            </a:r>
            <a:r>
              <a:rPr lang="en-US" altLang="zh-CN" sz="2400" b="1" dirty="0" err="1"/>
              <a:t>ms</a:t>
            </a:r>
            <a:endParaRPr lang="en-US" altLang="zh-CN" sz="2400" b="1" dirty="0"/>
          </a:p>
          <a:p>
            <a:r>
              <a:rPr lang="en-US" altLang="zh-CN" sz="2400" b="1" dirty="0" err="1"/>
              <a:t>ms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 if (exp) </a:t>
            </a:r>
            <a:r>
              <a:rPr lang="en-US" altLang="zh-CN" sz="2400" b="1" dirty="0" err="1"/>
              <a:t>ms</a:t>
            </a:r>
            <a:r>
              <a:rPr lang="en-US" altLang="zh-CN" sz="2400" b="1" dirty="0"/>
              <a:t> else s | other</a:t>
            </a:r>
          </a:p>
          <a:p>
            <a:r>
              <a:rPr lang="en-US" altLang="zh-CN" sz="2400" b="1" dirty="0"/>
              <a:t>exp </a:t>
            </a:r>
            <a:r>
              <a:rPr lang="en-US" altLang="zh-CN" sz="2400" b="1" dirty="0">
                <a:sym typeface="Symbol" panose="05050102010706020507" pitchFamily="18" charset="2"/>
              </a:rPr>
              <a:t> 0 | 1</a:t>
            </a:r>
            <a:endParaRPr lang="en-US" altLang="zh-CN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86FEA7-A43D-4767-915D-233C6F9FB234}"/>
              </a:ext>
            </a:extLst>
          </p:cNvPr>
          <p:cNvSpPr txBox="1"/>
          <p:nvPr/>
        </p:nvSpPr>
        <p:spPr>
          <a:xfrm>
            <a:off x="2873643" y="3998557"/>
            <a:ext cx="2736304" cy="216059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if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else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if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		else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CFE0DA-92CC-4F92-BE58-3517AB28E813}"/>
              </a:ext>
            </a:extLst>
          </p:cNvPr>
          <p:cNvSpPr txBox="1"/>
          <p:nvPr/>
        </p:nvSpPr>
        <p:spPr>
          <a:xfrm>
            <a:off x="6582054" y="3969061"/>
            <a:ext cx="2628292" cy="219008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indent="266700" algn="just">
              <a:lnSpc>
                <a:spcPct val="115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if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else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		if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15000"/>
              </a:lnSpc>
            </a:pPr>
            <a:r>
              <a:rPr lang="en-US" altLang="zh-CN" sz="2400" b="1" kern="100" dirty="0"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else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76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文法规则定义了在箭头左边名字的结构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个规则定义了表达式</a:t>
            </a:r>
            <a:r>
              <a:rPr lang="en-US" altLang="zh-CN" dirty="0"/>
              <a:t>exp</a:t>
            </a:r>
            <a:r>
              <a:rPr lang="zh-CN" altLang="en-US" dirty="0"/>
              <a:t>，它由一个算符和两个表达式，或一个加上括号的表达式，或一个常数组成。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个规则定义了算符</a:t>
            </a:r>
            <a:r>
              <a:rPr lang="en-US" altLang="zh-CN" dirty="0"/>
              <a:t>op</a:t>
            </a:r>
            <a:r>
              <a:rPr lang="zh-CN" altLang="en-US" dirty="0"/>
              <a:t>，它由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或*构成。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i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CFE31C-514F-48C3-B959-255CECC46024}"/>
              </a:ext>
            </a:extLst>
          </p:cNvPr>
          <p:cNvSpPr/>
          <p:nvPr/>
        </p:nvSpPr>
        <p:spPr>
          <a:xfrm>
            <a:off x="3437190" y="1628801"/>
            <a:ext cx="5241420" cy="830997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/>
            <a:r>
              <a:rPr lang="en-US" altLang="zh-CN" sz="2400" b="1" dirty="0" err="1"/>
              <a:t>exp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op 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 | (</a:t>
            </a:r>
            <a:r>
              <a:rPr lang="en-US" altLang="zh-CN" sz="2400" b="1" dirty="0" err="1"/>
              <a:t>exp</a:t>
            </a:r>
            <a:r>
              <a:rPr lang="en-US" altLang="zh-CN" sz="2400" b="1" dirty="0"/>
              <a:t>) | number</a:t>
            </a:r>
          </a:p>
          <a:p>
            <a:pPr marL="0" lvl="2"/>
            <a:r>
              <a:rPr lang="en-US" altLang="zh-CN" sz="2400" b="1" dirty="0"/>
              <a:t>op 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dirty="0"/>
              <a:t> + | </a:t>
            </a:r>
            <a:r>
              <a:rPr lang="en-US" altLang="zh-CN" sz="2400" b="1" dirty="0">
                <a:latin typeface="Arial" panose="020B0604020202020204" pitchFamily="34" charset="0"/>
              </a:rPr>
              <a:t>–</a:t>
            </a:r>
            <a:r>
              <a:rPr lang="en-US" altLang="zh-CN" sz="2400" b="1" dirty="0"/>
              <a:t> | *</a:t>
            </a:r>
            <a:endParaRPr lang="en-US" altLang="zh-CN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765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exp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exp op exp | (exp) | number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/>
              <a:t>op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+ | </a:t>
            </a:r>
            <a:r>
              <a:rPr lang="en-US" altLang="zh-CN" sz="2400" dirty="0">
                <a:latin typeface="Arial" panose="020B0604020202020204" pitchFamily="34" charset="0"/>
              </a:rPr>
              <a:t>–</a:t>
            </a:r>
            <a:r>
              <a:rPr lang="en-US" altLang="zh-CN" sz="2400" dirty="0"/>
              <a:t> | *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箭头</a:t>
            </a:r>
            <a:r>
              <a:rPr lang="zh-CN" altLang="en-US" dirty="0"/>
              <a:t>表示由什么可以组成的意思。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支持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zh-CN" altLang="en-US" dirty="0"/>
              <a:t>运算，用“</a:t>
            </a:r>
            <a:r>
              <a:rPr lang="en-US" altLang="zh-CN" dirty="0"/>
              <a:t>|</a:t>
            </a:r>
            <a:r>
              <a:rPr lang="zh-CN" altLang="en-US" dirty="0"/>
              <a:t>”表示。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支持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zh-CN" altLang="en-US" dirty="0"/>
              <a:t>运算。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思考：与正则表达式比较一下，少了什么？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i="1" dirty="0"/>
              <a:t>    </a:t>
            </a:r>
            <a:r>
              <a:rPr lang="en-US" altLang="zh-CN" sz="2400" i="1" dirty="0"/>
              <a:t>number = digit digit*</a:t>
            </a:r>
          </a:p>
          <a:p>
            <a:pPr lvl="1" eaLnBrk="1" hangingPunct="1">
              <a:lnSpc>
                <a:spcPct val="120000"/>
              </a:lnSpc>
              <a:buFontTx/>
              <a:buNone/>
            </a:pPr>
            <a:r>
              <a:rPr lang="en-US" altLang="zh-CN" sz="2400" i="1" dirty="0"/>
              <a:t>    digit =  0|1|2|3|4|5|6|7|8|9</a:t>
            </a:r>
            <a:endParaRPr lang="zh-CN" altLang="en-US" sz="2400" i="1" dirty="0"/>
          </a:p>
          <a:p>
            <a:pPr eaLnBrk="1" hangingPunct="1"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28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true"/>
  <p:tag name="PROBLEMSCORE" val="4.0"/>
  <p:tag name="PROBLEMBLANK" val="[{&quot;Num&quot;:1,&quot;Score&quot;:1.0,&quot;Answers&quot;:[&quot;0101&quot;],&quot;CaseSensitive&quot;:false,&quot;FuzzyMatch&quot;:false},{&quot;Num&quot;:2,&quot;Score&quot;:1.0,&quot;Answers&quot;:[&quot;0110&quot;],&quot;CaseSensitive&quot;:false,&quot;FuzzyMatch&quot;:false},{&quot;Num&quot;:3,&quot;Score&quot;:1.0,&quot;Answers&quot;:[&quot;1010&quot;],&quot;CaseSensitive&quot;:false,&quot;FuzzyMatch&quot;:false},{&quot;Num&quot;:4,&quot;Score&quot;:1.0,&quot;Answers&quot;:[&quot;1001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20437</TotalTime>
  <Words>5006</Words>
  <Application>Microsoft Office PowerPoint</Application>
  <PresentationFormat>宽屏</PresentationFormat>
  <Paragraphs>636</Paragraphs>
  <Slides>72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等线</vt:lpstr>
      <vt:lpstr>黑体</vt:lpstr>
      <vt:lpstr>宋体</vt:lpstr>
      <vt:lpstr>微软雅黑</vt:lpstr>
      <vt:lpstr>微软雅黑</vt:lpstr>
      <vt:lpstr>Arial</vt:lpstr>
      <vt:lpstr>Cambria Math</vt:lpstr>
      <vt:lpstr>Times New Roman</vt:lpstr>
      <vt:lpstr>Verdana</vt:lpstr>
      <vt:lpstr>Wingdings</vt:lpstr>
      <vt:lpstr>主题4</vt:lpstr>
      <vt:lpstr>公式</vt:lpstr>
      <vt:lpstr>第三章 上下文无关文法 与语法分析</vt:lpstr>
      <vt:lpstr>语法分析</vt:lpstr>
      <vt:lpstr>语法分析的任务</vt:lpstr>
      <vt:lpstr>语法分析程序</vt:lpstr>
      <vt:lpstr>文法</vt:lpstr>
      <vt:lpstr>PowerPoint 演示文稿</vt:lpstr>
      <vt:lpstr>上下文无关文法</vt:lpstr>
      <vt:lpstr>上下文无关文法</vt:lpstr>
      <vt:lpstr>上下文无关文法</vt:lpstr>
      <vt:lpstr>上下文无关文法</vt:lpstr>
      <vt:lpstr>上下文无关文法</vt:lpstr>
      <vt:lpstr>上下文无关文法</vt:lpstr>
      <vt:lpstr>上下文无关文法</vt:lpstr>
      <vt:lpstr>推导</vt:lpstr>
      <vt:lpstr>推导</vt:lpstr>
      <vt:lpstr>推导</vt:lpstr>
      <vt:lpstr>示例</vt:lpstr>
      <vt:lpstr>示例</vt:lpstr>
      <vt:lpstr>PowerPoint 演示文稿</vt:lpstr>
      <vt:lpstr>PowerPoint 演示文稿</vt:lpstr>
      <vt:lpstr>递归</vt:lpstr>
      <vt:lpstr>递归</vt:lpstr>
      <vt:lpstr>递归</vt:lpstr>
      <vt:lpstr>练习</vt:lpstr>
      <vt:lpstr>示例</vt:lpstr>
      <vt:lpstr>示例</vt:lpstr>
      <vt:lpstr>示例</vt:lpstr>
      <vt:lpstr>示例</vt:lpstr>
      <vt:lpstr>示例</vt:lpstr>
      <vt:lpstr>示例</vt:lpstr>
      <vt:lpstr>示例</vt:lpstr>
      <vt:lpstr>练习</vt:lpstr>
      <vt:lpstr>分析树与推导</vt:lpstr>
      <vt:lpstr>分析树与推导</vt:lpstr>
      <vt:lpstr>分析树与推导</vt:lpstr>
      <vt:lpstr>分析树与推导</vt:lpstr>
      <vt:lpstr>分析树与推导</vt:lpstr>
      <vt:lpstr>分析树与推导</vt:lpstr>
      <vt:lpstr>练习</vt:lpstr>
      <vt:lpstr>语法树</vt:lpstr>
      <vt:lpstr>语法树</vt:lpstr>
      <vt:lpstr>语法树</vt:lpstr>
      <vt:lpstr>语法树相关数据结构</vt:lpstr>
      <vt:lpstr>示例</vt:lpstr>
      <vt:lpstr>示例</vt:lpstr>
      <vt:lpstr>为if语句定义合适的数据结构</vt:lpstr>
      <vt:lpstr>示例</vt:lpstr>
      <vt:lpstr>同属连接</vt:lpstr>
      <vt:lpstr>练习</vt:lpstr>
      <vt:lpstr>二义性</vt:lpstr>
      <vt:lpstr>二义性</vt:lpstr>
      <vt:lpstr>二义性</vt:lpstr>
      <vt:lpstr>练习</vt:lpstr>
      <vt:lpstr>二义性</vt:lpstr>
      <vt:lpstr>二义性</vt:lpstr>
      <vt:lpstr>二义性</vt:lpstr>
      <vt:lpstr>二义性</vt:lpstr>
      <vt:lpstr>二义性</vt:lpstr>
      <vt:lpstr>修改文法解决优先级问题</vt:lpstr>
      <vt:lpstr>修改文法解决结合性问题</vt:lpstr>
      <vt:lpstr>重写文法规则</vt:lpstr>
      <vt:lpstr>示例</vt:lpstr>
      <vt:lpstr>练习</vt:lpstr>
      <vt:lpstr>悬挂else问题</vt:lpstr>
      <vt:lpstr>PowerPoint 演示文稿</vt:lpstr>
      <vt:lpstr>PowerPoint 演示文稿</vt:lpstr>
      <vt:lpstr>悬挂else问题</vt:lpstr>
      <vt:lpstr>悬挂else问题</vt:lpstr>
      <vt:lpstr>改写文法解决悬挂else问题</vt:lpstr>
      <vt:lpstr>PowerPoint 演示文稿</vt:lpstr>
      <vt:lpstr>悬挂else问题</vt:lpstr>
      <vt:lpstr>练习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薇 潘</cp:lastModifiedBy>
  <cp:revision>417</cp:revision>
  <dcterms:created xsi:type="dcterms:W3CDTF">1999-05-10T08:46:26Z</dcterms:created>
  <dcterms:modified xsi:type="dcterms:W3CDTF">2021-04-07T06:54:59Z</dcterms:modified>
</cp:coreProperties>
</file>