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2B74-DBDD-4685-BE4A-095E724A7EBC}" v="13" dt="2023-02-21T16:54:50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4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3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76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9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88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2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98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45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2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3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7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8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4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40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3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64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88A358-56DA-48BF-92DE-AA58E556123E}" type="datetimeFigureOut">
              <a:rPr lang="hu-HU" smtClean="0"/>
              <a:t>2023. 02. 22.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BA02-FDEF-4E67-B6BD-45323D5F7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59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B6B6B9B-605C-4DBF-B607-6D53C1324B0C}"/>
              </a:ext>
            </a:extLst>
          </p:cNvPr>
          <p:cNvSpPr/>
          <p:nvPr/>
        </p:nvSpPr>
        <p:spPr>
          <a:xfrm>
            <a:off x="2505113" y="1163864"/>
            <a:ext cx="71817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>
                <a:latin typeface="Times New Roman" panose="02020603050405020304" pitchFamily="18" charset="0"/>
                <a:cs typeface="Times New Roman" panose="02020603050405020304" pitchFamily="18" charset="0"/>
              </a:rPr>
              <a:t>Okos készülékek hatása fiatalokra</a:t>
            </a:r>
          </a:p>
        </p:txBody>
      </p:sp>
    </p:spTree>
    <p:extLst>
      <p:ext uri="{BB962C8B-B14F-4D97-AF65-F5344CB8AC3E}">
        <p14:creationId xmlns:p14="http://schemas.microsoft.com/office/powerpoint/2010/main" val="5725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7F6B329-F69C-5DB3-235E-68061BC56E72}"/>
              </a:ext>
            </a:extLst>
          </p:cNvPr>
          <p:cNvSpPr txBox="1"/>
          <p:nvPr/>
        </p:nvSpPr>
        <p:spPr>
          <a:xfrm>
            <a:off x="3472648" y="727969"/>
            <a:ext cx="5246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0" i="0">
                <a:effectLst/>
                <a:latin typeface="Times New Roman" panose="02020603050405020304" pitchFamily="18" charset="0"/>
              </a:rPr>
              <a:t>Okos készülékek hatása fiatalokra</a:t>
            </a:r>
          </a:p>
          <a:p>
            <a:pPr algn="ctr"/>
            <a:endParaRPr lang="hu-HU" sz="32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9752108-314B-E808-5DC8-67F08D16C53D}"/>
              </a:ext>
            </a:extLst>
          </p:cNvPr>
          <p:cNvSpPr txBox="1"/>
          <p:nvPr/>
        </p:nvSpPr>
        <p:spPr>
          <a:xfrm>
            <a:off x="1852648" y="2297629"/>
            <a:ext cx="3240000" cy="21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Pozitív</a:t>
            </a:r>
          </a:p>
          <a:p>
            <a:pPr algn="ctr">
              <a:spcAft>
                <a:spcPts val="1200"/>
              </a:spcAft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Tulajdonságok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Kapcsolattartás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Önállóság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D9CB01-5CD2-67DA-E8A5-D6746070EB80}"/>
              </a:ext>
            </a:extLst>
          </p:cNvPr>
          <p:cNvSpPr txBox="1"/>
          <p:nvPr/>
        </p:nvSpPr>
        <p:spPr>
          <a:xfrm>
            <a:off x="7099351" y="2297629"/>
            <a:ext cx="3240000" cy="25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Negatív</a:t>
            </a:r>
          </a:p>
          <a:p>
            <a:pPr algn="ctr">
              <a:spcAft>
                <a:spcPts val="1200"/>
              </a:spcAft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Tulajdonságok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Függőség kialakulása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Családi kapcsolatok megrontása</a:t>
            </a:r>
          </a:p>
        </p:txBody>
      </p:sp>
    </p:spTree>
    <p:extLst>
      <p:ext uri="{BB962C8B-B14F-4D97-AF65-F5344CB8AC3E}">
        <p14:creationId xmlns:p14="http://schemas.microsoft.com/office/powerpoint/2010/main" val="100868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FAB9B06-651B-4065-9090-92544DD8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36" y="1668320"/>
            <a:ext cx="5689556" cy="511968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AC2E4C1E-0C43-432D-8F85-385B1068D89F}"/>
              </a:ext>
            </a:extLst>
          </p:cNvPr>
          <p:cNvSpPr txBox="1"/>
          <p:nvPr/>
        </p:nvSpPr>
        <p:spPr>
          <a:xfrm>
            <a:off x="6560191" y="486561"/>
            <a:ext cx="322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B720A847-EDB0-F763-DFB8-0707E6FF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" y="78870"/>
            <a:ext cx="4165453" cy="67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E9B8BA70-23E6-81DD-906E-62546952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4" y="1015805"/>
            <a:ext cx="4911859" cy="1125262"/>
          </a:xfrm>
          <a:prstGeom prst="rect">
            <a:avLst/>
          </a:prstGeom>
        </p:spPr>
      </p:pic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7F375643-0495-24A6-94B2-F1C57954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5" y="3429000"/>
            <a:ext cx="4911859" cy="292187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E048F6BE-D8B1-D5CF-C896-1E2CD80C9B52}"/>
              </a:ext>
            </a:extLst>
          </p:cNvPr>
          <p:cNvSpPr txBox="1"/>
          <p:nvPr/>
        </p:nvSpPr>
        <p:spPr>
          <a:xfrm>
            <a:off x="7018709" y="492584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hu-H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991BC2-E57C-90E7-632A-DB7CCFCB54D7}"/>
              </a:ext>
            </a:extLst>
          </p:cNvPr>
          <p:cNvSpPr txBox="1"/>
          <p:nvPr/>
        </p:nvSpPr>
        <p:spPr>
          <a:xfrm>
            <a:off x="-261839" y="55414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parancsok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8E67622-FE49-AB19-0C24-D06F1BFD6AA5}"/>
              </a:ext>
            </a:extLst>
          </p:cNvPr>
          <p:cNvSpPr txBox="1"/>
          <p:nvPr/>
        </p:nvSpPr>
        <p:spPr>
          <a:xfrm>
            <a:off x="157043" y="2967335"/>
            <a:ext cx="226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parancsok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818216D-B704-A6E2-2CDB-9BE9128F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4" y="2391926"/>
            <a:ext cx="7968782" cy="7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4E76EB93CF0AD43B6ED050A8DBF9BA9" ma:contentTypeVersion="5" ma:contentTypeDescription="Új dokumentum létrehozása." ma:contentTypeScope="" ma:versionID="65bd57db1b5d1d80ba34b2bef8daf147">
  <xsd:schema xmlns:xsd="http://www.w3.org/2001/XMLSchema" xmlns:xs="http://www.w3.org/2001/XMLSchema" xmlns:p="http://schemas.microsoft.com/office/2006/metadata/properties" xmlns:ns3="64c0277e-5de0-4056-9370-e9676439e81a" targetNamespace="http://schemas.microsoft.com/office/2006/metadata/properties" ma:root="true" ma:fieldsID="9009afe92724a3f55496c4859d954945" ns3:_="">
    <xsd:import namespace="64c0277e-5de0-4056-9370-e9676439e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0277e-5de0-4056-9370-e9676439e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75476-19F4-4BC3-9E15-13893A6B93A0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4c0277e-5de0-4056-9370-e9676439e81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C9C69F7-813C-4ECC-90E3-8B36EAC6C845}">
  <ds:schemaRefs>
    <ds:schemaRef ds:uri="64c0277e-5de0-4056-9370-e9676439e8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B10763-66A8-4E34-8167-B6430A2B2D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Murár Bálint</dc:creator>
  <cp:lastModifiedBy>Murár Bálint</cp:lastModifiedBy>
  <cp:revision>1</cp:revision>
  <dcterms:created xsi:type="dcterms:W3CDTF">2023-02-20T13:15:19Z</dcterms:created>
  <dcterms:modified xsi:type="dcterms:W3CDTF">2023-02-22T19:22:21Z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0x01010094E76EB93CF0AD43B6ED050A8DBF9BA9</vt:lpwstr>
  </property>
</Properties>
</file>