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box.hu/blog/2019/10/11/a-technologia-hatasa-a-fiatalokr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ktorpalanta.hu/jotudni/okostelefonok-tablagepek-veszelye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B8CDE0-364E-4A20-969C-F9BDE65F2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566" y="637334"/>
            <a:ext cx="8791575" cy="2387600"/>
          </a:xfrm>
        </p:spPr>
        <p:txBody>
          <a:bodyPr/>
          <a:lstStyle/>
          <a:p>
            <a:pPr algn="ctr"/>
            <a:r>
              <a:rPr lang="hu-HU" dirty="0" smtClean="0"/>
              <a:t> projektmunka védés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545351-D039-4608-8829-561F22980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570" y="3132911"/>
            <a:ext cx="8791575" cy="1655762"/>
          </a:xfrm>
        </p:spPr>
        <p:txBody>
          <a:bodyPr/>
          <a:lstStyle/>
          <a:p>
            <a:pPr algn="ctr"/>
            <a:r>
              <a:rPr lang="hu-HU" dirty="0"/>
              <a:t>Készítette: Zsidákovits Bálint</a:t>
            </a:r>
          </a:p>
        </p:txBody>
      </p:sp>
    </p:spTree>
    <p:extLst>
      <p:ext uri="{BB962C8B-B14F-4D97-AF65-F5344CB8AC3E}">
        <p14:creationId xmlns:p14="http://schemas.microsoft.com/office/powerpoint/2010/main" val="125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D749DCA-B8F9-4823-BA25-384140AC551A}"/>
              </a:ext>
            </a:extLst>
          </p:cNvPr>
          <p:cNvSpPr txBox="1"/>
          <p:nvPr/>
        </p:nvSpPr>
        <p:spPr>
          <a:xfrm>
            <a:off x="1405668" y="0"/>
            <a:ext cx="90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kos 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készülékek hatása fiatalokra: előnyök, hátrányok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7F660A-C747-4232-9F65-EADB10D0CB6F}"/>
              </a:ext>
            </a:extLst>
          </p:cNvPr>
          <p:cNvSpPr txBox="1"/>
          <p:nvPr/>
        </p:nvSpPr>
        <p:spPr>
          <a:xfrm>
            <a:off x="1538343" y="1656677"/>
            <a:ext cx="4547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latin typeface="Calibri" panose="020F0502020204030204" pitchFamily="34" charset="0"/>
                <a:cs typeface="Calibri" panose="020F0502020204030204" pitchFamily="34" charset="0"/>
              </a:rPr>
              <a:t>Előnyök:</a:t>
            </a:r>
          </a:p>
          <a:p>
            <a:r>
              <a:rPr lang="hu-HU" sz="3600" dirty="0">
                <a:latin typeface="Calibri" panose="020F0502020204030204" pitchFamily="34" charset="0"/>
                <a:cs typeface="Calibri" panose="020F0502020204030204" pitchFamily="34" charset="0"/>
              </a:rPr>
              <a:t>			Kapcsolat tartás</a:t>
            </a:r>
          </a:p>
          <a:p>
            <a:r>
              <a:rPr lang="hu-HU" sz="3600" dirty="0">
                <a:latin typeface="Calibri" panose="020F0502020204030204" pitchFamily="34" charset="0"/>
                <a:cs typeface="Calibri" panose="020F0502020204030204" pitchFamily="34" charset="0"/>
              </a:rPr>
              <a:t>			Önállóság</a:t>
            </a:r>
            <a:endParaRPr lang="hu-HU" sz="3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D75940-52DD-426B-8CBD-2AF55D81334D}"/>
              </a:ext>
            </a:extLst>
          </p:cNvPr>
          <p:cNvSpPr txBox="1"/>
          <p:nvPr/>
        </p:nvSpPr>
        <p:spPr>
          <a:xfrm>
            <a:off x="1538343" y="3429000"/>
            <a:ext cx="6268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latin typeface="Calibri" panose="020F0502020204030204" pitchFamily="34" charset="0"/>
                <a:cs typeface="Calibri" panose="020F0502020204030204" pitchFamily="34" charset="0"/>
              </a:rPr>
              <a:t>Hátrányok:</a:t>
            </a:r>
          </a:p>
          <a:p>
            <a:r>
              <a:rPr lang="hu-HU" sz="3600" dirty="0">
                <a:latin typeface="Calibri" panose="020F0502020204030204" pitchFamily="34" charset="0"/>
                <a:cs typeface="Calibri" panose="020F0502020204030204" pitchFamily="34" charset="0"/>
              </a:rPr>
              <a:t>				Függőség</a:t>
            </a:r>
          </a:p>
          <a:p>
            <a:r>
              <a:rPr lang="hu-HU" sz="3600" dirty="0">
                <a:latin typeface="Calibri" panose="020F0502020204030204" pitchFamily="34" charset="0"/>
                <a:cs typeface="Calibri" panose="020F0502020204030204" pitchFamily="34" charset="0"/>
              </a:rPr>
              <a:t>				Szülő-gyerek kapcsolat</a:t>
            </a:r>
          </a:p>
        </p:txBody>
      </p:sp>
    </p:spTree>
    <p:extLst>
      <p:ext uri="{BB962C8B-B14F-4D97-AF65-F5344CB8AC3E}">
        <p14:creationId xmlns:p14="http://schemas.microsoft.com/office/powerpoint/2010/main" val="38203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őoldal_code.png">
            <a:extLst>
              <a:ext uri="{FF2B5EF4-FFF2-40B4-BE49-F238E27FC236}">
                <a16:creationId xmlns:a16="http://schemas.microsoft.com/office/drawing/2014/main" id="{F85F67A4-DC34-4F39-B0A0-FA11341D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43" y="-1"/>
            <a:ext cx="4071257" cy="684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5068AC8-1085-4E95-9AF0-A2AD3BE53F1A}"/>
              </a:ext>
            </a:extLst>
          </p:cNvPr>
          <p:cNvSpPr txBox="1"/>
          <p:nvPr/>
        </p:nvSpPr>
        <p:spPr>
          <a:xfrm>
            <a:off x="1785257" y="1633903"/>
            <a:ext cx="1403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Főoldal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A685FA1-AA27-4042-B573-E725A32E65F8}"/>
              </a:ext>
            </a:extLst>
          </p:cNvPr>
          <p:cNvSpPr txBox="1"/>
          <p:nvPr/>
        </p:nvSpPr>
        <p:spPr>
          <a:xfrm>
            <a:off x="5724189" y="69099"/>
            <a:ext cx="2396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Főoldal </a:t>
            </a:r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kódja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FAB9B06-651B-4065-9090-92544DD8F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2754"/>
            <a:ext cx="5217869" cy="4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770783" y="0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S</a:t>
            </a:r>
            <a:r>
              <a:rPr lang="hu-HU" sz="3200" dirty="0" smtClean="0"/>
              <a:t>zöveg</a:t>
            </a:r>
            <a:endParaRPr lang="hu-HU" sz="32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36" y="584775"/>
            <a:ext cx="6871376" cy="4573604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710080" y="5245284"/>
            <a:ext cx="6286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>
                <a:latin typeface="-apple-system"/>
                <a:hlinkClick r:id="rId3"/>
              </a:rPr>
              <a:t>https://www.businessbox.hu/blog/2019/10/11/a-technologia-hatasa-a-fiatalokra/</a:t>
            </a:r>
            <a:endParaRPr lang="hu-HU" sz="1400" dirty="0"/>
          </a:p>
        </p:txBody>
      </p:sp>
      <p:sp>
        <p:nvSpPr>
          <p:cNvPr id="5" name="Téglalap 4"/>
          <p:cNvSpPr/>
          <p:nvPr/>
        </p:nvSpPr>
        <p:spPr>
          <a:xfrm>
            <a:off x="2710080" y="61066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1400" dirty="0">
                <a:latin typeface="-apple-system"/>
                <a:hlinkClick r:id="rId4"/>
              </a:rPr>
              <a:t>http://www.doktorpalanta.hu/jotudni/okostelefonok-tablagepek-veszelyei/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5150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1767928" y="2629468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aloldal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711" y="-25779"/>
            <a:ext cx="4127289" cy="688377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688"/>
            <a:ext cx="5529898" cy="370531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604203" y="190832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Aloldal</a:t>
            </a:r>
            <a:r>
              <a:rPr lang="hu-HU" sz="2800" dirty="0" smtClean="0"/>
              <a:t> kódja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08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256"/>
            <a:ext cx="5432008" cy="4708744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4934916" y="79513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 smtClean="0"/>
              <a:t>Section</a:t>
            </a:r>
            <a:endParaRPr lang="hu-HU" sz="3200" dirty="0" smtClean="0"/>
          </a:p>
        </p:txBody>
      </p:sp>
      <p:grpSp>
        <p:nvGrpSpPr>
          <p:cNvPr id="6" name="Csoportba foglalás 5"/>
          <p:cNvGrpSpPr/>
          <p:nvPr/>
        </p:nvGrpSpPr>
        <p:grpSpPr>
          <a:xfrm>
            <a:off x="7317850" y="3633164"/>
            <a:ext cx="2791215" cy="2197872"/>
            <a:chOff x="6284180" y="3100427"/>
            <a:chExt cx="2791215" cy="2197872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4180" y="3100427"/>
              <a:ext cx="2486108" cy="1054712"/>
            </a:xfrm>
            <a:prstGeom prst="rect">
              <a:avLst/>
            </a:prstGeom>
          </p:spPr>
        </p:pic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4180" y="4155139"/>
              <a:ext cx="2791215" cy="1143160"/>
            </a:xfrm>
            <a:prstGeom prst="rect">
              <a:avLst/>
            </a:prstGeom>
          </p:spPr>
        </p:pic>
      </p:grpSp>
      <p:sp>
        <p:nvSpPr>
          <p:cNvPr id="7" name="Szövegdoboz 6"/>
          <p:cNvSpPr txBox="1"/>
          <p:nvPr/>
        </p:nvSpPr>
        <p:spPr>
          <a:xfrm>
            <a:off x="1590797" y="168759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HTML kód</a:t>
            </a:r>
            <a:endParaRPr lang="hu-HU" sz="24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7776376" y="326003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CSS kód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667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961753" y="0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N</a:t>
            </a:r>
            <a:r>
              <a:rPr lang="hu-HU" sz="3200" dirty="0" err="1" smtClean="0"/>
              <a:t>avbar</a:t>
            </a:r>
            <a:endParaRPr lang="hu-HU" sz="32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409"/>
            <a:ext cx="7302226" cy="284259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FAFF300-BD1A-19E5-D6B8-86B46FF6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17" y="1293166"/>
            <a:ext cx="5165424" cy="665730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6477956-ECE4-55FF-5BC1-A93230CE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28" y="2242269"/>
            <a:ext cx="3588040" cy="296373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369489" y="923834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Oldalon így jelenik meg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333123" y="36460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HTML kód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9215562" y="186855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CSS kód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988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866198" y="7951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H</a:t>
            </a:r>
            <a:r>
              <a:rPr lang="hu-HU" sz="3200" dirty="0" err="1" smtClean="0"/>
              <a:t>eader</a:t>
            </a:r>
            <a:endParaRPr lang="hu-HU" sz="32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78" y="1582119"/>
            <a:ext cx="5300870" cy="45160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7541"/>
            <a:ext cx="5385078" cy="1580940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F375643-0495-24A6-94B2-F1C579544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6" y="4119972"/>
            <a:ext cx="4602797" cy="273802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766560" y="1212787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Oldalon így néz ki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216550" y="23774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HTML kód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7347005" y="369735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CSS kód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60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949935" y="1908313"/>
            <a:ext cx="5907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/>
              <a:t>Köszönöm a figyelmet!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36927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121</TotalTime>
  <Words>61</Words>
  <Application>Microsoft Office PowerPoint</Application>
  <PresentationFormat>Szélesvásznú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Trebuchet MS</vt:lpstr>
      <vt:lpstr>Tw Cen MT</vt:lpstr>
      <vt:lpstr>Áramkör</vt:lpstr>
      <vt:lpstr> projektmunka védés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védés</dc:title>
  <dc:creator>Zsidákovits Bálint</dc:creator>
  <cp:lastModifiedBy>Bálint</cp:lastModifiedBy>
  <cp:revision>15</cp:revision>
  <dcterms:created xsi:type="dcterms:W3CDTF">2023-02-23T12:39:59Z</dcterms:created>
  <dcterms:modified xsi:type="dcterms:W3CDTF">2023-02-26T17:27:37Z</dcterms:modified>
</cp:coreProperties>
</file>