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1AA40A-EC1A-4FCA-A7C6-24D1B1F1A678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3E57AF-1152-445F-82F4-A362311ED80D}" type="slidenum">
              <a:rPr lang="hu-HU" smtClean="0"/>
              <a:t>‹#›</a:t>
            </a:fld>
            <a:endParaRPr lang="hu-H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81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A40A-EC1A-4FCA-A7C6-24D1B1F1A678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57AF-1152-445F-82F4-A362311ED8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334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A40A-EC1A-4FCA-A7C6-24D1B1F1A678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57AF-1152-445F-82F4-A362311ED8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719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A40A-EC1A-4FCA-A7C6-24D1B1F1A678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57AF-1152-445F-82F4-A362311ED8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322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A40A-EC1A-4FCA-A7C6-24D1B1F1A678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57AF-1152-445F-82F4-A362311ED80D}" type="slidenum">
              <a:rPr lang="hu-HU" smtClean="0"/>
              <a:t>‹#›</a:t>
            </a:fld>
            <a:endParaRPr lang="hu-H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90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A40A-EC1A-4FCA-A7C6-24D1B1F1A678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57AF-1152-445F-82F4-A362311ED8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246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A40A-EC1A-4FCA-A7C6-24D1B1F1A678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57AF-1152-445F-82F4-A362311ED8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885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A40A-EC1A-4FCA-A7C6-24D1B1F1A678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57AF-1152-445F-82F4-A362311ED8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212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A40A-EC1A-4FCA-A7C6-24D1B1F1A678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57AF-1152-445F-82F4-A362311ED8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931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A40A-EC1A-4FCA-A7C6-24D1B1F1A678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57AF-1152-445F-82F4-A362311ED8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830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A40A-EC1A-4FCA-A7C6-24D1B1F1A678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57AF-1152-445F-82F4-A362311ED8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060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51AA40A-EC1A-4FCA-A7C6-24D1B1F1A678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43E57AF-1152-445F-82F4-A362311ED8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524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D3ADB6-C96E-4757-8A15-24733B97D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849" y="196126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Okos készülékek hatása fiatalokra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45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FE918939-8F4E-46A1-8EDF-1E7E11FF3B78}"/>
              </a:ext>
            </a:extLst>
          </p:cNvPr>
          <p:cNvSpPr txBox="1"/>
          <p:nvPr/>
        </p:nvSpPr>
        <p:spPr>
          <a:xfrm>
            <a:off x="327171" y="268448"/>
            <a:ext cx="1175297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A mi 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témakörünk</a:t>
            </a:r>
            <a:r>
              <a:rPr lang="hu-HU" sz="3600" dirty="0"/>
              <a:t>: 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Okos készülékek hatása fiatalokra</a:t>
            </a:r>
          </a:p>
          <a:p>
            <a:endParaRPr lang="hu-HU" sz="3600" dirty="0"/>
          </a:p>
          <a:p>
            <a:endParaRPr lang="hu-HU" dirty="0"/>
          </a:p>
          <a:p>
            <a:endParaRPr lang="hu-HU" dirty="0"/>
          </a:p>
          <a:p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Ezt a témát több részre szedtük szét:</a:t>
            </a:r>
          </a:p>
          <a:p>
            <a:pPr marL="457200" indent="-457200">
              <a:buFont typeface="Arial" panose="020B0604020202020204" pitchFamily="34" charset="0"/>
              <a:buChar char="•"/>
              <a:tabLst>
                <a:tab pos="1800000" algn="l"/>
              </a:tabLst>
            </a:pP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Pozitív:</a:t>
            </a:r>
            <a:b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-Kapcsolat tartás</a:t>
            </a:r>
          </a:p>
          <a:p>
            <a:pPr>
              <a:tabLst>
                <a:tab pos="1800000" algn="l"/>
              </a:tabLst>
            </a:pP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-Önállóság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Negatív:</a:t>
            </a:r>
          </a:p>
          <a:p>
            <a:pPr>
              <a:tabLst>
                <a:tab pos="1800000" algn="l"/>
              </a:tabLst>
            </a:pP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-Gyerekek oldala</a:t>
            </a:r>
          </a:p>
          <a:p>
            <a:pPr>
              <a:tabLst>
                <a:tab pos="1800000" algn="l"/>
              </a:tabLst>
            </a:pP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-Szülő gyerek kapcsolat</a:t>
            </a:r>
          </a:p>
          <a:p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5147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7C5B0BBB-1BF2-4E4B-94EF-145758C36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16" y="2367977"/>
            <a:ext cx="7336425" cy="4284464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5B78F09B-4E09-465E-A4BE-500C6B8EFCF1}"/>
              </a:ext>
            </a:extLst>
          </p:cNvPr>
          <p:cNvSpPr txBox="1"/>
          <p:nvPr/>
        </p:nvSpPr>
        <p:spPr>
          <a:xfrm>
            <a:off x="3403801" y="272671"/>
            <a:ext cx="86955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Ez lett a főoldalunk ,ebben a napjainkban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lévő alap információk vannak </a:t>
            </a:r>
          </a:p>
          <a:p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Itt már apróbb témák voltak benne a pozitív és a negatív irányba ezek az alapjai 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2 másik oldalnak ebben a részben a szöveg és képek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keresese,beillsztése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volt.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DBA6E0E-44FA-4088-853D-8474B4353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12" y="205559"/>
            <a:ext cx="3196689" cy="460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9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AEC46133-F1EF-4C07-8036-DA77F7047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25" y="243281"/>
            <a:ext cx="4219662" cy="4000286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CBEAE562-A18B-4400-8C69-A57E98AB9D2B}"/>
              </a:ext>
            </a:extLst>
          </p:cNvPr>
          <p:cNvSpPr txBox="1"/>
          <p:nvPr/>
        </p:nvSpPr>
        <p:spPr>
          <a:xfrm>
            <a:off x="4429387" y="243281"/>
            <a:ext cx="5540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Ez az oldal a pozitív hatásokról szól </a:t>
            </a:r>
          </a:p>
        </p:txBody>
      </p:sp>
    </p:spTree>
    <p:extLst>
      <p:ext uri="{BB962C8B-B14F-4D97-AF65-F5344CB8AC3E}">
        <p14:creationId xmlns:p14="http://schemas.microsoft.com/office/powerpoint/2010/main" val="187176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3823082"/>
      </p:ext>
    </p:extLst>
  </p:cSld>
  <p:clrMapOvr>
    <a:masterClrMapping/>
  </p:clrMapOvr>
</p:sld>
</file>

<file path=ppt/theme/theme1.xml><?xml version="1.0" encoding="utf-8"?>
<a:theme xmlns:a="http://schemas.openxmlformats.org/drawingml/2006/main" name="Bázis">
  <a:themeElements>
    <a:clrScheme name="Báz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áz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áz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Bázis</Template>
  <TotalTime>90</TotalTime>
  <Words>92</Words>
  <Application>Microsoft Office PowerPoint</Application>
  <PresentationFormat>Szélesvásznú</PresentationFormat>
  <Paragraphs>19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Corbel</vt:lpstr>
      <vt:lpstr>Times New Roman</vt:lpstr>
      <vt:lpstr>Bázis</vt:lpstr>
      <vt:lpstr>Okos készülékek hatása fiatalokra 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Okos készülékek hatása fiatalokra</dc:title>
  <dc:creator>Karsai Levente</dc:creator>
  <cp:lastModifiedBy>Karsai Levente</cp:lastModifiedBy>
  <cp:revision>9</cp:revision>
  <dcterms:created xsi:type="dcterms:W3CDTF">2023-02-20T12:56:53Z</dcterms:created>
  <dcterms:modified xsi:type="dcterms:W3CDTF">2023-02-23T13:04:03Z</dcterms:modified>
</cp:coreProperties>
</file>