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7" r:id="rId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34661"/>
    <a:srgbClr val="C2E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90" autoAdjust="0"/>
  </p:normalViewPr>
  <p:slideViewPr>
    <p:cSldViewPr snapToGrid="0">
      <p:cViewPr varScale="1">
        <p:scale>
          <a:sx n="90" d="100"/>
          <a:sy n="90" d="100"/>
        </p:scale>
        <p:origin x="840" y="-45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81BD-6C4F-47E2-97F0-ACE3552B30E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985D8-579A-477D-8D07-A0CC3C5E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3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fld id="{14ACB373-7D5C-4136-AB08-44BC3C564781}" type="slidenum">
              <a:rPr lang="zh-CN" altLang="en-US" b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29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2B74-CEDC-4429-B398-EDE7ED76FBAF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CF7-17C3-4D03-8489-B3281D3523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5" t="42754" r="22147" b="43837"/>
          <a:stretch>
            <a:fillRect/>
          </a:stretch>
        </p:blipFill>
        <p:spPr bwMode="auto">
          <a:xfrm>
            <a:off x="6727032" y="316707"/>
            <a:ext cx="2084785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gray">
          <a:xfrm>
            <a:off x="6615112" y="585788"/>
            <a:ext cx="2233613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88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</a:rPr>
              <a:t>--</a:t>
            </a:r>
            <a:r>
              <a:rPr lang="zh-CN" altLang="en-US" sz="788" dirty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rPr>
              <a:t>致力成为一家专业的创新跨国生物制药企业</a:t>
            </a:r>
            <a:endParaRPr lang="en-US" altLang="zh-CN" sz="788" dirty="0">
              <a:solidFill>
                <a:prstClr val="black">
                  <a:lumMod val="75000"/>
                  <a:lumOff val="25000"/>
                </a:prst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28C937AB-5291-48FC-9075-9F29944D13C7}" type="datetimeFigureOut">
              <a:rPr lang="zh-CN" altLang="en-US"/>
              <a:pPr>
                <a:defRPr/>
              </a:pPr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AF472808-6A3F-4EDE-8F05-DD812C1AF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5" t="42754" r="22147" b="43837"/>
          <a:stretch>
            <a:fillRect/>
          </a:stretch>
        </p:blipFill>
        <p:spPr bwMode="auto">
          <a:xfrm>
            <a:off x="6727032" y="316707"/>
            <a:ext cx="2084785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gray">
          <a:xfrm>
            <a:off x="6615112" y="585788"/>
            <a:ext cx="2233613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88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</a:rPr>
              <a:t>--</a:t>
            </a:r>
            <a:r>
              <a:rPr lang="zh-CN" altLang="en-US" sz="788" dirty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rPr>
              <a:t>致力成为一家专业的创新跨国生物制药企业</a:t>
            </a:r>
            <a:endParaRPr lang="en-US" altLang="zh-CN" sz="788" dirty="0">
              <a:solidFill>
                <a:prstClr val="black">
                  <a:lumMod val="75000"/>
                  <a:lumOff val="25000"/>
                </a:prst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192309"/>
      </p:ext>
    </p:extLst>
  </p:cSld>
  <p:clrMapOvr>
    <a:masterClrMapping/>
  </p:clrMapOvr>
  <p:transition spd="slow" advTm="300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2B74-CEDC-4429-B398-EDE7ED76FBAF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7CF7-17C3-4D03-8489-B3281D352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" y="467747"/>
            <a:ext cx="3786388" cy="45626"/>
            <a:chOff x="1" y="467747"/>
            <a:chExt cx="3786388" cy="45626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1" y="513373"/>
              <a:ext cx="3786388" cy="0"/>
            </a:xfrm>
            <a:prstGeom prst="line">
              <a:avLst/>
            </a:prstGeom>
            <a:ln w="3175">
              <a:solidFill>
                <a:srgbClr val="0246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直角三角形 58"/>
            <p:cNvSpPr/>
            <p:nvPr/>
          </p:nvSpPr>
          <p:spPr bwMode="auto">
            <a:xfrm>
              <a:off x="3421753" y="467747"/>
              <a:ext cx="364636" cy="45626"/>
            </a:xfrm>
            <a:prstGeom prst="rtTriangle">
              <a:avLst/>
            </a:prstGeom>
            <a:solidFill>
              <a:srgbClr val="0246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标题 100"/>
          <p:cNvSpPr>
            <a:spLocks noGrp="1"/>
          </p:cNvSpPr>
          <p:nvPr>
            <p:ph type="title" idx="4294967295"/>
          </p:nvPr>
        </p:nvSpPr>
        <p:spPr>
          <a:xfrm>
            <a:off x="75350" y="239502"/>
            <a:ext cx="3292690" cy="273871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发票查验结果解读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4ADFF0A7-DE4D-4E49-99D3-CA8927C5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27143"/>
              </p:ext>
            </p:extLst>
          </p:nvPr>
        </p:nvGraphicFramePr>
        <p:xfrm>
          <a:off x="458291" y="911563"/>
          <a:ext cx="7913076" cy="1241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22337010"/>
                    </a:ext>
                  </a:extLst>
                </a:gridCol>
                <a:gridCol w="2113315">
                  <a:extLst>
                    <a:ext uri="{9D8B030D-6E8A-4147-A177-3AD203B41FA5}">
                      <a16:colId xmlns:a16="http://schemas.microsoft.com/office/drawing/2014/main" val="829834704"/>
                    </a:ext>
                  </a:extLst>
                </a:gridCol>
                <a:gridCol w="2282272">
                  <a:extLst>
                    <a:ext uri="{9D8B030D-6E8A-4147-A177-3AD203B41FA5}">
                      <a16:colId xmlns:a16="http://schemas.microsoft.com/office/drawing/2014/main" val="104605240"/>
                    </a:ext>
                  </a:extLst>
                </a:gridCol>
                <a:gridCol w="1383889">
                  <a:extLst>
                    <a:ext uri="{9D8B030D-6E8A-4147-A177-3AD203B41FA5}">
                      <a16:colId xmlns:a16="http://schemas.microsoft.com/office/drawing/2014/main" val="3835935154"/>
                    </a:ext>
                  </a:extLst>
                </a:gridCol>
              </a:tblGrid>
              <a:tr h="2881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查验结果描述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可能查验错误原因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077764"/>
                  </a:ext>
                </a:extLst>
              </a:tr>
              <a:tr h="9566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所查发票不存在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在税局网站查不到这张发票信息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发票里面的发票代码，发票号码，发票日期，发票校验码至少有一项打印模糊或者被遮挡（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这些都必须是能够清晰识别的，如果是增值税专用发票，不含税额也必须能够清晰识别到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发票数据还未上传至税务局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校验码打印模糊或者被遮挡是高频原因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8934628"/>
                  </a:ext>
                </a:extLst>
              </a:tr>
              <a:tr h="110699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日期当天的不能查验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当天开的发票，当天是不能查验的，次日才可以查验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开票日期和查验日期相同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日期打印错误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3.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或者日期模糊导致识别日期不准确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0190810"/>
                  </a:ext>
                </a:extLst>
              </a:tr>
              <a:tr h="9400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超过一年的不能查验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发票日期不在一年之内，税局网站只能查验一年以内的发票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发票日期不在一年之内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日期打印错误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日期模糊导致识别日期不准确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182991"/>
                  </a:ext>
                </a:extLst>
              </a:tr>
              <a:tr h="7559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发票查验地区税局服务暂停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税局网站查验发票的服务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</a:t>
                      </a:r>
                      <a:r>
                        <a:rPr lang="zh-CN" alt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税局网站维护，升级，或者其他原因停止提供查验服务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784957"/>
                  </a:ext>
                </a:extLst>
              </a:tr>
              <a:tr h="920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查验超时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查验发票结果长时间没有返回，查验失败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本地网络延迟太高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税局网站长时间没有响应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偏远省份网络问题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043557"/>
                  </a:ext>
                </a:extLst>
              </a:tr>
              <a:tr h="18235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未识别到完整发票信息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不能全部识别到发票的发票号码，发票代码，发票日期，发票校验码</a:t>
                      </a: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如果是增值税专用发票，不含税额必须能够清晰识别到</a:t>
                      </a: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上传发票图片不符合规范（例如不是完整发票图片）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发票元素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发票号码发票代码，发票日期，发票校验码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打印格式错位无法识别到至少一个元素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不是发票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189030"/>
                  </a:ext>
                </a:extLst>
              </a:tr>
              <a:tr h="1051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发票作废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发票已经失效不能作为报销发票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发票票面有作废字样标识，发票已经被作废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636236"/>
                  </a:ext>
                </a:extLst>
              </a:tr>
              <a:tr h="7981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发票串号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发票上的机打号码与发票号码不一致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发票机打号码模糊造成识别错误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机打号码打印错误，造成识别错误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机打号码和发票号码明显不一致</a:t>
                      </a:r>
                      <a:endParaRPr lang="en-US" altLang="zh-CN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8708004"/>
                  </a:ext>
                </a:extLst>
              </a:tr>
              <a:tr h="10158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超过该张票当天查验次数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当天发票查验次数超过了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（每张发票每天在税局网站最多只能查验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这张发票当天在税局网站的查验次数超过了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50661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发票查验应用系统错误</a:t>
                      </a:r>
                    </a:p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此时发票查验应用系统已停止运行了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，因为不能正常使用发票查验接口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发票查验接口异常，或者发票查验应用查验发票数量，达到最大查验量等</a:t>
                      </a:r>
                    </a:p>
                    <a:p>
                      <a:pPr algn="l" fontAlgn="ctr"/>
                      <a:endParaRPr lang="zh-CN" altLang="en-US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待管理员修复</a:t>
                      </a:r>
                    </a:p>
                    <a:p>
                      <a:pPr algn="l" fontAlgn="ctr"/>
                      <a:endParaRPr lang="zh-CN" altLang="en-US" sz="1400" b="0" i="0" u="none" strike="noStrike" kern="1200" dirty="0">
                        <a:solidFill>
                          <a:srgbClr val="0061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325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4089"/>
      </p:ext>
    </p:extLst>
  </p:cSld>
  <p:clrMapOvr>
    <a:masterClrMapping/>
  </p:clrMapOvr>
  <p:transition advTm="300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21164</TotalTime>
  <Words>491</Words>
  <Application>Microsoft Office PowerPoint</Application>
  <PresentationFormat>全屏显示(16:9)</PresentationFormat>
  <Paragraphs>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Franklin Gothic Book</vt:lpstr>
      <vt:lpstr>Times New Roman</vt:lpstr>
      <vt:lpstr>Office Theme</vt:lpstr>
      <vt:lpstr>发票查验结果解读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</dc:creator>
  <cp:lastModifiedBy>zh</cp:lastModifiedBy>
  <cp:revision>314</cp:revision>
  <dcterms:created xsi:type="dcterms:W3CDTF">2016-04-15T05:32:43Z</dcterms:created>
  <dcterms:modified xsi:type="dcterms:W3CDTF">2020-08-01T02:28:21Z</dcterms:modified>
</cp:coreProperties>
</file>