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handoutMasterIdLst>
    <p:handoutMasterId r:id="rId4"/>
  </p:handoutMasterIdLst>
  <p:sldIdLst>
    <p:sldId id="274" r:id="rId2"/>
  </p:sldIdLst>
  <p:sldSz cx="12801600" cy="9601200" type="A3"/>
  <p:notesSz cx="9144000" cy="6858000"/>
  <p:embeddedFontLst>
    <p:embeddedFont>
      <p:font typeface="Calibri" pitchFamily="34" charset="0"/>
      <p:regular r:id="rId5"/>
      <p:bold r:id="rId6"/>
      <p:italic r:id="rId7"/>
      <p:boldItalic r:id="rId8"/>
    </p:embeddedFont>
    <p:embeddedFont>
      <p:font typeface="Calibri Light" pitchFamily="34" charset="0"/>
      <p:regular r:id="rId9"/>
      <p:italic r:id="rId10"/>
    </p:embeddedFont>
    <p:embeddedFont>
      <p:font typeface="Arial Black" pitchFamily="34" charset="0"/>
      <p:bold r:id="rId11"/>
    </p:embeddedFont>
  </p:embeddedFontLst>
  <p:defaultTextStyle>
    <a:defPPr>
      <a:defRPr lang="en-US"/>
    </a:defPPr>
    <a:lvl1pPr marL="0" algn="l" defTabSz="124450" rtl="0" eaLnBrk="1" latinLnBrk="0" hangingPunct="1">
      <a:defRPr sz="500" kern="1200">
        <a:solidFill>
          <a:schemeClr val="tx1"/>
        </a:solidFill>
        <a:latin typeface="+mn-lt"/>
        <a:ea typeface="+mn-ea"/>
        <a:cs typeface="+mn-cs"/>
      </a:defRPr>
    </a:lvl1pPr>
    <a:lvl2pPr marL="124450" algn="l" defTabSz="124450" rtl="0" eaLnBrk="1" latinLnBrk="0" hangingPunct="1">
      <a:defRPr sz="500" kern="1200">
        <a:solidFill>
          <a:schemeClr val="tx1"/>
        </a:solidFill>
        <a:latin typeface="+mn-lt"/>
        <a:ea typeface="+mn-ea"/>
        <a:cs typeface="+mn-cs"/>
      </a:defRPr>
    </a:lvl2pPr>
    <a:lvl3pPr marL="248900" algn="l" defTabSz="124450" rtl="0" eaLnBrk="1" latinLnBrk="0" hangingPunct="1">
      <a:defRPr sz="500" kern="1200">
        <a:solidFill>
          <a:schemeClr val="tx1"/>
        </a:solidFill>
        <a:latin typeface="+mn-lt"/>
        <a:ea typeface="+mn-ea"/>
        <a:cs typeface="+mn-cs"/>
      </a:defRPr>
    </a:lvl3pPr>
    <a:lvl4pPr marL="373350" algn="l" defTabSz="124450" rtl="0" eaLnBrk="1" latinLnBrk="0" hangingPunct="1">
      <a:defRPr sz="500" kern="1200">
        <a:solidFill>
          <a:schemeClr val="tx1"/>
        </a:solidFill>
        <a:latin typeface="+mn-lt"/>
        <a:ea typeface="+mn-ea"/>
        <a:cs typeface="+mn-cs"/>
      </a:defRPr>
    </a:lvl4pPr>
    <a:lvl5pPr marL="497799" algn="l" defTabSz="124450" rtl="0" eaLnBrk="1" latinLnBrk="0" hangingPunct="1">
      <a:defRPr sz="500" kern="1200">
        <a:solidFill>
          <a:schemeClr val="tx1"/>
        </a:solidFill>
        <a:latin typeface="+mn-lt"/>
        <a:ea typeface="+mn-ea"/>
        <a:cs typeface="+mn-cs"/>
      </a:defRPr>
    </a:lvl5pPr>
    <a:lvl6pPr marL="622249" algn="l" defTabSz="124450" rtl="0" eaLnBrk="1" latinLnBrk="0" hangingPunct="1">
      <a:defRPr sz="500" kern="1200">
        <a:solidFill>
          <a:schemeClr val="tx1"/>
        </a:solidFill>
        <a:latin typeface="+mn-lt"/>
        <a:ea typeface="+mn-ea"/>
        <a:cs typeface="+mn-cs"/>
      </a:defRPr>
    </a:lvl6pPr>
    <a:lvl7pPr marL="746699" algn="l" defTabSz="124450" rtl="0" eaLnBrk="1" latinLnBrk="0" hangingPunct="1">
      <a:defRPr sz="500" kern="1200">
        <a:solidFill>
          <a:schemeClr val="tx1"/>
        </a:solidFill>
        <a:latin typeface="+mn-lt"/>
        <a:ea typeface="+mn-ea"/>
        <a:cs typeface="+mn-cs"/>
      </a:defRPr>
    </a:lvl7pPr>
    <a:lvl8pPr marL="871149" algn="l" defTabSz="124450" rtl="0" eaLnBrk="1" latinLnBrk="0" hangingPunct="1">
      <a:defRPr sz="500" kern="1200">
        <a:solidFill>
          <a:schemeClr val="tx1"/>
        </a:solidFill>
        <a:latin typeface="+mn-lt"/>
        <a:ea typeface="+mn-ea"/>
        <a:cs typeface="+mn-cs"/>
      </a:defRPr>
    </a:lvl8pPr>
    <a:lvl9pPr marL="995599" algn="l" defTabSz="124450" rtl="0" eaLnBrk="1" latinLnBrk="0" hangingPunct="1">
      <a:defRPr sz="5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15552" userDrawn="1">
          <p15:clr>
            <a:srgbClr val="A4A3A4"/>
          </p15:clr>
        </p15:guide>
        <p15:guide id="3" pos="2712" userDrawn="1">
          <p15:clr>
            <a:srgbClr val="A4A3A4"/>
          </p15:clr>
        </p15:guide>
        <p15:guide id="6" orient="horz" pos="1104" userDrawn="1">
          <p15:clr>
            <a:srgbClr val="A4A3A4"/>
          </p15:clr>
        </p15:guide>
        <p15:guide id="7" pos="5304" userDrawn="1">
          <p15:clr>
            <a:srgbClr val="A4A3A4"/>
          </p15:clr>
        </p15:guide>
        <p15:guide id="8" pos="10536" userDrawn="1">
          <p15:clr>
            <a:srgbClr val="5ACBF0"/>
          </p15:clr>
        </p15:guide>
        <p15:guide id="9" pos="7896" userDrawn="1">
          <p15:clr>
            <a:srgbClr val="A4A3A4"/>
          </p15:clr>
        </p15:guide>
        <p15:guide id="10" pos="13104" userDrawn="1">
          <p15:clr>
            <a:srgbClr val="A4A3A4"/>
          </p15:clr>
        </p15:guide>
        <p15:guide id="11" pos="18168" userDrawn="1">
          <p15:clr>
            <a:srgbClr val="A4A3A4"/>
          </p15:clr>
        </p15:guide>
        <p15:guide id="12" pos="20836" userDrawn="1">
          <p15:clr>
            <a:srgbClr val="A4A3A4"/>
          </p15:clr>
        </p15:guide>
        <p15:guide id="13" pos="23328" userDrawn="1">
          <p15:clr>
            <a:srgbClr val="A4A3A4"/>
          </p15:clr>
        </p15:guide>
        <p15:guide id="14" pos="25944" userDrawn="1">
          <p15:clr>
            <a:srgbClr val="A4A3A4"/>
          </p15:clr>
        </p15:guide>
        <p15:guide id="15" pos="28440" userDrawn="1">
          <p15:clr>
            <a:srgbClr val="A4A3A4"/>
          </p15:clr>
        </p15:guide>
        <p15:guide id="16" orient="horz" pos="20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6B6B6B"/>
    <a:srgbClr val="0D0D0D"/>
    <a:srgbClr val="31092D"/>
    <a:srgbClr val="E1F1F4"/>
    <a:srgbClr val="8DC63F"/>
    <a:srgbClr val="FBE2A3"/>
    <a:srgbClr val="ED1C24"/>
    <a:srgbClr val="2E2E2E"/>
    <a:srgbClr val="195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0319" autoAdjust="0"/>
  </p:normalViewPr>
  <p:slideViewPr>
    <p:cSldViewPr snapToGrid="0" showGuides="1">
      <p:cViewPr varScale="1">
        <p:scale>
          <a:sx n="56" d="100"/>
          <a:sy n="56" d="100"/>
        </p:scale>
        <p:origin x="-996" y="-102"/>
      </p:cViewPr>
      <p:guideLst>
        <p:guide orient="horz" pos="322"/>
        <p:guide orient="horz" pos="5845"/>
        <p:guide pos="4032"/>
        <p:guide pos="703"/>
        <p:guide pos="1375"/>
        <p:guide pos="2732"/>
        <p:guide pos="2047"/>
        <p:guide pos="3397"/>
        <p:guide pos="4710"/>
        <p:guide pos="5402"/>
        <p:guide pos="6048"/>
        <p:guide pos="6726"/>
        <p:guide pos="73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251930112"/>
        <c:axId val="251932032"/>
      </c:barChart>
      <c:catAx>
        <c:axId val="251930112"/>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solidFill>
                    <a:latin typeface="Arial" panose="020B0604020202020204" pitchFamily="34" charset="0"/>
                    <a:ea typeface="+mn-ea"/>
                    <a:cs typeface="Arial" panose="020B0604020202020204" pitchFamily="34" charset="0"/>
                  </a:defRPr>
                </a:pPr>
                <a:r>
                  <a:rPr lang="en-US"/>
                  <a:t>Poster Format</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51932032"/>
        <c:crosses val="autoZero"/>
        <c:auto val="1"/>
        <c:lblAlgn val="ctr"/>
        <c:lblOffset val="100"/>
        <c:noMultiLvlLbl val="0"/>
      </c:catAx>
      <c:valAx>
        <c:axId val="251932032"/>
        <c:scaling>
          <c:orientation val="minMax"/>
          <c:max val="10"/>
          <c:min val="1"/>
        </c:scaling>
        <c:delete val="0"/>
        <c:axPos val="l"/>
        <c:title>
          <c:tx>
            <c:rich>
              <a:bodyPr rot="-5400000" spcFirstLastPara="1" vertOverflow="ellipsis" vert="horz" wrap="square" anchor="ctr" anchorCtr="1"/>
              <a:lstStyle/>
              <a:p>
                <a:pPr>
                  <a:defRPr sz="3200" b="0" i="0" u="none" strike="noStrike" kern="1200" baseline="0">
                    <a:solidFill>
                      <a:schemeClr val="tx1"/>
                    </a:solidFill>
                    <a:latin typeface="Arial" panose="020B0604020202020204" pitchFamily="34" charset="0"/>
                    <a:ea typeface="+mn-ea"/>
                    <a:cs typeface="Arial" panose="020B0604020202020204" pitchFamily="34" charset="0"/>
                  </a:defRPr>
                </a:pPr>
                <a:r>
                  <a:rPr lang="en-US"/>
                  <a:t>Liking of design as rated by Andrew</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51930112"/>
        <c:crosses val="autoZero"/>
        <c:crossBetween val="between"/>
      </c:valAx>
      <c:spPr>
        <a:noFill/>
        <a:ln w="25400">
          <a:noFill/>
        </a:ln>
        <a:effectLst/>
      </c:spPr>
    </c:plotArea>
    <c:plotVisOnly val="1"/>
    <c:dispBlanksAs val="gap"/>
    <c:showDLblsOverMax val="0"/>
  </c:chart>
  <c:spPr>
    <a:noFill/>
    <a:ln>
      <a:noFill/>
    </a:ln>
    <a:effectLst/>
  </c:spPr>
  <c:txPr>
    <a:bodyPr/>
    <a:lstStyle/>
    <a:p>
      <a:pPr>
        <a:defRPr sz="3200">
          <a:solidFill>
            <a:schemeClr val="tx1"/>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0FC78-3726-491E-921C-9F3702A9E1C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26E36466-3588-4B88-951A-688B1AE467AB}">
      <dgm:prSet phldrT="[Text]" custT="1"/>
      <dgm:spPr/>
      <dgm:t>
        <a:bodyPr/>
        <a:lstStyle/>
        <a:p>
          <a:r>
            <a:rPr lang="en-US" sz="700" dirty="0" smtClean="0">
              <a:solidFill>
                <a:schemeClr val="bg1"/>
              </a:solidFill>
              <a:latin typeface="Arial Black" pitchFamily="34" charset="0"/>
              <a:cs typeface="Times New Roman" pitchFamily="18" charset="0"/>
            </a:rPr>
            <a:t>Phase1:</a:t>
          </a:r>
          <a:r>
            <a:rPr lang="en-US" sz="600" dirty="0" smtClean="0">
              <a:solidFill>
                <a:schemeClr val="bg1"/>
              </a:solidFill>
              <a:latin typeface="Arial Black" pitchFamily="34" charset="0"/>
              <a:cs typeface="Times New Roman" pitchFamily="18" charset="0"/>
            </a:rPr>
            <a:t> Data Preprocessing</a:t>
          </a:r>
          <a:endParaRPr lang="en-IN" sz="600" dirty="0">
            <a:solidFill>
              <a:schemeClr val="bg1"/>
            </a:solidFill>
            <a:latin typeface="Arial Black" pitchFamily="34" charset="0"/>
          </a:endParaRPr>
        </a:p>
      </dgm:t>
    </dgm:pt>
    <dgm:pt modelId="{997319FB-133C-4834-89A1-2429A3D96BB5}" type="parTrans" cxnId="{99CA4256-2431-4D68-9BA7-3AF3CE7E716A}">
      <dgm:prSet/>
      <dgm:spPr/>
      <dgm:t>
        <a:bodyPr/>
        <a:lstStyle/>
        <a:p>
          <a:endParaRPr lang="en-IN"/>
        </a:p>
      </dgm:t>
    </dgm:pt>
    <dgm:pt modelId="{6819DD13-8BA0-4460-924F-2201F59E8943}" type="sibTrans" cxnId="{99CA4256-2431-4D68-9BA7-3AF3CE7E716A}">
      <dgm:prSet/>
      <dgm:spPr/>
      <dgm:t>
        <a:bodyPr/>
        <a:lstStyle/>
        <a:p>
          <a:endParaRPr lang="en-IN"/>
        </a:p>
      </dgm:t>
    </dgm:pt>
    <dgm:pt modelId="{927CAF3E-B1B1-4D69-BB6F-A182FC6A28FA}">
      <dgm:prSet phldrT="[Text]" custT="1"/>
      <dgm:spPr/>
      <dgm:t>
        <a:bodyPr/>
        <a:lstStyle/>
        <a:p>
          <a:pPr algn="ctr"/>
          <a:r>
            <a:rPr lang="en-US" sz="700" dirty="0" smtClean="0">
              <a:solidFill>
                <a:schemeClr val="bg1"/>
              </a:solidFill>
              <a:latin typeface="Arial Black" pitchFamily="34" charset="0"/>
              <a:cs typeface="Times New Roman" pitchFamily="18" charset="0"/>
            </a:rPr>
            <a:t>Phase2: </a:t>
          </a:r>
          <a:r>
            <a:rPr lang="en-US" sz="600" dirty="0" smtClean="0">
              <a:solidFill>
                <a:schemeClr val="bg1"/>
              </a:solidFill>
              <a:latin typeface="Arial Black" pitchFamily="34" charset="0"/>
              <a:cs typeface="Times New Roman" pitchFamily="18" charset="0"/>
            </a:rPr>
            <a:t>Feature Extraction</a:t>
          </a:r>
          <a:endParaRPr lang="en-IN" sz="600" dirty="0">
            <a:solidFill>
              <a:schemeClr val="bg1"/>
            </a:solidFill>
            <a:latin typeface="Arial Black" pitchFamily="34" charset="0"/>
          </a:endParaRPr>
        </a:p>
      </dgm:t>
    </dgm:pt>
    <dgm:pt modelId="{914D1981-DEAF-4333-A5EC-1FEA82EA5745}" type="parTrans" cxnId="{0C1DD0D4-1204-46F3-B40D-C0D5695CA363}">
      <dgm:prSet/>
      <dgm:spPr/>
      <dgm:t>
        <a:bodyPr/>
        <a:lstStyle/>
        <a:p>
          <a:endParaRPr lang="en-IN"/>
        </a:p>
      </dgm:t>
    </dgm:pt>
    <dgm:pt modelId="{0BCE66A4-2BD1-46A6-BB95-4122916F6885}" type="sibTrans" cxnId="{0C1DD0D4-1204-46F3-B40D-C0D5695CA363}">
      <dgm:prSet/>
      <dgm:spPr/>
      <dgm:t>
        <a:bodyPr/>
        <a:lstStyle/>
        <a:p>
          <a:endParaRPr lang="en-IN"/>
        </a:p>
      </dgm:t>
    </dgm:pt>
    <dgm:pt modelId="{2A51ACE3-5E4D-4962-9B53-4C70182411C6}">
      <dgm:prSet phldrT="[Text]" custT="1"/>
      <dgm:spPr/>
      <dgm:t>
        <a:bodyPr/>
        <a:lstStyle/>
        <a:p>
          <a:pPr algn="ctr"/>
          <a:r>
            <a:rPr lang="en-US" sz="700" dirty="0" smtClean="0">
              <a:solidFill>
                <a:schemeClr val="bg1"/>
              </a:solidFill>
              <a:latin typeface="Arial Black" pitchFamily="34" charset="0"/>
              <a:cs typeface="Times New Roman" pitchFamily="18" charset="0"/>
            </a:rPr>
            <a:t>Phase3:</a:t>
          </a:r>
          <a:r>
            <a:rPr lang="en-US" sz="600" dirty="0" smtClean="0">
              <a:solidFill>
                <a:schemeClr val="bg1"/>
              </a:solidFill>
              <a:latin typeface="Arial Black" pitchFamily="34" charset="0"/>
              <a:cs typeface="Times New Roman" pitchFamily="18" charset="0"/>
            </a:rPr>
            <a:t> Feature weighting using PSO and GA algorithms</a:t>
          </a:r>
          <a:endParaRPr lang="en-IN" sz="600" dirty="0">
            <a:solidFill>
              <a:schemeClr val="bg1"/>
            </a:solidFill>
            <a:latin typeface="Arial Black" pitchFamily="34" charset="0"/>
          </a:endParaRPr>
        </a:p>
      </dgm:t>
    </dgm:pt>
    <dgm:pt modelId="{B41686FB-F5D0-4BD2-AC17-7F9A5E5555C0}" type="parTrans" cxnId="{424B42CF-D0F0-42F8-A1BB-BCA4E96A7109}">
      <dgm:prSet/>
      <dgm:spPr/>
      <dgm:t>
        <a:bodyPr/>
        <a:lstStyle/>
        <a:p>
          <a:endParaRPr lang="en-IN"/>
        </a:p>
      </dgm:t>
    </dgm:pt>
    <dgm:pt modelId="{DDA6D3E0-54F4-4E74-8BDF-2969D1FE12F7}" type="sibTrans" cxnId="{424B42CF-D0F0-42F8-A1BB-BCA4E96A7109}">
      <dgm:prSet/>
      <dgm:spPr/>
      <dgm:t>
        <a:bodyPr/>
        <a:lstStyle/>
        <a:p>
          <a:endParaRPr lang="en-IN"/>
        </a:p>
      </dgm:t>
    </dgm:pt>
    <dgm:pt modelId="{24827372-DBAA-43AB-AA4D-439286F84A7C}">
      <dgm:prSet custT="1"/>
      <dgm:spPr/>
      <dgm:t>
        <a:bodyPr/>
        <a:lstStyle/>
        <a:p>
          <a:pPr algn="ctr"/>
          <a:r>
            <a:rPr lang="en-US" sz="700" dirty="0" smtClean="0">
              <a:solidFill>
                <a:schemeClr val="bg1"/>
              </a:solidFill>
              <a:latin typeface="Arial Black" pitchFamily="34" charset="0"/>
              <a:cs typeface="Times New Roman" pitchFamily="18" charset="0"/>
            </a:rPr>
            <a:t>Phase4:</a:t>
          </a:r>
          <a:r>
            <a:rPr lang="en-US" sz="600" dirty="0" smtClean="0">
              <a:solidFill>
                <a:schemeClr val="bg1"/>
              </a:solidFill>
              <a:latin typeface="Arial Black" pitchFamily="34" charset="0"/>
              <a:cs typeface="Times New Roman" pitchFamily="18" charset="0"/>
            </a:rPr>
            <a:t> Bug prioritization based on severity</a:t>
          </a:r>
          <a:endParaRPr lang="en-IN" sz="600" dirty="0">
            <a:solidFill>
              <a:schemeClr val="bg1"/>
            </a:solidFill>
            <a:latin typeface="Arial Black" pitchFamily="34" charset="0"/>
          </a:endParaRPr>
        </a:p>
      </dgm:t>
    </dgm:pt>
    <dgm:pt modelId="{B00D7F19-7D74-40D9-875D-AB3D6209ACCA}" type="parTrans" cxnId="{88F97C94-38DD-43B7-ABA0-39FBC1F513E0}">
      <dgm:prSet/>
      <dgm:spPr/>
      <dgm:t>
        <a:bodyPr/>
        <a:lstStyle/>
        <a:p>
          <a:endParaRPr lang="en-IN"/>
        </a:p>
      </dgm:t>
    </dgm:pt>
    <dgm:pt modelId="{C55A4C57-AB94-425C-8831-787CD8FB4A62}" type="sibTrans" cxnId="{88F97C94-38DD-43B7-ABA0-39FBC1F513E0}">
      <dgm:prSet/>
      <dgm:spPr/>
      <dgm:t>
        <a:bodyPr/>
        <a:lstStyle/>
        <a:p>
          <a:endParaRPr lang="en-IN"/>
        </a:p>
      </dgm:t>
    </dgm:pt>
    <dgm:pt modelId="{AFB90438-3186-4D4D-9BBA-D47828F13BE3}" type="pres">
      <dgm:prSet presAssocID="{CB80FC78-3726-491E-921C-9F3702A9E1C7}" presName="rootnode" presStyleCnt="0">
        <dgm:presLayoutVars>
          <dgm:chMax/>
          <dgm:chPref/>
          <dgm:dir/>
          <dgm:animLvl val="lvl"/>
        </dgm:presLayoutVars>
      </dgm:prSet>
      <dgm:spPr/>
    </dgm:pt>
    <dgm:pt modelId="{AE45F8C5-6A08-4E2D-A6B4-2FF59169FC7C}" type="pres">
      <dgm:prSet presAssocID="{26E36466-3588-4B88-951A-688B1AE467AB}" presName="composite" presStyleCnt="0"/>
      <dgm:spPr/>
    </dgm:pt>
    <dgm:pt modelId="{3D3AA30F-78D0-4388-8924-A94B76F8E8BE}" type="pres">
      <dgm:prSet presAssocID="{26E36466-3588-4B88-951A-688B1AE467AB}" presName="bentUpArrow1" presStyleLbl="alignImgPlace1" presStyleIdx="0" presStyleCnt="3"/>
      <dgm:spPr/>
    </dgm:pt>
    <dgm:pt modelId="{E6BA14D1-C417-4860-AAEE-A8B72EADB483}" type="pres">
      <dgm:prSet presAssocID="{26E36466-3588-4B88-951A-688B1AE467AB}" presName="ParentText" presStyleLbl="node1" presStyleIdx="0" presStyleCnt="4">
        <dgm:presLayoutVars>
          <dgm:chMax val="1"/>
          <dgm:chPref val="1"/>
          <dgm:bulletEnabled val="1"/>
        </dgm:presLayoutVars>
      </dgm:prSet>
      <dgm:spPr/>
      <dgm:t>
        <a:bodyPr/>
        <a:lstStyle/>
        <a:p>
          <a:endParaRPr lang="en-IN"/>
        </a:p>
      </dgm:t>
    </dgm:pt>
    <dgm:pt modelId="{6E1674E1-8AB6-4512-B367-924FE3EE6B14}" type="pres">
      <dgm:prSet presAssocID="{26E36466-3588-4B88-951A-688B1AE467AB}" presName="ChildText" presStyleLbl="revTx" presStyleIdx="0" presStyleCnt="3">
        <dgm:presLayoutVars>
          <dgm:chMax val="0"/>
          <dgm:chPref val="0"/>
          <dgm:bulletEnabled val="1"/>
        </dgm:presLayoutVars>
      </dgm:prSet>
      <dgm:spPr/>
      <dgm:t>
        <a:bodyPr/>
        <a:lstStyle/>
        <a:p>
          <a:endParaRPr lang="en-IN"/>
        </a:p>
      </dgm:t>
    </dgm:pt>
    <dgm:pt modelId="{868124F0-C5E2-4C6B-A130-C5B83E7C0F21}" type="pres">
      <dgm:prSet presAssocID="{6819DD13-8BA0-4460-924F-2201F59E8943}" presName="sibTrans" presStyleCnt="0"/>
      <dgm:spPr/>
    </dgm:pt>
    <dgm:pt modelId="{737DB5C9-32A4-4DA2-BB43-84DBF10A6085}" type="pres">
      <dgm:prSet presAssocID="{927CAF3E-B1B1-4D69-BB6F-A182FC6A28FA}" presName="composite" presStyleCnt="0"/>
      <dgm:spPr/>
    </dgm:pt>
    <dgm:pt modelId="{71A05658-9C13-424B-9056-8A66AFC3D73E}" type="pres">
      <dgm:prSet presAssocID="{927CAF3E-B1B1-4D69-BB6F-A182FC6A28FA}" presName="bentUpArrow1" presStyleLbl="alignImgPlace1" presStyleIdx="1" presStyleCnt="3"/>
      <dgm:spPr/>
    </dgm:pt>
    <dgm:pt modelId="{B3BFBB5F-B726-4DFC-8524-A9918BE3A9AE}" type="pres">
      <dgm:prSet presAssocID="{927CAF3E-B1B1-4D69-BB6F-A182FC6A28FA}" presName="ParentText" presStyleLbl="node1" presStyleIdx="1" presStyleCnt="4">
        <dgm:presLayoutVars>
          <dgm:chMax val="1"/>
          <dgm:chPref val="1"/>
          <dgm:bulletEnabled val="1"/>
        </dgm:presLayoutVars>
      </dgm:prSet>
      <dgm:spPr/>
      <dgm:t>
        <a:bodyPr/>
        <a:lstStyle/>
        <a:p>
          <a:endParaRPr lang="en-IN"/>
        </a:p>
      </dgm:t>
    </dgm:pt>
    <dgm:pt modelId="{628E29E9-4672-4307-948B-D526D4D7DC6D}" type="pres">
      <dgm:prSet presAssocID="{927CAF3E-B1B1-4D69-BB6F-A182FC6A28FA}" presName="ChildText" presStyleLbl="revTx" presStyleIdx="1" presStyleCnt="3">
        <dgm:presLayoutVars>
          <dgm:chMax val="0"/>
          <dgm:chPref val="0"/>
          <dgm:bulletEnabled val="1"/>
        </dgm:presLayoutVars>
      </dgm:prSet>
      <dgm:spPr/>
      <dgm:t>
        <a:bodyPr/>
        <a:lstStyle/>
        <a:p>
          <a:endParaRPr lang="en-IN"/>
        </a:p>
      </dgm:t>
    </dgm:pt>
    <dgm:pt modelId="{4A0CC8C2-F46E-4B1E-A71C-9D01EC90467A}" type="pres">
      <dgm:prSet presAssocID="{0BCE66A4-2BD1-46A6-BB95-4122916F6885}" presName="sibTrans" presStyleCnt="0"/>
      <dgm:spPr/>
    </dgm:pt>
    <dgm:pt modelId="{C9B578C4-77BE-451C-9DA3-ABA2366E13C2}" type="pres">
      <dgm:prSet presAssocID="{2A51ACE3-5E4D-4962-9B53-4C70182411C6}" presName="composite" presStyleCnt="0"/>
      <dgm:spPr/>
    </dgm:pt>
    <dgm:pt modelId="{269D2816-1B3C-4B85-B2EB-6C28D6A20D98}" type="pres">
      <dgm:prSet presAssocID="{2A51ACE3-5E4D-4962-9B53-4C70182411C6}" presName="bentUpArrow1" presStyleLbl="alignImgPlace1" presStyleIdx="2" presStyleCnt="3"/>
      <dgm:spPr/>
    </dgm:pt>
    <dgm:pt modelId="{672D5AB6-8E86-49BA-A2DE-7B206F9F9337}" type="pres">
      <dgm:prSet presAssocID="{2A51ACE3-5E4D-4962-9B53-4C70182411C6}" presName="ParentText" presStyleLbl="node1" presStyleIdx="2" presStyleCnt="4">
        <dgm:presLayoutVars>
          <dgm:chMax val="1"/>
          <dgm:chPref val="1"/>
          <dgm:bulletEnabled val="1"/>
        </dgm:presLayoutVars>
      </dgm:prSet>
      <dgm:spPr/>
      <dgm:t>
        <a:bodyPr/>
        <a:lstStyle/>
        <a:p>
          <a:endParaRPr lang="en-IN"/>
        </a:p>
      </dgm:t>
    </dgm:pt>
    <dgm:pt modelId="{1BADD9C0-2049-405D-B002-0187D9B456D7}" type="pres">
      <dgm:prSet presAssocID="{2A51ACE3-5E4D-4962-9B53-4C70182411C6}" presName="ChildText" presStyleLbl="revTx" presStyleIdx="2" presStyleCnt="3">
        <dgm:presLayoutVars>
          <dgm:chMax val="0"/>
          <dgm:chPref val="0"/>
          <dgm:bulletEnabled val="1"/>
        </dgm:presLayoutVars>
      </dgm:prSet>
      <dgm:spPr/>
    </dgm:pt>
    <dgm:pt modelId="{C8A30DFC-8642-4333-BF83-B97B0365ABA5}" type="pres">
      <dgm:prSet presAssocID="{DDA6D3E0-54F4-4E74-8BDF-2969D1FE12F7}" presName="sibTrans" presStyleCnt="0"/>
      <dgm:spPr/>
    </dgm:pt>
    <dgm:pt modelId="{FA6F4890-CCC6-4EB2-BF3F-4C880462C1FB}" type="pres">
      <dgm:prSet presAssocID="{24827372-DBAA-43AB-AA4D-439286F84A7C}" presName="composite" presStyleCnt="0"/>
      <dgm:spPr/>
    </dgm:pt>
    <dgm:pt modelId="{8B4DD58A-79F5-44CA-98CE-32E8C14CA089}" type="pres">
      <dgm:prSet presAssocID="{24827372-DBAA-43AB-AA4D-439286F84A7C}" presName="ParentText" presStyleLbl="node1" presStyleIdx="3" presStyleCnt="4">
        <dgm:presLayoutVars>
          <dgm:chMax val="1"/>
          <dgm:chPref val="1"/>
          <dgm:bulletEnabled val="1"/>
        </dgm:presLayoutVars>
      </dgm:prSet>
      <dgm:spPr/>
      <dgm:t>
        <a:bodyPr/>
        <a:lstStyle/>
        <a:p>
          <a:endParaRPr lang="en-IN"/>
        </a:p>
      </dgm:t>
    </dgm:pt>
  </dgm:ptLst>
  <dgm:cxnLst>
    <dgm:cxn modelId="{E9BA84E0-698E-44F0-8089-0F782917F0A2}" type="presOf" srcId="{CB80FC78-3726-491E-921C-9F3702A9E1C7}" destId="{AFB90438-3186-4D4D-9BBA-D47828F13BE3}" srcOrd="0" destOrd="0" presId="urn:microsoft.com/office/officeart/2005/8/layout/StepDownProcess"/>
    <dgm:cxn modelId="{99CA4256-2431-4D68-9BA7-3AF3CE7E716A}" srcId="{CB80FC78-3726-491E-921C-9F3702A9E1C7}" destId="{26E36466-3588-4B88-951A-688B1AE467AB}" srcOrd="0" destOrd="0" parTransId="{997319FB-133C-4834-89A1-2429A3D96BB5}" sibTransId="{6819DD13-8BA0-4460-924F-2201F59E8943}"/>
    <dgm:cxn modelId="{36E1DAED-7F32-4A9D-8431-E67C824043D4}" type="presOf" srcId="{24827372-DBAA-43AB-AA4D-439286F84A7C}" destId="{8B4DD58A-79F5-44CA-98CE-32E8C14CA089}" srcOrd="0" destOrd="0" presId="urn:microsoft.com/office/officeart/2005/8/layout/StepDownProcess"/>
    <dgm:cxn modelId="{64131E43-56EB-44F4-95DF-6D05393DDB38}" type="presOf" srcId="{26E36466-3588-4B88-951A-688B1AE467AB}" destId="{E6BA14D1-C417-4860-AAEE-A8B72EADB483}" srcOrd="0" destOrd="0" presId="urn:microsoft.com/office/officeart/2005/8/layout/StepDownProcess"/>
    <dgm:cxn modelId="{3708F22E-D31F-42F2-A9F0-6E246715A1D6}" type="presOf" srcId="{2A51ACE3-5E4D-4962-9B53-4C70182411C6}" destId="{672D5AB6-8E86-49BA-A2DE-7B206F9F9337}" srcOrd="0" destOrd="0" presId="urn:microsoft.com/office/officeart/2005/8/layout/StepDownProcess"/>
    <dgm:cxn modelId="{424B42CF-D0F0-42F8-A1BB-BCA4E96A7109}" srcId="{CB80FC78-3726-491E-921C-9F3702A9E1C7}" destId="{2A51ACE3-5E4D-4962-9B53-4C70182411C6}" srcOrd="2" destOrd="0" parTransId="{B41686FB-F5D0-4BD2-AC17-7F9A5E5555C0}" sibTransId="{DDA6D3E0-54F4-4E74-8BDF-2969D1FE12F7}"/>
    <dgm:cxn modelId="{88F97C94-38DD-43B7-ABA0-39FBC1F513E0}" srcId="{CB80FC78-3726-491E-921C-9F3702A9E1C7}" destId="{24827372-DBAA-43AB-AA4D-439286F84A7C}" srcOrd="3" destOrd="0" parTransId="{B00D7F19-7D74-40D9-875D-AB3D6209ACCA}" sibTransId="{C55A4C57-AB94-425C-8831-787CD8FB4A62}"/>
    <dgm:cxn modelId="{678C5C2F-F23C-471B-8908-E4BAF50655D1}" type="presOf" srcId="{927CAF3E-B1B1-4D69-BB6F-A182FC6A28FA}" destId="{B3BFBB5F-B726-4DFC-8524-A9918BE3A9AE}" srcOrd="0" destOrd="0" presId="urn:microsoft.com/office/officeart/2005/8/layout/StepDownProcess"/>
    <dgm:cxn modelId="{0C1DD0D4-1204-46F3-B40D-C0D5695CA363}" srcId="{CB80FC78-3726-491E-921C-9F3702A9E1C7}" destId="{927CAF3E-B1B1-4D69-BB6F-A182FC6A28FA}" srcOrd="1" destOrd="0" parTransId="{914D1981-DEAF-4333-A5EC-1FEA82EA5745}" sibTransId="{0BCE66A4-2BD1-46A6-BB95-4122916F6885}"/>
    <dgm:cxn modelId="{D0ECA61C-A966-4E00-953D-548F94F16E06}" type="presParOf" srcId="{AFB90438-3186-4D4D-9BBA-D47828F13BE3}" destId="{AE45F8C5-6A08-4E2D-A6B4-2FF59169FC7C}" srcOrd="0" destOrd="0" presId="urn:microsoft.com/office/officeart/2005/8/layout/StepDownProcess"/>
    <dgm:cxn modelId="{260DC6AA-FC90-4BC9-9240-293CB080F270}" type="presParOf" srcId="{AE45F8C5-6A08-4E2D-A6B4-2FF59169FC7C}" destId="{3D3AA30F-78D0-4388-8924-A94B76F8E8BE}" srcOrd="0" destOrd="0" presId="urn:microsoft.com/office/officeart/2005/8/layout/StepDownProcess"/>
    <dgm:cxn modelId="{A2B57B29-71DF-424D-9265-635CCECD3E7B}" type="presParOf" srcId="{AE45F8C5-6A08-4E2D-A6B4-2FF59169FC7C}" destId="{E6BA14D1-C417-4860-AAEE-A8B72EADB483}" srcOrd="1" destOrd="0" presId="urn:microsoft.com/office/officeart/2005/8/layout/StepDownProcess"/>
    <dgm:cxn modelId="{1C6774EA-FE6E-4833-A216-5F9736911FC3}" type="presParOf" srcId="{AE45F8C5-6A08-4E2D-A6B4-2FF59169FC7C}" destId="{6E1674E1-8AB6-4512-B367-924FE3EE6B14}" srcOrd="2" destOrd="0" presId="urn:microsoft.com/office/officeart/2005/8/layout/StepDownProcess"/>
    <dgm:cxn modelId="{D42A0789-B5B3-447E-8FD7-7DF247F649D6}" type="presParOf" srcId="{AFB90438-3186-4D4D-9BBA-D47828F13BE3}" destId="{868124F0-C5E2-4C6B-A130-C5B83E7C0F21}" srcOrd="1" destOrd="0" presId="urn:microsoft.com/office/officeart/2005/8/layout/StepDownProcess"/>
    <dgm:cxn modelId="{173ABE74-9BF5-48C6-BA99-CD63CEF1763F}" type="presParOf" srcId="{AFB90438-3186-4D4D-9BBA-D47828F13BE3}" destId="{737DB5C9-32A4-4DA2-BB43-84DBF10A6085}" srcOrd="2" destOrd="0" presId="urn:microsoft.com/office/officeart/2005/8/layout/StepDownProcess"/>
    <dgm:cxn modelId="{604C831B-4454-4142-8756-F35AB3402126}" type="presParOf" srcId="{737DB5C9-32A4-4DA2-BB43-84DBF10A6085}" destId="{71A05658-9C13-424B-9056-8A66AFC3D73E}" srcOrd="0" destOrd="0" presId="urn:microsoft.com/office/officeart/2005/8/layout/StepDownProcess"/>
    <dgm:cxn modelId="{BA687CE4-814E-4D69-9ED2-489B92C273FE}" type="presParOf" srcId="{737DB5C9-32A4-4DA2-BB43-84DBF10A6085}" destId="{B3BFBB5F-B726-4DFC-8524-A9918BE3A9AE}" srcOrd="1" destOrd="0" presId="urn:microsoft.com/office/officeart/2005/8/layout/StepDownProcess"/>
    <dgm:cxn modelId="{B9DEAE89-C574-45D4-A122-8DE73DCDB82A}" type="presParOf" srcId="{737DB5C9-32A4-4DA2-BB43-84DBF10A6085}" destId="{628E29E9-4672-4307-948B-D526D4D7DC6D}" srcOrd="2" destOrd="0" presId="urn:microsoft.com/office/officeart/2005/8/layout/StepDownProcess"/>
    <dgm:cxn modelId="{C05D7CF8-B9D3-4629-BBC6-B0176BE97CDD}" type="presParOf" srcId="{AFB90438-3186-4D4D-9BBA-D47828F13BE3}" destId="{4A0CC8C2-F46E-4B1E-A71C-9D01EC90467A}" srcOrd="3" destOrd="0" presId="urn:microsoft.com/office/officeart/2005/8/layout/StepDownProcess"/>
    <dgm:cxn modelId="{5B5E4F92-2B83-45C5-8685-1796964332B9}" type="presParOf" srcId="{AFB90438-3186-4D4D-9BBA-D47828F13BE3}" destId="{C9B578C4-77BE-451C-9DA3-ABA2366E13C2}" srcOrd="4" destOrd="0" presId="urn:microsoft.com/office/officeart/2005/8/layout/StepDownProcess"/>
    <dgm:cxn modelId="{9D8EAEE0-7C26-40CE-BEBB-D4FA711D1501}" type="presParOf" srcId="{C9B578C4-77BE-451C-9DA3-ABA2366E13C2}" destId="{269D2816-1B3C-4B85-B2EB-6C28D6A20D98}" srcOrd="0" destOrd="0" presId="urn:microsoft.com/office/officeart/2005/8/layout/StepDownProcess"/>
    <dgm:cxn modelId="{20B405CD-DDD9-4F1B-8F5E-4B75FFB80FF3}" type="presParOf" srcId="{C9B578C4-77BE-451C-9DA3-ABA2366E13C2}" destId="{672D5AB6-8E86-49BA-A2DE-7B206F9F9337}" srcOrd="1" destOrd="0" presId="urn:microsoft.com/office/officeart/2005/8/layout/StepDownProcess"/>
    <dgm:cxn modelId="{B2C4B616-0003-4B4D-BA55-1ADC4A68FC8F}" type="presParOf" srcId="{C9B578C4-77BE-451C-9DA3-ABA2366E13C2}" destId="{1BADD9C0-2049-405D-B002-0187D9B456D7}" srcOrd="2" destOrd="0" presId="urn:microsoft.com/office/officeart/2005/8/layout/StepDownProcess"/>
    <dgm:cxn modelId="{731FC265-EE1E-41E2-8377-D140AD72936D}" type="presParOf" srcId="{AFB90438-3186-4D4D-9BBA-D47828F13BE3}" destId="{C8A30DFC-8642-4333-BF83-B97B0365ABA5}" srcOrd="5" destOrd="0" presId="urn:microsoft.com/office/officeart/2005/8/layout/StepDownProcess"/>
    <dgm:cxn modelId="{CDF3ECBF-C6D6-42ED-AE81-575600F61EC1}" type="presParOf" srcId="{AFB90438-3186-4D4D-9BBA-D47828F13BE3}" destId="{FA6F4890-CCC6-4EB2-BF3F-4C880462C1FB}" srcOrd="6" destOrd="0" presId="urn:microsoft.com/office/officeart/2005/8/layout/StepDownProcess"/>
    <dgm:cxn modelId="{9ED09F1C-1049-465E-A584-381E11A9D257}" type="presParOf" srcId="{FA6F4890-CCC6-4EB2-BF3F-4C880462C1FB}" destId="{8B4DD58A-79F5-44CA-98CE-32E8C14CA089}"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AA30F-78D0-4388-8924-A94B76F8E8BE}">
      <dsp:nvSpPr>
        <dsp:cNvPr id="0" name=""/>
        <dsp:cNvSpPr/>
      </dsp:nvSpPr>
      <dsp:spPr>
        <a:xfrm rot="5400000">
          <a:off x="688049" y="512422"/>
          <a:ext cx="450018" cy="51233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A14D1-C417-4860-AAEE-A8B72EADB483}">
      <dsp:nvSpPr>
        <dsp:cNvPr id="0" name=""/>
        <dsp:cNvSpPr/>
      </dsp:nvSpPr>
      <dsp:spPr>
        <a:xfrm>
          <a:off x="568821" y="13568"/>
          <a:ext cx="757566" cy="5302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latin typeface="Arial Black" pitchFamily="34" charset="0"/>
              <a:cs typeface="Times New Roman" pitchFamily="18" charset="0"/>
            </a:rPr>
            <a:t>Phase1:</a:t>
          </a:r>
          <a:r>
            <a:rPr lang="en-US" sz="600" kern="1200" dirty="0" smtClean="0">
              <a:solidFill>
                <a:schemeClr val="bg1"/>
              </a:solidFill>
              <a:latin typeface="Arial Black" pitchFamily="34" charset="0"/>
              <a:cs typeface="Times New Roman" pitchFamily="18" charset="0"/>
            </a:rPr>
            <a:t> Data Preprocessing</a:t>
          </a:r>
          <a:endParaRPr lang="en-IN" sz="600" kern="1200" dirty="0">
            <a:solidFill>
              <a:schemeClr val="bg1"/>
            </a:solidFill>
            <a:latin typeface="Arial Black" pitchFamily="34" charset="0"/>
          </a:endParaRPr>
        </a:p>
      </dsp:txBody>
      <dsp:txXfrm>
        <a:off x="594711" y="39458"/>
        <a:ext cx="705786" cy="478492"/>
      </dsp:txXfrm>
    </dsp:sp>
    <dsp:sp modelId="{6E1674E1-8AB6-4512-B367-924FE3EE6B14}">
      <dsp:nvSpPr>
        <dsp:cNvPr id="0" name=""/>
        <dsp:cNvSpPr/>
      </dsp:nvSpPr>
      <dsp:spPr>
        <a:xfrm>
          <a:off x="1326388" y="64141"/>
          <a:ext cx="550981" cy="428589"/>
        </a:xfrm>
        <a:prstGeom prst="rect">
          <a:avLst/>
        </a:prstGeom>
        <a:noFill/>
        <a:ln>
          <a:noFill/>
        </a:ln>
        <a:effectLst/>
      </dsp:spPr>
      <dsp:style>
        <a:lnRef idx="0">
          <a:scrgbClr r="0" g="0" b="0"/>
        </a:lnRef>
        <a:fillRef idx="0">
          <a:scrgbClr r="0" g="0" b="0"/>
        </a:fillRef>
        <a:effectRef idx="0">
          <a:scrgbClr r="0" g="0" b="0"/>
        </a:effectRef>
        <a:fontRef idx="minor"/>
      </dsp:style>
    </dsp:sp>
    <dsp:sp modelId="{71A05658-9C13-424B-9056-8A66AFC3D73E}">
      <dsp:nvSpPr>
        <dsp:cNvPr id="0" name=""/>
        <dsp:cNvSpPr/>
      </dsp:nvSpPr>
      <dsp:spPr>
        <a:xfrm rot="5400000">
          <a:off x="1316152" y="1108093"/>
          <a:ext cx="450018" cy="51233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BFBB5F-B726-4DFC-8524-A9918BE3A9AE}">
      <dsp:nvSpPr>
        <dsp:cNvPr id="0" name=""/>
        <dsp:cNvSpPr/>
      </dsp:nvSpPr>
      <dsp:spPr>
        <a:xfrm>
          <a:off x="1196925" y="609238"/>
          <a:ext cx="757566" cy="5302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latin typeface="Arial Black" pitchFamily="34" charset="0"/>
              <a:cs typeface="Times New Roman" pitchFamily="18" charset="0"/>
            </a:rPr>
            <a:t>Phase2: </a:t>
          </a:r>
          <a:r>
            <a:rPr lang="en-US" sz="600" kern="1200" dirty="0" smtClean="0">
              <a:solidFill>
                <a:schemeClr val="bg1"/>
              </a:solidFill>
              <a:latin typeface="Arial Black" pitchFamily="34" charset="0"/>
              <a:cs typeface="Times New Roman" pitchFamily="18" charset="0"/>
            </a:rPr>
            <a:t>Feature Extraction</a:t>
          </a:r>
          <a:endParaRPr lang="en-IN" sz="600" kern="1200" dirty="0">
            <a:solidFill>
              <a:schemeClr val="bg1"/>
            </a:solidFill>
            <a:latin typeface="Arial Black" pitchFamily="34" charset="0"/>
          </a:endParaRPr>
        </a:p>
      </dsp:txBody>
      <dsp:txXfrm>
        <a:off x="1222815" y="635128"/>
        <a:ext cx="705786" cy="478492"/>
      </dsp:txXfrm>
    </dsp:sp>
    <dsp:sp modelId="{628E29E9-4672-4307-948B-D526D4D7DC6D}">
      <dsp:nvSpPr>
        <dsp:cNvPr id="0" name=""/>
        <dsp:cNvSpPr/>
      </dsp:nvSpPr>
      <dsp:spPr>
        <a:xfrm>
          <a:off x="1954491" y="659812"/>
          <a:ext cx="550981" cy="428589"/>
        </a:xfrm>
        <a:prstGeom prst="rect">
          <a:avLst/>
        </a:prstGeom>
        <a:noFill/>
        <a:ln>
          <a:noFill/>
        </a:ln>
        <a:effectLst/>
      </dsp:spPr>
      <dsp:style>
        <a:lnRef idx="0">
          <a:scrgbClr r="0" g="0" b="0"/>
        </a:lnRef>
        <a:fillRef idx="0">
          <a:scrgbClr r="0" g="0" b="0"/>
        </a:fillRef>
        <a:effectRef idx="0">
          <a:scrgbClr r="0" g="0" b="0"/>
        </a:effectRef>
        <a:fontRef idx="minor"/>
      </dsp:style>
    </dsp:sp>
    <dsp:sp modelId="{269D2816-1B3C-4B85-B2EB-6C28D6A20D98}">
      <dsp:nvSpPr>
        <dsp:cNvPr id="0" name=""/>
        <dsp:cNvSpPr/>
      </dsp:nvSpPr>
      <dsp:spPr>
        <a:xfrm rot="5400000">
          <a:off x="1944255" y="1703764"/>
          <a:ext cx="450018" cy="51233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D5AB6-8E86-49BA-A2DE-7B206F9F9337}">
      <dsp:nvSpPr>
        <dsp:cNvPr id="0" name=""/>
        <dsp:cNvSpPr/>
      </dsp:nvSpPr>
      <dsp:spPr>
        <a:xfrm>
          <a:off x="1825028" y="1204909"/>
          <a:ext cx="757566" cy="5302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latin typeface="Arial Black" pitchFamily="34" charset="0"/>
              <a:cs typeface="Times New Roman" pitchFamily="18" charset="0"/>
            </a:rPr>
            <a:t>Phase3:</a:t>
          </a:r>
          <a:r>
            <a:rPr lang="en-US" sz="600" kern="1200" dirty="0" smtClean="0">
              <a:solidFill>
                <a:schemeClr val="bg1"/>
              </a:solidFill>
              <a:latin typeface="Arial Black" pitchFamily="34" charset="0"/>
              <a:cs typeface="Times New Roman" pitchFamily="18" charset="0"/>
            </a:rPr>
            <a:t> Feature weighting using PSO and GA algorithms</a:t>
          </a:r>
          <a:endParaRPr lang="en-IN" sz="600" kern="1200" dirty="0">
            <a:solidFill>
              <a:schemeClr val="bg1"/>
            </a:solidFill>
            <a:latin typeface="Arial Black" pitchFamily="34" charset="0"/>
          </a:endParaRPr>
        </a:p>
      </dsp:txBody>
      <dsp:txXfrm>
        <a:off x="1850918" y="1230799"/>
        <a:ext cx="705786" cy="478492"/>
      </dsp:txXfrm>
    </dsp:sp>
    <dsp:sp modelId="{1BADD9C0-2049-405D-B002-0187D9B456D7}">
      <dsp:nvSpPr>
        <dsp:cNvPr id="0" name=""/>
        <dsp:cNvSpPr/>
      </dsp:nvSpPr>
      <dsp:spPr>
        <a:xfrm>
          <a:off x="2582594" y="1255482"/>
          <a:ext cx="550981" cy="428589"/>
        </a:xfrm>
        <a:prstGeom prst="rect">
          <a:avLst/>
        </a:prstGeom>
        <a:noFill/>
        <a:ln>
          <a:noFill/>
        </a:ln>
        <a:effectLst/>
      </dsp:spPr>
      <dsp:style>
        <a:lnRef idx="0">
          <a:scrgbClr r="0" g="0" b="0"/>
        </a:lnRef>
        <a:fillRef idx="0">
          <a:scrgbClr r="0" g="0" b="0"/>
        </a:fillRef>
        <a:effectRef idx="0">
          <a:scrgbClr r="0" g="0" b="0"/>
        </a:effectRef>
        <a:fontRef idx="minor"/>
      </dsp:style>
    </dsp:sp>
    <dsp:sp modelId="{8B4DD58A-79F5-44CA-98CE-32E8C14CA089}">
      <dsp:nvSpPr>
        <dsp:cNvPr id="0" name=""/>
        <dsp:cNvSpPr/>
      </dsp:nvSpPr>
      <dsp:spPr>
        <a:xfrm>
          <a:off x="2453131" y="1800579"/>
          <a:ext cx="757566" cy="5302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latin typeface="Arial Black" pitchFamily="34" charset="0"/>
              <a:cs typeface="Times New Roman" pitchFamily="18" charset="0"/>
            </a:rPr>
            <a:t>Phase4:</a:t>
          </a:r>
          <a:r>
            <a:rPr lang="en-US" sz="600" kern="1200" dirty="0" smtClean="0">
              <a:solidFill>
                <a:schemeClr val="bg1"/>
              </a:solidFill>
              <a:latin typeface="Arial Black" pitchFamily="34" charset="0"/>
              <a:cs typeface="Times New Roman" pitchFamily="18" charset="0"/>
            </a:rPr>
            <a:t> Bug prioritization based on severity</a:t>
          </a:r>
          <a:endParaRPr lang="en-IN" sz="600" kern="1200" dirty="0">
            <a:solidFill>
              <a:schemeClr val="bg1"/>
            </a:solidFill>
            <a:latin typeface="Arial Black" pitchFamily="34" charset="0"/>
          </a:endParaRPr>
        </a:p>
      </dsp:txBody>
      <dsp:txXfrm>
        <a:off x="2479021" y="1826469"/>
        <a:ext cx="705786" cy="47849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cdr:x>
      <cdr:y>0.0468</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636176"/>
          <a:ext cx="14149138" cy="1295790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8C99E40-4BF9-4A7E-BF50-D8A946D7297A}" type="datetimeFigureOut">
              <a:rPr lang="en-IN" smtClean="0"/>
              <a:t>27-04-2023</a:t>
            </a:fld>
            <a:endParaRPr lang="en-IN"/>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4B8E422-4266-4A97-9929-262663505135}" type="slidenum">
              <a:rPr lang="en-IN" smtClean="0"/>
              <a:t>‹#›</a:t>
            </a:fld>
            <a:endParaRPr lang="en-IN"/>
          </a:p>
        </p:txBody>
      </p:sp>
    </p:spTree>
    <p:extLst>
      <p:ext uri="{BB962C8B-B14F-4D97-AF65-F5344CB8AC3E}">
        <p14:creationId xmlns:p14="http://schemas.microsoft.com/office/powerpoint/2010/main" val="659512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D1CB04D-1C75-43E0-9B64-B7DDAA42BB2C}" type="datetimeFigureOut">
              <a:rPr lang="en-US" smtClean="0"/>
              <a:t>4/27/2023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248900" rtl="0" eaLnBrk="1" latinLnBrk="0" hangingPunct="1">
      <a:defRPr sz="300" kern="1200">
        <a:solidFill>
          <a:schemeClr val="tx1"/>
        </a:solidFill>
        <a:latin typeface="+mn-lt"/>
        <a:ea typeface="+mn-ea"/>
        <a:cs typeface="+mn-cs"/>
      </a:defRPr>
    </a:lvl1pPr>
    <a:lvl2pPr marL="124450" algn="l" defTabSz="248900" rtl="0" eaLnBrk="1" latinLnBrk="0" hangingPunct="1">
      <a:defRPr sz="300" kern="1200">
        <a:solidFill>
          <a:schemeClr val="tx1"/>
        </a:solidFill>
        <a:latin typeface="+mn-lt"/>
        <a:ea typeface="+mn-ea"/>
        <a:cs typeface="+mn-cs"/>
      </a:defRPr>
    </a:lvl2pPr>
    <a:lvl3pPr marL="248900" algn="l" defTabSz="248900" rtl="0" eaLnBrk="1" latinLnBrk="0" hangingPunct="1">
      <a:defRPr sz="300" kern="1200">
        <a:solidFill>
          <a:schemeClr val="tx1"/>
        </a:solidFill>
        <a:latin typeface="+mn-lt"/>
        <a:ea typeface="+mn-ea"/>
        <a:cs typeface="+mn-cs"/>
      </a:defRPr>
    </a:lvl3pPr>
    <a:lvl4pPr marL="373350" algn="l" defTabSz="248900" rtl="0" eaLnBrk="1" latinLnBrk="0" hangingPunct="1">
      <a:defRPr sz="300" kern="1200">
        <a:solidFill>
          <a:schemeClr val="tx1"/>
        </a:solidFill>
        <a:latin typeface="+mn-lt"/>
        <a:ea typeface="+mn-ea"/>
        <a:cs typeface="+mn-cs"/>
      </a:defRPr>
    </a:lvl4pPr>
    <a:lvl5pPr marL="497799" algn="l" defTabSz="248900" rtl="0" eaLnBrk="1" latinLnBrk="0" hangingPunct="1">
      <a:defRPr sz="300" kern="1200">
        <a:solidFill>
          <a:schemeClr val="tx1"/>
        </a:solidFill>
        <a:latin typeface="+mn-lt"/>
        <a:ea typeface="+mn-ea"/>
        <a:cs typeface="+mn-cs"/>
      </a:defRPr>
    </a:lvl5pPr>
    <a:lvl6pPr marL="622249" algn="l" defTabSz="248900" rtl="0" eaLnBrk="1" latinLnBrk="0" hangingPunct="1">
      <a:defRPr sz="300" kern="1200">
        <a:solidFill>
          <a:schemeClr val="tx1"/>
        </a:solidFill>
        <a:latin typeface="+mn-lt"/>
        <a:ea typeface="+mn-ea"/>
        <a:cs typeface="+mn-cs"/>
      </a:defRPr>
    </a:lvl6pPr>
    <a:lvl7pPr marL="746699" algn="l" defTabSz="248900" rtl="0" eaLnBrk="1" latinLnBrk="0" hangingPunct="1">
      <a:defRPr sz="300" kern="1200">
        <a:solidFill>
          <a:schemeClr val="tx1"/>
        </a:solidFill>
        <a:latin typeface="+mn-lt"/>
        <a:ea typeface="+mn-ea"/>
        <a:cs typeface="+mn-cs"/>
      </a:defRPr>
    </a:lvl7pPr>
    <a:lvl8pPr marL="871149" algn="l" defTabSz="248900" rtl="0" eaLnBrk="1" latinLnBrk="0" hangingPunct="1">
      <a:defRPr sz="300" kern="1200">
        <a:solidFill>
          <a:schemeClr val="tx1"/>
        </a:solidFill>
        <a:latin typeface="+mn-lt"/>
        <a:ea typeface="+mn-ea"/>
        <a:cs typeface="+mn-cs"/>
      </a:defRPr>
    </a:lvl8pPr>
    <a:lvl9pPr marL="995599" algn="l" defTabSz="248900" rtl="0" eaLnBrk="1" latinLnBrk="0" hangingPunct="1">
      <a:defRPr sz="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78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100"/>
            </a:lvl1pPr>
            <a:lvl2pPr marL="597359" indent="0" algn="ctr">
              <a:buNone/>
              <a:defRPr sz="2600"/>
            </a:lvl2pPr>
            <a:lvl3pPr marL="1194718" indent="0" algn="ctr">
              <a:buNone/>
              <a:defRPr sz="2400"/>
            </a:lvl3pPr>
            <a:lvl4pPr marL="1792078" indent="0" algn="ctr">
              <a:buNone/>
              <a:defRPr sz="2100"/>
            </a:lvl4pPr>
            <a:lvl5pPr marL="2389437" indent="0" algn="ctr">
              <a:buNone/>
              <a:defRPr sz="2100"/>
            </a:lvl5pPr>
            <a:lvl6pPr marL="2986796" indent="0" algn="ctr">
              <a:buNone/>
              <a:defRPr sz="2100"/>
            </a:lvl6pPr>
            <a:lvl7pPr marL="3584155" indent="0" algn="ctr">
              <a:buNone/>
              <a:defRPr sz="2100"/>
            </a:lvl7pPr>
            <a:lvl8pPr marL="4181515" indent="0" algn="ctr">
              <a:buNone/>
              <a:defRPr sz="2100"/>
            </a:lvl8pPr>
            <a:lvl9pPr marL="4778874"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8792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27192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94605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56738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78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100">
                <a:solidFill>
                  <a:schemeClr val="tx1"/>
                </a:solidFill>
              </a:defRPr>
            </a:lvl1pPr>
            <a:lvl2pPr marL="597359" indent="0">
              <a:buNone/>
              <a:defRPr sz="2600">
                <a:solidFill>
                  <a:schemeClr val="tx1">
                    <a:tint val="75000"/>
                  </a:schemeClr>
                </a:solidFill>
              </a:defRPr>
            </a:lvl2pPr>
            <a:lvl3pPr marL="1194718" indent="0">
              <a:buNone/>
              <a:defRPr sz="2400">
                <a:solidFill>
                  <a:schemeClr val="tx1">
                    <a:tint val="75000"/>
                  </a:schemeClr>
                </a:solidFill>
              </a:defRPr>
            </a:lvl3pPr>
            <a:lvl4pPr marL="1792078" indent="0">
              <a:buNone/>
              <a:defRPr sz="2100">
                <a:solidFill>
                  <a:schemeClr val="tx1">
                    <a:tint val="75000"/>
                  </a:schemeClr>
                </a:solidFill>
              </a:defRPr>
            </a:lvl4pPr>
            <a:lvl5pPr marL="2389437" indent="0">
              <a:buNone/>
              <a:defRPr sz="2100">
                <a:solidFill>
                  <a:schemeClr val="tx1">
                    <a:tint val="75000"/>
                  </a:schemeClr>
                </a:solidFill>
              </a:defRPr>
            </a:lvl5pPr>
            <a:lvl6pPr marL="2986796" indent="0">
              <a:buNone/>
              <a:defRPr sz="2100">
                <a:solidFill>
                  <a:schemeClr val="tx1">
                    <a:tint val="75000"/>
                  </a:schemeClr>
                </a:solidFill>
              </a:defRPr>
            </a:lvl6pPr>
            <a:lvl7pPr marL="3584155" indent="0">
              <a:buNone/>
              <a:defRPr sz="2100">
                <a:solidFill>
                  <a:schemeClr val="tx1">
                    <a:tint val="75000"/>
                  </a:schemeClr>
                </a:solidFill>
              </a:defRPr>
            </a:lvl7pPr>
            <a:lvl8pPr marL="4181515" indent="0">
              <a:buNone/>
              <a:defRPr sz="2100">
                <a:solidFill>
                  <a:schemeClr val="tx1">
                    <a:tint val="75000"/>
                  </a:schemeClr>
                </a:solidFill>
              </a:defRPr>
            </a:lvl8pPr>
            <a:lvl9pPr marL="4778874"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7901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76751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8"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100" b="1"/>
            </a:lvl1pPr>
            <a:lvl2pPr marL="597359" indent="0">
              <a:buNone/>
              <a:defRPr sz="2600" b="1"/>
            </a:lvl2pPr>
            <a:lvl3pPr marL="1194718" indent="0">
              <a:buNone/>
              <a:defRPr sz="2400" b="1"/>
            </a:lvl3pPr>
            <a:lvl4pPr marL="1792078" indent="0">
              <a:buNone/>
              <a:defRPr sz="2100" b="1"/>
            </a:lvl4pPr>
            <a:lvl5pPr marL="2389437" indent="0">
              <a:buNone/>
              <a:defRPr sz="2100" b="1"/>
            </a:lvl5pPr>
            <a:lvl6pPr marL="2986796" indent="0">
              <a:buNone/>
              <a:defRPr sz="2100" b="1"/>
            </a:lvl6pPr>
            <a:lvl7pPr marL="3584155" indent="0">
              <a:buNone/>
              <a:defRPr sz="2100" b="1"/>
            </a:lvl7pPr>
            <a:lvl8pPr marL="4181515" indent="0">
              <a:buNone/>
              <a:defRPr sz="2100" b="1"/>
            </a:lvl8pPr>
            <a:lvl9pPr marL="4778874" indent="0">
              <a:buNone/>
              <a:defRPr sz="210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8" cy="1153477"/>
          </a:xfrm>
        </p:spPr>
        <p:txBody>
          <a:bodyPr anchor="b"/>
          <a:lstStyle>
            <a:lvl1pPr marL="0" indent="0">
              <a:buNone/>
              <a:defRPr sz="3100" b="1"/>
            </a:lvl1pPr>
            <a:lvl2pPr marL="597359" indent="0">
              <a:buNone/>
              <a:defRPr sz="2600" b="1"/>
            </a:lvl2pPr>
            <a:lvl3pPr marL="1194718" indent="0">
              <a:buNone/>
              <a:defRPr sz="2400" b="1"/>
            </a:lvl3pPr>
            <a:lvl4pPr marL="1792078" indent="0">
              <a:buNone/>
              <a:defRPr sz="2100" b="1"/>
            </a:lvl4pPr>
            <a:lvl5pPr marL="2389437" indent="0">
              <a:buNone/>
              <a:defRPr sz="2100" b="1"/>
            </a:lvl5pPr>
            <a:lvl6pPr marL="2986796" indent="0">
              <a:buNone/>
              <a:defRPr sz="2100" b="1"/>
            </a:lvl6pPr>
            <a:lvl7pPr marL="3584155" indent="0">
              <a:buNone/>
              <a:defRPr sz="2100" b="1"/>
            </a:lvl7pPr>
            <a:lvl8pPr marL="4181515" indent="0">
              <a:buNone/>
              <a:defRPr sz="2100" b="1"/>
            </a:lvl8pPr>
            <a:lvl9pPr marL="4778874" indent="0">
              <a:buNone/>
              <a:defRPr sz="2100" b="1"/>
            </a:lvl9pPr>
          </a:lstStyle>
          <a:p>
            <a:pPr lvl="0"/>
            <a:r>
              <a:rPr lang="en-US"/>
              <a:t>Edit Master text styles</a:t>
            </a:r>
          </a:p>
        </p:txBody>
      </p:sp>
      <p:sp>
        <p:nvSpPr>
          <p:cNvPr id="6" name="Content Placeholder 5"/>
          <p:cNvSpPr>
            <a:spLocks noGrp="1"/>
          </p:cNvSpPr>
          <p:nvPr>
            <p:ph sz="quarter" idx="4"/>
          </p:nvPr>
        </p:nvSpPr>
        <p:spPr>
          <a:xfrm>
            <a:off x="6480811" y="3507105"/>
            <a:ext cx="5442348"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505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361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27921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5442348" y="1382397"/>
            <a:ext cx="6480810" cy="6823075"/>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100"/>
            </a:lvl1pPr>
            <a:lvl2pPr marL="597359" indent="0">
              <a:buNone/>
              <a:defRPr sz="1800"/>
            </a:lvl2pPr>
            <a:lvl3pPr marL="1194718" indent="0">
              <a:buNone/>
              <a:defRPr sz="1600"/>
            </a:lvl3pPr>
            <a:lvl4pPr marL="1792078" indent="0">
              <a:buNone/>
              <a:defRPr sz="1300"/>
            </a:lvl4pPr>
            <a:lvl5pPr marL="2389437" indent="0">
              <a:buNone/>
              <a:defRPr sz="1300"/>
            </a:lvl5pPr>
            <a:lvl6pPr marL="2986796" indent="0">
              <a:buNone/>
              <a:defRPr sz="1300"/>
            </a:lvl6pPr>
            <a:lvl7pPr marL="3584155" indent="0">
              <a:buNone/>
              <a:defRPr sz="1300"/>
            </a:lvl7pPr>
            <a:lvl8pPr marL="4181515" indent="0">
              <a:buNone/>
              <a:defRPr sz="1300"/>
            </a:lvl8pPr>
            <a:lvl9pPr marL="4778874" indent="0">
              <a:buNone/>
              <a:defRPr sz="13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54283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8" y="1382397"/>
            <a:ext cx="6480810" cy="6823075"/>
          </a:xfrm>
        </p:spPr>
        <p:txBody>
          <a:bodyPr anchor="t"/>
          <a:lstStyle>
            <a:lvl1pPr marL="0" indent="0">
              <a:buNone/>
              <a:defRPr sz="4200"/>
            </a:lvl1pPr>
            <a:lvl2pPr marL="597359" indent="0">
              <a:buNone/>
              <a:defRPr sz="3700"/>
            </a:lvl2pPr>
            <a:lvl3pPr marL="1194718" indent="0">
              <a:buNone/>
              <a:defRPr sz="3100"/>
            </a:lvl3pPr>
            <a:lvl4pPr marL="1792078" indent="0">
              <a:buNone/>
              <a:defRPr sz="2600"/>
            </a:lvl4pPr>
            <a:lvl5pPr marL="2389437" indent="0">
              <a:buNone/>
              <a:defRPr sz="2600"/>
            </a:lvl5pPr>
            <a:lvl6pPr marL="2986796" indent="0">
              <a:buNone/>
              <a:defRPr sz="2600"/>
            </a:lvl6pPr>
            <a:lvl7pPr marL="3584155" indent="0">
              <a:buNone/>
              <a:defRPr sz="2600"/>
            </a:lvl7pPr>
            <a:lvl8pPr marL="4181515" indent="0">
              <a:buNone/>
              <a:defRPr sz="2600"/>
            </a:lvl8pPr>
            <a:lvl9pPr marL="4778874" indent="0">
              <a:buNone/>
              <a:defRPr sz="26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100"/>
            </a:lvl1pPr>
            <a:lvl2pPr marL="597359" indent="0">
              <a:buNone/>
              <a:defRPr sz="1800"/>
            </a:lvl2pPr>
            <a:lvl3pPr marL="1194718" indent="0">
              <a:buNone/>
              <a:defRPr sz="1600"/>
            </a:lvl3pPr>
            <a:lvl4pPr marL="1792078" indent="0">
              <a:buNone/>
              <a:defRPr sz="1300"/>
            </a:lvl4pPr>
            <a:lvl5pPr marL="2389437" indent="0">
              <a:buNone/>
              <a:defRPr sz="1300"/>
            </a:lvl5pPr>
            <a:lvl6pPr marL="2986796" indent="0">
              <a:buNone/>
              <a:defRPr sz="1300"/>
            </a:lvl6pPr>
            <a:lvl7pPr marL="3584155" indent="0">
              <a:buNone/>
              <a:defRPr sz="1300"/>
            </a:lvl7pPr>
            <a:lvl8pPr marL="4181515" indent="0">
              <a:buNone/>
              <a:defRPr sz="1300"/>
            </a:lvl8pPr>
            <a:lvl9pPr marL="4778874" indent="0">
              <a:buNone/>
              <a:defRPr sz="13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958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24890" tIns="12445" rIns="24890" bIns="12445"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24890" tIns="12445" rIns="24890" bIns="12445"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24890" tIns="12445" rIns="24890" bIns="12445" rtlCol="0" anchor="ctr"/>
          <a:lstStyle>
            <a:lvl1pPr algn="l">
              <a:defRPr sz="1600">
                <a:solidFill>
                  <a:schemeClr val="tx1">
                    <a:tint val="75000"/>
                  </a:schemeClr>
                </a:solidFill>
              </a:defRPr>
            </a:lvl1pPr>
          </a:lstStyle>
          <a:p>
            <a:fld id="{3F135061-2F74-46D4-9F8F-C77EF304855D}" type="datetimeFigureOut">
              <a:rPr lang="en-US" smtClean="0"/>
              <a:t>4/27/2023</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24890" tIns="12445" rIns="24890" bIns="12445"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24890" tIns="12445" rIns="24890" bIns="12445" rtlCol="0" anchor="ctr"/>
          <a:lstStyle>
            <a:lvl1pPr algn="r">
              <a:defRPr sz="16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3359141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194718" rtl="0" eaLnBrk="1" latinLnBrk="0" hangingPunct="1">
        <a:lnSpc>
          <a:spcPct val="90000"/>
        </a:lnSpc>
        <a:spcBef>
          <a:spcPct val="0"/>
        </a:spcBef>
        <a:buNone/>
        <a:defRPr sz="5700" kern="1200">
          <a:solidFill>
            <a:schemeClr val="tx1"/>
          </a:solidFill>
          <a:latin typeface="+mj-lt"/>
          <a:ea typeface="+mj-ea"/>
          <a:cs typeface="+mj-cs"/>
        </a:defRPr>
      </a:lvl1pPr>
    </p:titleStyle>
    <p:bodyStyle>
      <a:lvl1pPr marL="298680" indent="-298680" algn="l" defTabSz="1194718" rtl="0" eaLnBrk="1" latinLnBrk="0" hangingPunct="1">
        <a:lnSpc>
          <a:spcPct val="90000"/>
        </a:lnSpc>
        <a:spcBef>
          <a:spcPts val="1307"/>
        </a:spcBef>
        <a:buFont typeface="Arial" panose="020B0604020202020204" pitchFamily="34" charset="0"/>
        <a:buChar char="•"/>
        <a:defRPr sz="3700" kern="1200">
          <a:solidFill>
            <a:schemeClr val="tx1"/>
          </a:solidFill>
          <a:latin typeface="+mn-lt"/>
          <a:ea typeface="+mn-ea"/>
          <a:cs typeface="+mn-cs"/>
        </a:defRPr>
      </a:lvl1pPr>
      <a:lvl2pPr marL="896039" indent="-298680" algn="l" defTabSz="1194718" rtl="0" eaLnBrk="1" latinLnBrk="0" hangingPunct="1">
        <a:lnSpc>
          <a:spcPct val="90000"/>
        </a:lnSpc>
        <a:spcBef>
          <a:spcPts val="653"/>
        </a:spcBef>
        <a:buFont typeface="Arial" panose="020B0604020202020204" pitchFamily="34" charset="0"/>
        <a:buChar char="•"/>
        <a:defRPr sz="3100" kern="1200">
          <a:solidFill>
            <a:schemeClr val="tx1"/>
          </a:solidFill>
          <a:latin typeface="+mn-lt"/>
          <a:ea typeface="+mn-ea"/>
          <a:cs typeface="+mn-cs"/>
        </a:defRPr>
      </a:lvl2pPr>
      <a:lvl3pPr marL="1493398" indent="-298680" algn="l" defTabSz="1194718" rtl="0" eaLnBrk="1" latinLnBrk="0" hangingPunct="1">
        <a:lnSpc>
          <a:spcPct val="90000"/>
        </a:lnSpc>
        <a:spcBef>
          <a:spcPts val="653"/>
        </a:spcBef>
        <a:buFont typeface="Arial" panose="020B0604020202020204" pitchFamily="34" charset="0"/>
        <a:buChar char="•"/>
        <a:defRPr sz="2600" kern="1200">
          <a:solidFill>
            <a:schemeClr val="tx1"/>
          </a:solidFill>
          <a:latin typeface="+mn-lt"/>
          <a:ea typeface="+mn-ea"/>
          <a:cs typeface="+mn-cs"/>
        </a:defRPr>
      </a:lvl3pPr>
      <a:lvl4pPr marL="2090757"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4pPr>
      <a:lvl5pPr marL="2688117"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5pPr>
      <a:lvl6pPr marL="3285476"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6pPr>
      <a:lvl7pPr marL="3882835"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7pPr>
      <a:lvl8pPr marL="4480194"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8pPr>
      <a:lvl9pPr marL="5077553" indent="-298680" algn="l" defTabSz="1194718" rtl="0" eaLnBrk="1" latinLnBrk="0" hangingPunct="1">
        <a:lnSpc>
          <a:spcPct val="90000"/>
        </a:lnSpc>
        <a:spcBef>
          <a:spcPts val="653"/>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194718" rtl="0" eaLnBrk="1" latinLnBrk="0" hangingPunct="1">
        <a:defRPr sz="2400" kern="1200">
          <a:solidFill>
            <a:schemeClr val="tx1"/>
          </a:solidFill>
          <a:latin typeface="+mn-lt"/>
          <a:ea typeface="+mn-ea"/>
          <a:cs typeface="+mn-cs"/>
        </a:defRPr>
      </a:lvl1pPr>
      <a:lvl2pPr marL="597359" algn="l" defTabSz="1194718" rtl="0" eaLnBrk="1" latinLnBrk="0" hangingPunct="1">
        <a:defRPr sz="2400" kern="1200">
          <a:solidFill>
            <a:schemeClr val="tx1"/>
          </a:solidFill>
          <a:latin typeface="+mn-lt"/>
          <a:ea typeface="+mn-ea"/>
          <a:cs typeface="+mn-cs"/>
        </a:defRPr>
      </a:lvl2pPr>
      <a:lvl3pPr marL="1194718" algn="l" defTabSz="1194718" rtl="0" eaLnBrk="1" latinLnBrk="0" hangingPunct="1">
        <a:defRPr sz="2400" kern="1200">
          <a:solidFill>
            <a:schemeClr val="tx1"/>
          </a:solidFill>
          <a:latin typeface="+mn-lt"/>
          <a:ea typeface="+mn-ea"/>
          <a:cs typeface="+mn-cs"/>
        </a:defRPr>
      </a:lvl3pPr>
      <a:lvl4pPr marL="1792078" algn="l" defTabSz="1194718" rtl="0" eaLnBrk="1" latinLnBrk="0" hangingPunct="1">
        <a:defRPr sz="2400" kern="1200">
          <a:solidFill>
            <a:schemeClr val="tx1"/>
          </a:solidFill>
          <a:latin typeface="+mn-lt"/>
          <a:ea typeface="+mn-ea"/>
          <a:cs typeface="+mn-cs"/>
        </a:defRPr>
      </a:lvl4pPr>
      <a:lvl5pPr marL="2389437" algn="l" defTabSz="1194718" rtl="0" eaLnBrk="1" latinLnBrk="0" hangingPunct="1">
        <a:defRPr sz="2400" kern="1200">
          <a:solidFill>
            <a:schemeClr val="tx1"/>
          </a:solidFill>
          <a:latin typeface="+mn-lt"/>
          <a:ea typeface="+mn-ea"/>
          <a:cs typeface="+mn-cs"/>
        </a:defRPr>
      </a:lvl5pPr>
      <a:lvl6pPr marL="2986796" algn="l" defTabSz="1194718" rtl="0" eaLnBrk="1" latinLnBrk="0" hangingPunct="1">
        <a:defRPr sz="2400" kern="1200">
          <a:solidFill>
            <a:schemeClr val="tx1"/>
          </a:solidFill>
          <a:latin typeface="+mn-lt"/>
          <a:ea typeface="+mn-ea"/>
          <a:cs typeface="+mn-cs"/>
        </a:defRPr>
      </a:lvl6pPr>
      <a:lvl7pPr marL="3584155" algn="l" defTabSz="1194718" rtl="0" eaLnBrk="1" latinLnBrk="0" hangingPunct="1">
        <a:defRPr sz="2400" kern="1200">
          <a:solidFill>
            <a:schemeClr val="tx1"/>
          </a:solidFill>
          <a:latin typeface="+mn-lt"/>
          <a:ea typeface="+mn-ea"/>
          <a:cs typeface="+mn-cs"/>
        </a:defRPr>
      </a:lvl7pPr>
      <a:lvl8pPr marL="4181515" algn="l" defTabSz="1194718" rtl="0" eaLnBrk="1" latinLnBrk="0" hangingPunct="1">
        <a:defRPr sz="2400" kern="1200">
          <a:solidFill>
            <a:schemeClr val="tx1"/>
          </a:solidFill>
          <a:latin typeface="+mn-lt"/>
          <a:ea typeface="+mn-ea"/>
          <a:cs typeface="+mn-cs"/>
        </a:defRPr>
      </a:lvl8pPr>
      <a:lvl9pPr marL="4778874" algn="l" defTabSz="119471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hart" Target="../charts/chart1.xml"/><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32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D70370-E93F-4514-A27C-F3366B01BF17}"/>
              </a:ext>
            </a:extLst>
          </p:cNvPr>
          <p:cNvSpPr/>
          <p:nvPr/>
        </p:nvSpPr>
        <p:spPr>
          <a:xfrm>
            <a:off x="4030133" y="1831340"/>
            <a:ext cx="4741334" cy="5422900"/>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lIns="24890" tIns="12445" rIns="24890" bIns="12445" rtlCol="0" anchor="ctr"/>
          <a:lstStyle/>
          <a:p>
            <a:pPr algn="ctr"/>
            <a:endParaRPr lang="en-US"/>
          </a:p>
        </p:txBody>
      </p:sp>
      <p:sp>
        <p:nvSpPr>
          <p:cNvPr id="16" name="Rectangle 15">
            <a:extLst>
              <a:ext uri="{FF2B5EF4-FFF2-40B4-BE49-F238E27FC236}">
                <a16:creationId xmlns:a16="http://schemas.microsoft.com/office/drawing/2014/main" xmlns="" id="{678733BE-059C-47B7-9415-5ADF2F3024F1}"/>
              </a:ext>
            </a:extLst>
          </p:cNvPr>
          <p:cNvSpPr/>
          <p:nvPr/>
        </p:nvSpPr>
        <p:spPr>
          <a:xfrm>
            <a:off x="0" y="1796662"/>
            <a:ext cx="4030133" cy="7804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560" tIns="174230" rIns="99560" bIns="12445" rtlCol="0" anchor="t" anchorCtr="0"/>
          <a:lstStyle/>
          <a:p>
            <a:pPr>
              <a:spcAft>
                <a:spcPts val="327"/>
              </a:spcAft>
            </a:pPr>
            <a:r>
              <a:rPr lang="en-US" sz="1400" b="1" dirty="0" smtClean="0">
                <a:solidFill>
                  <a:prstClr val="black"/>
                </a:solidFill>
                <a:latin typeface="Arial Black" pitchFamily="34" charset="0"/>
                <a:cs typeface="Arial" panose="020B0604020202020204" pitchFamily="34" charset="0"/>
              </a:rPr>
              <a:t>PROBLEM STATEMENT</a:t>
            </a:r>
          </a:p>
          <a:p>
            <a:pPr algn="just">
              <a:spcAft>
                <a:spcPts val="327"/>
              </a:spcAft>
            </a:pPr>
            <a:r>
              <a:rPr lang="en-IN" sz="1400" dirty="0">
                <a:solidFill>
                  <a:schemeClr val="tx1"/>
                </a:solidFill>
                <a:cs typeface="Times New Roman" pitchFamily="18" charset="0"/>
              </a:rPr>
              <a:t>Bug prioritization is a crucial task in software development, where it involves prioritizing the bugs based on their criticality to ensure that the most critical bugs are fixed first. However, manual bug prioritization is often time-consuming and may lead to biases, especially in large software projects. To address this issue, meta-heuristic algorithms have been proposed as a way to automate the bug prioritization process.</a:t>
            </a:r>
            <a:endParaRPr lang="en-US" sz="1400" b="1" dirty="0">
              <a:solidFill>
                <a:schemeClr val="tx1"/>
              </a:solidFill>
              <a:cs typeface="Times New Roman" pitchFamily="18" charset="0"/>
            </a:endParaRPr>
          </a:p>
          <a:p>
            <a:pPr>
              <a:spcAft>
                <a:spcPts val="327"/>
              </a:spcAft>
            </a:pPr>
            <a:endParaRPr lang="en-US" sz="1400" b="1" dirty="0" smtClean="0">
              <a:solidFill>
                <a:prstClr val="black"/>
              </a:solidFill>
              <a:latin typeface="Arial Black" pitchFamily="34" charset="0"/>
              <a:cs typeface="Arial" panose="020B0604020202020204" pitchFamily="34" charset="0"/>
            </a:endParaRPr>
          </a:p>
          <a:p>
            <a:pPr>
              <a:spcAft>
                <a:spcPts val="327"/>
              </a:spcAft>
            </a:pPr>
            <a:r>
              <a:rPr lang="en-US" sz="1400" b="1" dirty="0" smtClean="0">
                <a:solidFill>
                  <a:prstClr val="black"/>
                </a:solidFill>
                <a:latin typeface="Arial Black" pitchFamily="34" charset="0"/>
                <a:cs typeface="Arial" panose="020B0604020202020204" pitchFamily="34" charset="0"/>
              </a:rPr>
              <a:t>INTRODUCTION</a:t>
            </a:r>
          </a:p>
          <a:p>
            <a:pPr algn="just">
              <a:spcAft>
                <a:spcPts val="327"/>
              </a:spcAft>
            </a:pPr>
            <a:r>
              <a:rPr lang="en-US" sz="1400" dirty="0">
                <a:solidFill>
                  <a:prstClr val="black"/>
                </a:solidFill>
                <a:cs typeface="Times New Roman" pitchFamily="18" charset="0"/>
              </a:rPr>
              <a:t>Bug prioritization is a critical aspect of software development, where bugs are categorized based on their severity and impact on the system. However, prioritizing bugs manually can be time-consuming and error-prone. To address this issue, we present a bug prioritization framework that utilizes </a:t>
            </a:r>
            <a:r>
              <a:rPr lang="en-US" sz="1400" dirty="0" smtClean="0">
                <a:solidFill>
                  <a:prstClr val="black"/>
                </a:solidFill>
                <a:cs typeface="Times New Roman" pitchFamily="18" charset="0"/>
              </a:rPr>
              <a:t>meta-heuristics </a:t>
            </a:r>
            <a:r>
              <a:rPr lang="en-US" sz="1400" dirty="0">
                <a:solidFill>
                  <a:prstClr val="black"/>
                </a:solidFill>
                <a:cs typeface="Times New Roman" pitchFamily="18" charset="0"/>
              </a:rPr>
              <a:t>to optimize the bug prioritization process. </a:t>
            </a:r>
            <a:r>
              <a:rPr lang="en-US" sz="1400" dirty="0" smtClean="0">
                <a:solidFill>
                  <a:prstClr val="black"/>
                </a:solidFill>
                <a:cs typeface="Times New Roman" pitchFamily="18" charset="0"/>
              </a:rPr>
              <a:t>Meta-heuristics </a:t>
            </a:r>
            <a:r>
              <a:rPr lang="en-US" sz="1400" dirty="0">
                <a:solidFill>
                  <a:prstClr val="black"/>
                </a:solidFill>
                <a:cs typeface="Times New Roman" pitchFamily="18" charset="0"/>
              </a:rPr>
              <a:t>are optimization techniques that can find near-optimal solutions for complex problems</a:t>
            </a:r>
            <a:r>
              <a:rPr lang="en-US" sz="1400" dirty="0" smtClean="0">
                <a:solidFill>
                  <a:prstClr val="black"/>
                </a:solidFill>
                <a:cs typeface="Times New Roman" pitchFamily="18" charset="0"/>
              </a:rPr>
              <a:t>.</a:t>
            </a:r>
          </a:p>
          <a:p>
            <a:pPr algn="just">
              <a:spcAft>
                <a:spcPts val="327"/>
              </a:spcAft>
            </a:pPr>
            <a:endParaRPr lang="en-US" sz="1400" dirty="0">
              <a:solidFill>
                <a:prstClr val="black"/>
              </a:solidFill>
              <a:cs typeface="Times New Roman" pitchFamily="18" charset="0"/>
            </a:endParaRPr>
          </a:p>
          <a:p>
            <a:pPr algn="just">
              <a:spcAft>
                <a:spcPts val="327"/>
              </a:spcAft>
            </a:pPr>
            <a:r>
              <a:rPr lang="en-US" sz="1400" dirty="0" smtClean="0">
                <a:solidFill>
                  <a:prstClr val="black"/>
                </a:solidFill>
                <a:latin typeface="Arial Black" pitchFamily="34" charset="0"/>
                <a:cs typeface="Times New Roman" pitchFamily="18" charset="0"/>
              </a:rPr>
              <a:t>PROJECT WORKFLOW</a:t>
            </a:r>
          </a:p>
          <a:p>
            <a:pPr algn="just">
              <a:spcAft>
                <a:spcPts val="327"/>
              </a:spcAft>
            </a:pPr>
            <a:endParaRPr lang="en-US" sz="1400" dirty="0" smtClean="0">
              <a:solidFill>
                <a:schemeClr val="tx1"/>
              </a:solidFill>
              <a:cs typeface="Times New Roman" pitchFamily="18" charset="0"/>
            </a:endParaRPr>
          </a:p>
          <a:p>
            <a:pPr algn="just">
              <a:spcAft>
                <a:spcPts val="327"/>
              </a:spcAft>
            </a:pPr>
            <a:r>
              <a:rPr lang="en-US" sz="1400" dirty="0" smtClean="0">
                <a:solidFill>
                  <a:schemeClr val="tx1"/>
                </a:solidFill>
                <a:cs typeface="Times New Roman" pitchFamily="18" charset="0"/>
              </a:rPr>
              <a:t>											</a:t>
            </a:r>
            <a:endParaRPr lang="en-US" sz="1400" dirty="0">
              <a:solidFill>
                <a:schemeClr val="tx1"/>
              </a:solidFill>
              <a:cs typeface="Times New Roman" pitchFamily="18" charset="0"/>
            </a:endParaRPr>
          </a:p>
          <a:p>
            <a:pPr algn="just">
              <a:spcAft>
                <a:spcPts val="327"/>
              </a:spcAft>
            </a:pPr>
            <a:endParaRPr lang="en-US" sz="1400" dirty="0" smtClean="0">
              <a:solidFill>
                <a:schemeClr val="tx1"/>
              </a:solidFill>
              <a:cs typeface="Times New Roman" pitchFamily="18" charset="0"/>
            </a:endParaRPr>
          </a:p>
          <a:p>
            <a:pPr algn="just">
              <a:spcAft>
                <a:spcPts val="327"/>
              </a:spcAft>
            </a:pPr>
            <a:r>
              <a:rPr lang="en-US" sz="1400" dirty="0" smtClean="0">
                <a:solidFill>
                  <a:schemeClr val="tx1"/>
                </a:solidFill>
                <a:cs typeface="Times New Roman" pitchFamily="18" charset="0"/>
              </a:rPr>
              <a:t>												</a:t>
            </a:r>
            <a:endParaRPr lang="en-US" sz="1300" b="1" dirty="0">
              <a:solidFill>
                <a:prstClr val="black"/>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DDC4359A-7BBB-495A-96DE-65574C0C88E6}"/>
              </a:ext>
            </a:extLst>
          </p:cNvPr>
          <p:cNvSpPr>
            <a:spLocks noGrp="1"/>
          </p:cNvSpPr>
          <p:nvPr>
            <p:ph type="ctrTitle"/>
          </p:nvPr>
        </p:nvSpPr>
        <p:spPr>
          <a:xfrm>
            <a:off x="4174435" y="2140502"/>
            <a:ext cx="4470596" cy="5113738"/>
          </a:xfrm>
        </p:spPr>
        <p:txBody>
          <a:bodyPr anchor="t">
            <a:noAutofit/>
          </a:bodyPr>
          <a:lstStyle/>
          <a:p>
            <a:pPr>
              <a:lnSpc>
                <a:spcPct val="100000"/>
              </a:lnSpc>
            </a:pPr>
            <a:r>
              <a:rPr lang="en-IN" sz="3100" dirty="0">
                <a:solidFill>
                  <a:schemeClr val="bg1"/>
                </a:solidFill>
                <a:latin typeface="Arial" pitchFamily="34" charset="0"/>
                <a:cs typeface="Arial" pitchFamily="34" charset="0"/>
              </a:rPr>
              <a:t>This proposed</a:t>
            </a:r>
            <a:r>
              <a:rPr lang="en-IN" sz="3100" dirty="0">
                <a:solidFill>
                  <a:schemeClr val="bg1"/>
                </a:solidFill>
                <a:latin typeface="Arial Black" pitchFamily="34" charset="0"/>
                <a:cs typeface="Arial" pitchFamily="34" charset="0"/>
              </a:rPr>
              <a:t> </a:t>
            </a:r>
            <a:r>
              <a:rPr lang="en-IN" sz="3100" dirty="0">
                <a:solidFill>
                  <a:schemeClr val="bg1"/>
                </a:solidFill>
                <a:latin typeface="Arial Black" pitchFamily="34" charset="0"/>
                <a:cs typeface="Arial" pitchFamily="34" charset="0"/>
              </a:rPr>
              <a:t>bug </a:t>
            </a:r>
            <a:r>
              <a:rPr lang="en-IN" sz="3100" dirty="0">
                <a:solidFill>
                  <a:schemeClr val="bg1"/>
                </a:solidFill>
                <a:latin typeface="Arial Black" pitchFamily="34" charset="0"/>
                <a:cs typeface="Arial" pitchFamily="34" charset="0"/>
              </a:rPr>
              <a:t>prioritization </a:t>
            </a:r>
            <a:r>
              <a:rPr lang="en-IN" sz="3100" dirty="0">
                <a:solidFill>
                  <a:schemeClr val="bg1"/>
                </a:solidFill>
                <a:latin typeface="Arial" pitchFamily="34" charset="0"/>
                <a:cs typeface="Arial" pitchFamily="34" charset="0"/>
              </a:rPr>
              <a:t>framework </a:t>
            </a:r>
            <a:r>
              <a:rPr lang="en-IN" sz="3100" dirty="0">
                <a:solidFill>
                  <a:schemeClr val="bg1"/>
                </a:solidFill>
                <a:latin typeface="Arial Black" pitchFamily="34" charset="0"/>
                <a:cs typeface="Arial" pitchFamily="34" charset="0"/>
              </a:rPr>
              <a:t>assists</a:t>
            </a:r>
            <a:r>
              <a:rPr lang="en-IN" sz="3100" dirty="0">
                <a:solidFill>
                  <a:schemeClr val="bg1"/>
                </a:solidFill>
                <a:latin typeface="Arial" pitchFamily="34" charset="0"/>
                <a:cs typeface="Arial" pitchFamily="34" charset="0"/>
              </a:rPr>
              <a:t> </a:t>
            </a:r>
            <a:r>
              <a:rPr lang="en-IN" sz="3100" dirty="0">
                <a:solidFill>
                  <a:schemeClr val="bg1"/>
                </a:solidFill>
                <a:latin typeface="Arial" pitchFamily="34" charset="0"/>
                <a:cs typeface="Arial" pitchFamily="34" charset="0"/>
              </a:rPr>
              <a:t>programmers in </a:t>
            </a:r>
            <a:r>
              <a:rPr lang="en-IN" sz="3100" dirty="0">
                <a:solidFill>
                  <a:schemeClr val="bg1"/>
                </a:solidFill>
                <a:latin typeface="Arial Black" pitchFamily="34" charset="0"/>
                <a:cs typeface="Arial" pitchFamily="34" charset="0"/>
              </a:rPr>
              <a:t>identifying the most severe </a:t>
            </a:r>
            <a:r>
              <a:rPr lang="en-IN" sz="3100" dirty="0">
                <a:solidFill>
                  <a:schemeClr val="bg1"/>
                </a:solidFill>
                <a:latin typeface="Arial Black" pitchFamily="34" charset="0"/>
                <a:cs typeface="Arial" pitchFamily="34" charset="0"/>
              </a:rPr>
              <a:t>bugs </a:t>
            </a:r>
            <a:r>
              <a:rPr lang="en-IN" sz="3100" dirty="0">
                <a:solidFill>
                  <a:schemeClr val="bg1"/>
                </a:solidFill>
                <a:latin typeface="Arial" pitchFamily="34" charset="0"/>
                <a:cs typeface="Arial" pitchFamily="34" charset="0"/>
              </a:rPr>
              <a:t>using </a:t>
            </a:r>
            <a:r>
              <a:rPr lang="en-IN" sz="3100" dirty="0">
                <a:solidFill>
                  <a:schemeClr val="bg1"/>
                </a:solidFill>
                <a:latin typeface="Arial Black" pitchFamily="34" charset="0"/>
                <a:cs typeface="Arial" pitchFamily="34" charset="0"/>
              </a:rPr>
              <a:t>Genetic Algorithm </a:t>
            </a:r>
            <a:r>
              <a:rPr lang="en-IN" sz="3100" dirty="0">
                <a:solidFill>
                  <a:schemeClr val="bg1"/>
                </a:solidFill>
                <a:latin typeface="Arial" pitchFamily="34" charset="0"/>
                <a:cs typeface="Arial" pitchFamily="34" charset="0"/>
              </a:rPr>
              <a:t>and </a:t>
            </a:r>
            <a:r>
              <a:rPr lang="en-IN" sz="3100" dirty="0">
                <a:solidFill>
                  <a:schemeClr val="bg1"/>
                </a:solidFill>
                <a:latin typeface="Arial Black" pitchFamily="34" charset="0"/>
                <a:cs typeface="Arial" pitchFamily="34" charset="0"/>
              </a:rPr>
              <a:t>Particle Swarm Optimization</a:t>
            </a:r>
            <a:endParaRPr lang="en-US" sz="3100" dirty="0">
              <a:solidFill>
                <a:schemeClr val="bg1"/>
              </a:solidFill>
              <a:latin typeface="Arial Black" pitchFamily="34" charset="0"/>
              <a:ea typeface="Roboto" panose="02000000000000000000" pitchFamily="2" charset="0"/>
              <a:cs typeface="Arial" pitchFamily="34" charset="0"/>
            </a:endParaRPr>
          </a:p>
        </p:txBody>
      </p:sp>
      <p:sp>
        <p:nvSpPr>
          <p:cNvPr id="2" name="Rectangle 1">
            <a:extLst>
              <a:ext uri="{FF2B5EF4-FFF2-40B4-BE49-F238E27FC236}">
                <a16:creationId xmlns:a16="http://schemas.microsoft.com/office/drawing/2014/main" xmlns="" id="{B0C5B857-0E51-4898-BAEF-B471D5E63813}"/>
              </a:ext>
            </a:extLst>
          </p:cNvPr>
          <p:cNvSpPr/>
          <p:nvPr/>
        </p:nvSpPr>
        <p:spPr>
          <a:xfrm>
            <a:off x="8771467" y="1831340"/>
            <a:ext cx="4030133" cy="7769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560" tIns="174230" rIns="99560" bIns="12445" rtlCol="0" anchor="t" anchorCtr="0"/>
          <a:lstStyle/>
          <a:p>
            <a:pPr>
              <a:spcAft>
                <a:spcPts val="327"/>
              </a:spcAft>
            </a:pPr>
            <a:r>
              <a:rPr lang="en-US" sz="1400" b="1" dirty="0">
                <a:solidFill>
                  <a:prstClr val="black"/>
                </a:solidFill>
                <a:latin typeface="Arial Black" pitchFamily="34" charset="0"/>
                <a:cs typeface="Times New Roman" pitchFamily="18" charset="0"/>
              </a:rPr>
              <a:t>RESULTS</a:t>
            </a:r>
            <a:endParaRPr lang="en-US" sz="1400" b="1" dirty="0">
              <a:solidFill>
                <a:prstClr val="black"/>
              </a:solidFill>
              <a:latin typeface="Arial Black" pitchFamily="34" charset="0"/>
              <a:cs typeface="Times New Roman" pitchFamily="18" charset="0"/>
            </a:endParaRPr>
          </a:p>
          <a:p>
            <a:endParaRPr lang="en-US" sz="1300" dirty="0">
              <a:solidFill>
                <a:prstClr val="black"/>
              </a:solidFill>
              <a:latin typeface="Arial" panose="020B0604020202020204" pitchFamily="34" charset="0"/>
              <a:cs typeface="Arial" panose="020B0604020202020204" pitchFamily="34" charset="0"/>
            </a:endParaRPr>
          </a:p>
          <a:p>
            <a:pPr marL="155562" indent="-155562">
              <a:buFont typeface="Arial" panose="020B0604020202020204" pitchFamily="34" charset="0"/>
              <a:buChar char="•"/>
            </a:pPr>
            <a:endParaRPr lang="en-US" sz="1300" dirty="0">
              <a:solidFill>
                <a:prstClr val="black"/>
              </a:solidFill>
              <a:latin typeface="Arial" panose="020B0604020202020204" pitchFamily="34" charset="0"/>
              <a:cs typeface="Arial" panose="020B0604020202020204" pitchFamily="34" charset="0"/>
            </a:endParaRPr>
          </a:p>
          <a:p>
            <a:pPr marL="155562" indent="-155562">
              <a:buFont typeface="Arial" panose="020B0604020202020204" pitchFamily="34" charset="0"/>
              <a:buChar char="•"/>
            </a:pPr>
            <a:endParaRPr lang="en-US" sz="1300" dirty="0">
              <a:solidFill>
                <a:prstClr val="black"/>
              </a:solidFill>
              <a:latin typeface="Arial" panose="020B0604020202020204" pitchFamily="34" charset="0"/>
              <a:cs typeface="Arial" panose="020B0604020202020204" pitchFamily="34" charset="0"/>
            </a:endParaRPr>
          </a:p>
          <a:p>
            <a:pPr marL="155562" indent="-155562">
              <a:buFont typeface="Arial" panose="020B0604020202020204" pitchFamily="34" charset="0"/>
              <a:buChar char="•"/>
            </a:pPr>
            <a:endParaRPr lang="en-US" sz="1300" dirty="0">
              <a:solidFill>
                <a:prstClr val="black"/>
              </a:solidFill>
              <a:latin typeface="Arial" panose="020B0604020202020204" pitchFamily="34" charset="0"/>
              <a:cs typeface="Arial" panose="020B0604020202020204" pitchFamily="34" charset="0"/>
            </a:endParaRPr>
          </a:p>
          <a:p>
            <a:pPr marL="155562" indent="-155562">
              <a:buFont typeface="Arial" panose="020B0604020202020204" pitchFamily="34" charset="0"/>
              <a:buChar char="•"/>
            </a:pPr>
            <a:endParaRPr lang="en-US" sz="1300" dirty="0">
              <a:solidFill>
                <a:prstClr val="black"/>
              </a:solidFill>
              <a:latin typeface="Arial" panose="020B0604020202020204" pitchFamily="34" charset="0"/>
              <a:cs typeface="Arial" panose="020B0604020202020204" pitchFamily="34" charset="0"/>
            </a:endParaRPr>
          </a:p>
          <a:p>
            <a:pPr marL="155562" indent="-155562">
              <a:buFont typeface="Arial" panose="020B0604020202020204" pitchFamily="34" charset="0"/>
              <a:buChar char="•"/>
            </a:pPr>
            <a:endParaRPr lang="en-US" sz="1300" dirty="0">
              <a:solidFill>
                <a:prstClr val="black"/>
              </a:solidFill>
              <a:latin typeface="Arial" panose="020B0604020202020204" pitchFamily="34" charset="0"/>
              <a:cs typeface="Arial" panose="020B0604020202020204" pitchFamily="34" charset="0"/>
            </a:endParaRPr>
          </a:p>
          <a:p>
            <a:endParaRPr lang="en-US" sz="1300" dirty="0">
              <a:solidFill>
                <a:prstClr val="black"/>
              </a:solidFill>
              <a:latin typeface="Arial" panose="020B0604020202020204" pitchFamily="34" charset="0"/>
              <a:cs typeface="Arial" panose="020B0604020202020204" pitchFamily="34" charset="0"/>
            </a:endParaRPr>
          </a:p>
          <a:p>
            <a:endParaRPr lang="en-US" sz="1300" dirty="0">
              <a:solidFill>
                <a:prstClr val="black"/>
              </a:solidFill>
              <a:latin typeface="Arial" panose="020B0604020202020204" pitchFamily="34" charset="0"/>
              <a:cs typeface="Arial" panose="020B0604020202020204" pitchFamily="34" charset="0"/>
            </a:endParaRPr>
          </a:p>
          <a:p>
            <a:endParaRPr lang="en-US" sz="1300" dirty="0">
              <a:solidFill>
                <a:prstClr val="black"/>
              </a:solidFill>
              <a:latin typeface="Arial" panose="020B0604020202020204" pitchFamily="34" charset="0"/>
              <a:cs typeface="Arial" panose="020B0604020202020204" pitchFamily="34" charset="0"/>
            </a:endParaRPr>
          </a:p>
          <a:p>
            <a:endParaRPr lang="en-US" sz="1300"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panose="020B0604020202020204" pitchFamily="34" charset="0"/>
              <a:cs typeface="Arial" panose="020B0604020202020204" pitchFamily="34" charset="0"/>
            </a:endParaRPr>
          </a:p>
          <a:p>
            <a:endParaRPr lang="en-US" sz="1300" b="1" dirty="0">
              <a:solidFill>
                <a:prstClr val="black"/>
              </a:solidFill>
              <a:latin typeface="Arial Black" pitchFamily="34" charset="0"/>
              <a:cs typeface="Arial" panose="020B0604020202020204" pitchFamily="34" charset="0"/>
            </a:endParaRPr>
          </a:p>
          <a:p>
            <a:endParaRPr lang="en-US" sz="1300" b="1" dirty="0" smtClean="0">
              <a:solidFill>
                <a:prstClr val="black"/>
              </a:solidFill>
              <a:latin typeface="Arial Black" pitchFamily="34" charset="0"/>
              <a:cs typeface="Arial" panose="020B0604020202020204" pitchFamily="34" charset="0"/>
            </a:endParaRPr>
          </a:p>
          <a:p>
            <a:r>
              <a:rPr lang="en-US" sz="1400" b="1" dirty="0" smtClean="0">
                <a:solidFill>
                  <a:prstClr val="black"/>
                </a:solidFill>
                <a:latin typeface="Arial Black" pitchFamily="34" charset="0"/>
                <a:cs typeface="Arial" panose="020B0604020202020204" pitchFamily="34" charset="0"/>
              </a:rPr>
              <a:t>CONCLUSION</a:t>
            </a:r>
          </a:p>
          <a:p>
            <a:pPr algn="just"/>
            <a:r>
              <a:rPr lang="en-IN" sz="1400" dirty="0">
                <a:solidFill>
                  <a:schemeClr val="tx1"/>
                </a:solidFill>
              </a:rPr>
              <a:t>Overall, the bug prioritization system for bug triage using meta-heuristic feature selection algorithms for optimization is a promising tool that can improve the efficiency and quality of software development projects. With further development and refinement, this system can become an essential tool for organizations looking to streamline their software development processes and deliver high-quality products to their customers.</a:t>
            </a:r>
          </a:p>
          <a:p>
            <a:pPr algn="just"/>
            <a:r>
              <a:rPr lang="en-IN" sz="1400" dirty="0">
                <a:solidFill>
                  <a:schemeClr val="tx1"/>
                </a:solidFill>
              </a:rPr>
              <a:t>Also, by looking at </a:t>
            </a:r>
            <a:r>
              <a:rPr lang="en-IN" sz="1400" dirty="0" smtClean="0">
                <a:solidFill>
                  <a:schemeClr val="tx1"/>
                </a:solidFill>
              </a:rPr>
              <a:t>the results, </a:t>
            </a:r>
            <a:r>
              <a:rPr lang="en-IN" sz="1400" dirty="0">
                <a:solidFill>
                  <a:schemeClr val="tx1"/>
                </a:solidFill>
              </a:rPr>
              <a:t>we can conclude that Genetic algorithm works better than Particle Swarm Optimization as well as normal </a:t>
            </a:r>
            <a:r>
              <a:rPr lang="en-IN" sz="1400" dirty="0" smtClean="0">
                <a:solidFill>
                  <a:schemeClr val="tx1"/>
                </a:solidFill>
              </a:rPr>
              <a:t>KNN.</a:t>
            </a:r>
            <a:r>
              <a:rPr lang="en-IN" sz="1400" dirty="0">
                <a:solidFill>
                  <a:schemeClr val="tx1"/>
                </a:solidFill>
              </a:rPr>
              <a:t>	</a:t>
            </a:r>
          </a:p>
          <a:p>
            <a:pPr algn="just"/>
            <a:endParaRPr lang="en-US" sz="3200" b="1" dirty="0">
              <a:solidFill>
                <a:prstClr val="black"/>
              </a:solidFill>
              <a:latin typeface="Arial Black" pitchFamily="34" charset="0"/>
              <a:cs typeface="Arial" panose="020B0604020202020204" pitchFamily="34" charset="0"/>
            </a:endParaRPr>
          </a:p>
        </p:txBody>
      </p:sp>
      <p:sp>
        <p:nvSpPr>
          <p:cNvPr id="18" name="Rectangle 17">
            <a:extLst>
              <a:ext uri="{FF2B5EF4-FFF2-40B4-BE49-F238E27FC236}">
                <a16:creationId xmlns:a16="http://schemas.microsoft.com/office/drawing/2014/main" xmlns="" id="{678733BE-059C-47B7-9415-5ADF2F3024F1}"/>
              </a:ext>
            </a:extLst>
          </p:cNvPr>
          <p:cNvSpPr/>
          <p:nvPr/>
        </p:nvSpPr>
        <p:spPr>
          <a:xfrm>
            <a:off x="0" y="0"/>
            <a:ext cx="12801600" cy="1831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890" tIns="12445" rIns="24890" bIns="12445" rtlCol="0" anchor="ctr"/>
          <a:lstStyle/>
          <a:p>
            <a:pPr algn="ctr"/>
            <a:r>
              <a:rPr lang="en-IN" sz="3100" b="1" dirty="0">
                <a:solidFill>
                  <a:schemeClr val="tx1"/>
                </a:solidFill>
                <a:latin typeface="Times New Roman" pitchFamily="18" charset="0"/>
                <a:cs typeface="Times New Roman" pitchFamily="18" charset="0"/>
              </a:rPr>
              <a:t>BUG PRIORITIZATION FRAMEWORK FOR BUG FIXING USING META-HEURISTICS</a:t>
            </a:r>
            <a:endParaRPr lang="en-US" sz="3100" b="1" dirty="0">
              <a:solidFill>
                <a:schemeClr val="tx1"/>
              </a:solidFill>
              <a:latin typeface="Times New Roman" pitchFamily="18" charset="0"/>
              <a:cs typeface="Times New Roman" pitchFamily="18" charset="0"/>
            </a:endParaRPr>
          </a:p>
          <a:p>
            <a:pPr algn="ctr"/>
            <a:r>
              <a:rPr lang="en-US" sz="2200" dirty="0">
                <a:solidFill>
                  <a:prstClr val="black"/>
                </a:solidFill>
                <a:latin typeface="Times New Roman" pitchFamily="18" charset="0"/>
                <a:cs typeface="Times New Roman" pitchFamily="18" charset="0"/>
              </a:rPr>
              <a:t>Manan Chaudhary, Megha Jain, Kartikeya Consul</a:t>
            </a:r>
            <a:endParaRPr lang="en-US" sz="2200" dirty="0">
              <a:solidFill>
                <a:prstClr val="black"/>
              </a:solidFill>
              <a:latin typeface="Times New Roman" pitchFamily="18" charset="0"/>
              <a:cs typeface="Times New Roman" pitchFamily="18" charset="0"/>
            </a:endParaRPr>
          </a:p>
          <a:p>
            <a:pPr algn="ctr"/>
            <a:r>
              <a:rPr lang="en-US" sz="1800" dirty="0">
                <a:solidFill>
                  <a:prstClr val="black"/>
                </a:solidFill>
                <a:latin typeface="Times New Roman" pitchFamily="18" charset="0"/>
                <a:cs typeface="Times New Roman" pitchFamily="18" charset="0"/>
              </a:rPr>
              <a:t>Jaypee Institute of Information &amp; Technology</a:t>
            </a:r>
            <a:endParaRPr lang="en-US" sz="1800" dirty="0">
              <a:solidFill>
                <a:prstClr val="black"/>
              </a:solidFill>
              <a:latin typeface="Times New Roman" pitchFamily="18" charset="0"/>
              <a:cs typeface="Times New Roman" pitchFamily="18" charset="0"/>
            </a:endParaRPr>
          </a:p>
        </p:txBody>
      </p:sp>
      <p:sp>
        <p:nvSpPr>
          <p:cNvPr id="21" name="Rectangle 20">
            <a:extLst>
              <a:ext uri="{FF2B5EF4-FFF2-40B4-BE49-F238E27FC236}">
                <a16:creationId xmlns:a16="http://schemas.microsoft.com/office/drawing/2014/main" xmlns="" id="{678733BE-059C-47B7-9415-5ADF2F3024F1}"/>
              </a:ext>
            </a:extLst>
          </p:cNvPr>
          <p:cNvSpPr/>
          <p:nvPr/>
        </p:nvSpPr>
        <p:spPr>
          <a:xfrm>
            <a:off x="4030133" y="7254240"/>
            <a:ext cx="4741334" cy="2346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890" tIns="12445" rIns="1518288" bIns="12445" rtlCol="0" anchor="ctr"/>
          <a:lstStyle/>
          <a:p>
            <a:pPr algn="r"/>
            <a:endParaRPr lang="en-US" sz="1600" dirty="0">
              <a:solidFill>
                <a:prstClr val="black"/>
              </a:solidFill>
              <a:latin typeface="Arial" panose="020B0604020202020204" pitchFamily="34" charset="0"/>
              <a:cs typeface="Arial" panose="020B0604020202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1367972524"/>
              </p:ext>
            </p:extLst>
          </p:nvPr>
        </p:nvGraphicFramePr>
        <p:xfrm>
          <a:off x="8952386" y="2293620"/>
          <a:ext cx="3668295" cy="3964940"/>
        </p:xfrm>
        <a:graphic>
          <a:graphicData uri="http://schemas.openxmlformats.org/drawingml/2006/chart">
            <c:chart xmlns:c="http://schemas.openxmlformats.org/drawingml/2006/chart" xmlns:r="http://schemas.openxmlformats.org/officeDocument/2006/relationships" r:id="rId3"/>
          </a:graphicData>
        </a:graphic>
      </p:graphicFrame>
      <p:pic>
        <p:nvPicPr>
          <p:cNvPr id="14" name="image1.png" descr="https://lh3.googleusercontent.com/lJ2C2CwcrO3HESzbdRTBNWPs5Zfoqx1m2_GVC0bfB1UyhGwl8yEGDiv5lP2FSusbeUtKiqrH2nl2c6cu7BNqW73hISIBUewK7o1k86OTT-BMASDulMHz0f6gd3xYYrz0ybXHOjbqiCEyhizQjg"/>
          <p:cNvPicPr/>
          <p:nvPr/>
        </p:nvPicPr>
        <p:blipFill>
          <a:blip r:embed="rId4" cstate="print"/>
          <a:stretch>
            <a:fillRect/>
          </a:stretch>
        </p:blipFill>
        <p:spPr>
          <a:xfrm>
            <a:off x="630930" y="720983"/>
            <a:ext cx="885880" cy="902453"/>
          </a:xfrm>
          <a:prstGeom prst="rect">
            <a:avLst/>
          </a:prstGeom>
        </p:spPr>
      </p:pic>
      <p:graphicFrame>
        <p:nvGraphicFramePr>
          <p:cNvPr id="30" name="Diagram 29"/>
          <p:cNvGraphicFramePr/>
          <p:nvPr>
            <p:extLst>
              <p:ext uri="{D42A27DB-BD31-4B8C-83A1-F6EECF244321}">
                <p14:modId xmlns:p14="http://schemas.microsoft.com/office/powerpoint/2010/main" val="2129798773"/>
              </p:ext>
            </p:extLst>
          </p:nvPr>
        </p:nvGraphicFramePr>
        <p:xfrm>
          <a:off x="83820" y="7157720"/>
          <a:ext cx="3779520" cy="23444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07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flipH="1" flipV="1">
            <a:off x="7040393" y="7532740"/>
            <a:ext cx="1380787" cy="178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 name="TextBox 3071"/>
          <p:cNvSpPr txBox="1"/>
          <p:nvPr/>
        </p:nvSpPr>
        <p:spPr>
          <a:xfrm>
            <a:off x="4301067" y="7532740"/>
            <a:ext cx="2590800" cy="1200329"/>
          </a:xfrm>
          <a:prstGeom prst="rect">
            <a:avLst/>
          </a:prstGeom>
          <a:noFill/>
        </p:spPr>
        <p:txBody>
          <a:bodyPr wrap="square" rtlCol="0">
            <a:spAutoFit/>
          </a:bodyPr>
          <a:lstStyle/>
          <a:p>
            <a:pPr algn="ctr"/>
            <a:r>
              <a:rPr lang="en-US" sz="2400" dirty="0" smtClean="0">
                <a:latin typeface="Arial Black" pitchFamily="34" charset="0"/>
              </a:rPr>
              <a:t>For more information, </a:t>
            </a:r>
            <a:r>
              <a:rPr lang="en-US" sz="2400" dirty="0">
                <a:latin typeface="Arial Black" pitchFamily="34" charset="0"/>
              </a:rPr>
              <a:t>s</a:t>
            </a:r>
            <a:r>
              <a:rPr lang="en-US" sz="2400" dirty="0" smtClean="0">
                <a:latin typeface="Arial Black" pitchFamily="34" charset="0"/>
              </a:rPr>
              <a:t>can </a:t>
            </a:r>
            <a:r>
              <a:rPr lang="en-US" sz="2400" dirty="0">
                <a:latin typeface="Arial Black" pitchFamily="34" charset="0"/>
              </a:rPr>
              <a:t>h</a:t>
            </a:r>
            <a:r>
              <a:rPr lang="en-US" sz="2400" dirty="0" smtClean="0">
                <a:latin typeface="Arial Black" pitchFamily="34" charset="0"/>
              </a:rPr>
              <a:t>ere </a:t>
            </a:r>
            <a:endParaRPr lang="en-IN" sz="2400" dirty="0">
              <a:latin typeface="Arial Black" pitchFamily="34" charset="0"/>
            </a:endParaRPr>
          </a:p>
        </p:txBody>
      </p:sp>
    </p:spTree>
    <p:extLst>
      <p:ext uri="{BB962C8B-B14F-4D97-AF65-F5344CB8AC3E}">
        <p14:creationId xmlns:p14="http://schemas.microsoft.com/office/powerpoint/2010/main" val="144828387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9957</TotalTime>
  <Words>424</Words>
  <Application>Microsoft Office PowerPoint</Application>
  <PresentationFormat>A3 Paper (297x420 mm)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Times New Roman</vt:lpstr>
      <vt:lpstr>Calibri Light</vt:lpstr>
      <vt:lpstr>Arial Black</vt:lpstr>
      <vt:lpstr>Roboto</vt:lpstr>
      <vt:lpstr>1_Office Theme</vt:lpstr>
      <vt:lpstr>This proposed bug prioritization framework assists programmers in identifying the most severe bugs using Genetic Algorithm and Particle Swarm Optimization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Correct fonts won’t load until you open this in PowerPoint (e.g., if you’re previewing this in your browser it’ll look uglier than it actually is).  2. Generate QR codes here: https://www.qrcode-monkey.com/</dc:title>
  <dc:creator>Morrison, Mike</dc:creator>
  <cp:lastModifiedBy>Kartikeya Consul</cp:lastModifiedBy>
  <cp:revision>135</cp:revision>
  <dcterms:created xsi:type="dcterms:W3CDTF">2019-07-02T13:39:34Z</dcterms:created>
  <dcterms:modified xsi:type="dcterms:W3CDTF">2023-04-27T07:38:51Z</dcterms:modified>
</cp:coreProperties>
</file>