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4FD4-8C93-6B52-82A8-A7D924358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C343-1B08-43F4-316C-AD818BF77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564DC-82B2-4AE5-F2CE-517D835E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6D09-04D1-5B4F-B840-780700893DBE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63B6-B33F-E2F7-EA8B-6628471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CC68-91CA-1616-5CFE-5610EA57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A2F-ADCD-0043-80A0-91968BEE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888A-EA0B-168E-FD06-5A1F4567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20BE5-8A4B-EB77-825A-E7D4B05A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9C90-878A-2FD4-1E93-E3709123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6D09-04D1-5B4F-B840-780700893DBE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C3382-317B-B355-2D2E-C91A802B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3883-D2E5-6D65-351B-BA23E279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A2F-ADCD-0043-80A0-91968BEE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25E51-2B71-710B-4518-81A39D002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0754A-F104-5428-76C0-F715589DA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AD69-FEDB-7B41-F80E-99C92BF0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6D09-04D1-5B4F-B840-780700893DBE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C12D2-6A8D-F213-3388-5654538A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0D55-3D00-4C5F-DB48-99CF8B4F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A2F-ADCD-0043-80A0-91968BEE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9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E9F6-A5B9-427A-2287-8D7E7ED3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23AB-DA11-B765-49A8-A79B4341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57A5-3C65-F92C-8966-FB27FC3A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6D09-04D1-5B4F-B840-780700893DBE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A4C5-3C50-0639-DF4A-D02695E1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A4B8-E1E8-06BB-2A04-0306518E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A2F-ADCD-0043-80A0-91968BEE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4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8531-FA7F-F793-2D2E-E3CC91BD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8B436-6C8D-D099-A374-126CE2A2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8864-0CAB-884B-926B-4471934D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6D09-04D1-5B4F-B840-780700893DBE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446D-7BE0-14A7-78D4-8099AA87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59AE-ECD1-E117-1E7E-0D43EDC4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A2F-ADCD-0043-80A0-91968BEE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1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A56B-8A86-0599-F5F2-0BE0236F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735E1-0A9B-2CF1-D827-4377254CA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1B820-7C12-1FC1-F443-5A00476A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6DCA5-0528-0896-41C7-2E4C0D1A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6D09-04D1-5B4F-B840-780700893DBE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E2900-8656-5CAB-9601-72622198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5105-BC34-FE71-A570-BF2DA432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A2F-ADCD-0043-80A0-91968BEE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1028-56C0-983C-0F4E-82C8DF54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A302D-4AF0-FC83-1A5B-6EE4DD47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ECC6C-1C6F-2379-1CEE-7773FCA66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EC2F3-E092-BDD0-B090-3A6CA2F4C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F3272-DFA5-6647-D9AF-38B361DF2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06D20-6A86-1EBA-15D7-70823D67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6D09-04D1-5B4F-B840-780700893DBE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75432-8A2E-22E0-6DEF-357666D2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A1CE3-8ED7-AB62-8526-E373F4B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A2F-ADCD-0043-80A0-91968BEE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8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D713-9711-7E7B-6A61-DEB8984E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6333E-443E-5006-BFDC-FB00795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6D09-04D1-5B4F-B840-780700893DBE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5FDA0-8BD6-E0E3-EA77-4906B580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86853-68C1-13B6-11D1-F98E85B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A2F-ADCD-0043-80A0-91968BEE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EA68E-27EE-A8E1-C689-038B067A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6D09-04D1-5B4F-B840-780700893DBE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39D56-3E7F-8EC9-100C-3EABEA24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D39B8-285B-A0A4-71F1-E791C083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A2F-ADCD-0043-80A0-91968BEE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73A7-2CF8-B1A7-D3C6-B6CE0959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72AA-FA04-CA48-3E59-1DDB3A02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4E33F-EDC2-36C0-4AFA-4A7C84504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252CB-C366-F058-BF87-D0160D3A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6D09-04D1-5B4F-B840-780700893DBE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B735-66C0-38F7-89C0-44A83DE9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8854C-3C05-D389-103A-4555A870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A2F-ADCD-0043-80A0-91968BEE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8CAA-7B7A-B225-B44E-EAD29C5A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EE0A2-772B-350D-DF98-5EF6F84A8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11105-2F74-28C1-CCDA-680C9B47A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6A47-AFB0-A63D-55D5-2BFB37C8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6D09-04D1-5B4F-B840-780700893DBE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3EACC-AB9A-C8F4-2CE4-B07C14D8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3FF5C-A561-3A0F-8CE7-2EA19906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EA2F-ADCD-0043-80A0-91968BEE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2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A723F-D315-C2F2-C727-785BF934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9DBE0-38A1-E4E3-E191-703C4EF15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3E643-FE1C-9380-006A-106FE4DFA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E6D09-04D1-5B4F-B840-780700893DBE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495D-31EC-AC50-3E2C-C0DCB79A8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EFF6-DC89-D1C1-7187-BFCA18969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EEA2F-ADCD-0043-80A0-91968BEE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B3760-FF40-8F19-3614-8D37F470ECAD}"/>
              </a:ext>
            </a:extLst>
          </p:cNvPr>
          <p:cNvSpPr/>
          <p:nvPr/>
        </p:nvSpPr>
        <p:spPr>
          <a:xfrm>
            <a:off x="74428" y="148856"/>
            <a:ext cx="11897832" cy="6560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lose up of a cell&#10;&#10;Description automatically generated">
            <a:extLst>
              <a:ext uri="{FF2B5EF4-FFF2-40B4-BE49-F238E27FC236}">
                <a16:creationId xmlns:a16="http://schemas.microsoft.com/office/drawing/2014/main" id="{004F1FF8-CD2B-12AD-6707-894E79DC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17" y="604865"/>
            <a:ext cx="10411312" cy="54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3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Turner</dc:creator>
  <cp:lastModifiedBy>Christina Turner</cp:lastModifiedBy>
  <cp:revision>1</cp:revision>
  <dcterms:created xsi:type="dcterms:W3CDTF">2024-05-01T22:50:44Z</dcterms:created>
  <dcterms:modified xsi:type="dcterms:W3CDTF">2024-05-01T23:06:59Z</dcterms:modified>
</cp:coreProperties>
</file>