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0208"/>
    <a:srgbClr val="6A040F"/>
    <a:srgbClr val="370617"/>
    <a:srgbClr val="D00000"/>
    <a:srgbClr val="181B30"/>
    <a:srgbClr val="03071E"/>
    <a:srgbClr val="FAA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2" d="100"/>
          <a:sy n="42" d="100"/>
        </p:scale>
        <p:origin x="876" y="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028BF-21BC-4A57-8B91-7A599DF4F82D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F77DC-8910-4905-8AD2-4EE770D8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8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F77DC-8910-4905-8AD2-4EE770D8F0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1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6BC6-6DAD-D1FD-E1FD-592AFCDFB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83F63-F1A4-304A-FC25-F5B387A8D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CB553-AA09-D41B-15FE-C10695E7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5AFF-8053-497C-8A96-DC11CEE1DF1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DB739-5C82-33A6-C783-23A8B4CE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12279-9BF6-1E4C-94C9-C7202B85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1959-8D70-4CA0-A773-AE2C9EE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9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1C1F-615D-E859-0EA0-1554AA4A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1916A-C67D-A9DD-E586-5070DB6C5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17639-0713-70A6-2435-EAF1595C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5AFF-8053-497C-8A96-DC11CEE1DF1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BD5DE-95F4-A115-9DB5-CE8B7A0F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E0B8E-F509-6FCB-E705-02AE373A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1959-8D70-4CA0-A773-AE2C9EE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0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B40D4-280F-EB55-F741-B8F34D74D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075AB-6D41-1F9F-C37D-AE553BF03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E88E4-6726-E215-DE06-F50E5FCC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5AFF-8053-497C-8A96-DC11CEE1DF1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D9316-ABA0-DC54-6726-1EC3AECA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A4505-ABB5-C4BF-D9F2-0F969966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1959-8D70-4CA0-A773-AE2C9EE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9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54C2-93E1-2124-6001-43281485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57E1-D459-5112-CC6B-B12F975D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2BEBA-28C2-F9DE-9053-DB05E031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5AFF-8053-497C-8A96-DC11CEE1DF1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DE66-E0CA-ED27-C9B4-9534D812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137CB-185A-8DCD-DD28-BE5421A3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1959-8D70-4CA0-A773-AE2C9EE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3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39C2-ABBF-DE29-9408-7EE49687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3C268-7652-3C98-CA11-48A15A2E8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FF3DF-0F8A-C11B-893B-BC1D02E4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5AFF-8053-497C-8A96-DC11CEE1DF1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CAFF-5841-B693-0905-C36AA93C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2891B-BED0-250C-EB69-AA1DE78B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1959-8D70-4CA0-A773-AE2C9EE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0900-9E59-B060-5F52-5799E758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A549-3F66-AE45-093D-66F98BC9E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BE22C-BAF3-B839-6658-730D8967D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4A9F8-36F5-786F-84F0-62A3E824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5AFF-8053-497C-8A96-DC11CEE1DF1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56EAF-5EE1-5B80-47E9-E8D02AF9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FF2D7-D42C-6CC4-1329-24E8EDAF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1959-8D70-4CA0-A773-AE2C9EE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1CFA-3C62-A313-E3AA-DBAA9EA5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32414-3EB3-2FEA-4B99-2C26179CD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A87D1-FB75-D862-2C2D-790BD4074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64603-FD44-6AD0-2ECA-511A05AAD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0FDC2-05C2-A537-6A13-A8D331A0F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EE02E-6413-74AB-BCA1-6BD8B81F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5AFF-8053-497C-8A96-DC11CEE1DF1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2772F-8234-EA9F-6C60-FE125E2E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614A0-7C8B-9116-CBCB-60391895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1959-8D70-4CA0-A773-AE2C9EE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8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03D3-CB87-AF5A-C5D0-D30EC4EB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D5B6A-CFFB-C83A-634B-02BE7012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5AFF-8053-497C-8A96-DC11CEE1DF1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2F3BC-6CED-9D39-757D-689779D6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BA31C-9A41-E324-6CB5-1FDD0BBE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1959-8D70-4CA0-A773-AE2C9EE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9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B89A6-B2F9-9528-ACDD-81058ABE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5AFF-8053-497C-8A96-DC11CEE1DF1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2C92C-0E22-A27C-C797-FD2FEDAF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70D15-F055-CA81-710E-D011B1E7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1959-8D70-4CA0-A773-AE2C9EE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9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9E2D-09A7-AA57-5081-A7EC5983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CB231-257E-AF9F-CDE7-F4717F6DB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4977B-84A8-A2D3-7262-2D11EC1B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2D2C9-688F-DAD7-EA77-DB896A94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5AFF-8053-497C-8A96-DC11CEE1DF1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7C95F-C851-ABAF-D1C6-C6B2B1BA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D7761-F7BC-B4C9-4677-AE86BADB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1959-8D70-4CA0-A773-AE2C9EE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0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B350-A946-87F0-2119-76960E8C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78A93-6D55-CAF3-95F1-69297B39F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7AA6E-8A78-FED9-6025-28755658D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C2A8E-9093-14DA-2129-4470BF6D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5AFF-8053-497C-8A96-DC11CEE1DF1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63568-6CC1-639E-BFFE-29DD2DC8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3B4EC-2AE9-8E39-4A20-BC5514DC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1959-8D70-4CA0-A773-AE2C9EE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0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54892-A2E1-D8AE-9030-C5B3D475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84762-F0FA-F325-1FEE-63DB1146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FDD25-6847-D211-3871-DE7887918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05AFF-8053-497C-8A96-DC11CEE1DF1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D4D3D-942D-9BD3-820D-137B9369D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3488C-AEA6-6801-B61F-C6271E05D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01959-8D70-4CA0-A773-AE2C9EE3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9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02F0C73-038A-F9F7-9505-BF3B8398A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0" y="-76200"/>
            <a:ext cx="12390120" cy="7254240"/>
          </a:xfrm>
          <a:prstGeom prst="rect">
            <a:avLst/>
          </a:prstGeom>
          <a:ln>
            <a:noFill/>
          </a:ln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99CD89-9B45-599D-0863-14E2E2800FD0}"/>
              </a:ext>
            </a:extLst>
          </p:cNvPr>
          <p:cNvSpPr/>
          <p:nvPr/>
        </p:nvSpPr>
        <p:spPr>
          <a:xfrm>
            <a:off x="0" y="-76200"/>
            <a:ext cx="12374880" cy="7178040"/>
          </a:xfrm>
          <a:prstGeom prst="roundRect">
            <a:avLst>
              <a:gd name="adj" fmla="val 4777"/>
            </a:avLst>
          </a:prstGeom>
          <a:gradFill>
            <a:gsLst>
              <a:gs pos="62000">
                <a:srgbClr val="370617"/>
              </a:gs>
              <a:gs pos="0">
                <a:srgbClr val="181B30"/>
              </a:gs>
              <a:gs pos="95000">
                <a:srgbClr val="6A040F"/>
              </a:gs>
              <a:gs pos="99000">
                <a:srgbClr val="9D0208"/>
              </a:gs>
              <a:gs pos="100000">
                <a:srgbClr val="D00000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2C32134-5436-0ACA-0B48-8E7C6E9A4C3D}"/>
              </a:ext>
            </a:extLst>
          </p:cNvPr>
          <p:cNvSpPr/>
          <p:nvPr/>
        </p:nvSpPr>
        <p:spPr>
          <a:xfrm>
            <a:off x="286881" y="74428"/>
            <a:ext cx="2315818" cy="1431236"/>
          </a:xfrm>
          <a:prstGeom prst="roundRect">
            <a:avLst/>
          </a:prstGeom>
          <a:gradFill>
            <a:gsLst>
              <a:gs pos="62000">
                <a:srgbClr val="6A040F"/>
              </a:gs>
              <a:gs pos="0">
                <a:srgbClr val="9D0208"/>
              </a:gs>
              <a:gs pos="95000">
                <a:srgbClr val="9D0208"/>
              </a:gs>
              <a:gs pos="99000">
                <a:srgbClr val="9D0208"/>
              </a:gs>
              <a:gs pos="100000">
                <a:srgbClr val="D0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C91839-BB8A-3B84-FBEB-9F888C8D4665}"/>
              </a:ext>
            </a:extLst>
          </p:cNvPr>
          <p:cNvSpPr/>
          <p:nvPr/>
        </p:nvSpPr>
        <p:spPr>
          <a:xfrm>
            <a:off x="2786211" y="74644"/>
            <a:ext cx="2315818" cy="1431236"/>
          </a:xfrm>
          <a:prstGeom prst="roundRect">
            <a:avLst/>
          </a:prstGeom>
          <a:gradFill>
            <a:gsLst>
              <a:gs pos="62000">
                <a:srgbClr val="6A040F"/>
              </a:gs>
              <a:gs pos="0">
                <a:srgbClr val="9D0208"/>
              </a:gs>
              <a:gs pos="95000">
                <a:srgbClr val="9D0208"/>
              </a:gs>
              <a:gs pos="99000">
                <a:srgbClr val="9D0208"/>
              </a:gs>
              <a:gs pos="100000">
                <a:srgbClr val="D0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81F8D23-4543-D769-5DA7-B53F80C33C25}"/>
              </a:ext>
            </a:extLst>
          </p:cNvPr>
          <p:cNvSpPr/>
          <p:nvPr/>
        </p:nvSpPr>
        <p:spPr>
          <a:xfrm>
            <a:off x="5285541" y="74644"/>
            <a:ext cx="2315818" cy="1431236"/>
          </a:xfrm>
          <a:prstGeom prst="roundRect">
            <a:avLst/>
          </a:prstGeom>
          <a:gradFill>
            <a:gsLst>
              <a:gs pos="62000">
                <a:srgbClr val="6A040F"/>
              </a:gs>
              <a:gs pos="0">
                <a:srgbClr val="9D0208"/>
              </a:gs>
              <a:gs pos="95000">
                <a:srgbClr val="9D0208"/>
              </a:gs>
              <a:gs pos="99000">
                <a:srgbClr val="9D0208"/>
              </a:gs>
              <a:gs pos="100000">
                <a:srgbClr val="D0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C2386C-1EA0-C36B-0BB2-6D62ABC4581D}"/>
              </a:ext>
            </a:extLst>
          </p:cNvPr>
          <p:cNvSpPr/>
          <p:nvPr/>
        </p:nvSpPr>
        <p:spPr>
          <a:xfrm>
            <a:off x="7784871" y="74644"/>
            <a:ext cx="2315818" cy="1431236"/>
          </a:xfrm>
          <a:prstGeom prst="roundRect">
            <a:avLst/>
          </a:prstGeom>
          <a:gradFill>
            <a:gsLst>
              <a:gs pos="62000">
                <a:srgbClr val="6A040F"/>
              </a:gs>
              <a:gs pos="0">
                <a:srgbClr val="9D0208"/>
              </a:gs>
              <a:gs pos="95000">
                <a:srgbClr val="9D0208"/>
              </a:gs>
              <a:gs pos="99000">
                <a:srgbClr val="9D0208"/>
              </a:gs>
              <a:gs pos="100000">
                <a:srgbClr val="D0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8D1B7C-FF16-C404-4CEA-D2A1C80B6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7843" y="-4827710"/>
            <a:ext cx="12192000" cy="42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5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Eudora Smedley</dc:creator>
  <cp:lastModifiedBy>Eudora Smedley</cp:lastModifiedBy>
  <cp:revision>2</cp:revision>
  <dcterms:created xsi:type="dcterms:W3CDTF">2025-10-11T09:13:11Z</dcterms:created>
  <dcterms:modified xsi:type="dcterms:W3CDTF">2025-10-11T10:51:56Z</dcterms:modified>
</cp:coreProperties>
</file>