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66" r:id="rId2"/>
    <p:sldId id="435" r:id="rId3"/>
    <p:sldId id="437" r:id="rId4"/>
    <p:sldId id="452" r:id="rId5"/>
    <p:sldId id="454" r:id="rId6"/>
    <p:sldId id="458" r:id="rId7"/>
    <p:sldId id="453" r:id="rId8"/>
    <p:sldId id="455" r:id="rId9"/>
    <p:sldId id="457" r:id="rId10"/>
    <p:sldId id="44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>
          <p15:clr>
            <a:srgbClr val="A4A3A4"/>
          </p15:clr>
        </p15:guide>
        <p15:guide id="2" pos="3792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821F"/>
    <a:srgbClr val="233A76"/>
    <a:srgbClr val="D91717"/>
    <a:srgbClr val="FFFFCC"/>
    <a:srgbClr val="FFFF99"/>
    <a:srgbClr val="DFA267"/>
    <a:srgbClr val="FEDC32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2" y="180"/>
      </p:cViewPr>
      <p:guideLst>
        <p:guide orient="horz" pos="2202"/>
        <p:guide pos="37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r.pesuacademy.com/Digitise" TargetMode="External"/><Relationship Id="rId2" Type="http://schemas.openxmlformats.org/officeDocument/2006/relationships/hyperlink" Target="http://192.168.3.40/Digitis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781916" y="3294474"/>
            <a:ext cx="6402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5821F"/>
                </a:solidFill>
              </a:rPr>
              <a:t>Hybrid ISA Student Review</a:t>
            </a:r>
            <a:endParaRPr lang="sv-SE" sz="3600" b="1" dirty="0">
              <a:solidFill>
                <a:srgbClr val="F5821F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781916" y="4415503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en-US" sz="3600" b="1" dirty="0">
                <a:solidFill>
                  <a:srgbClr val="233A76"/>
                </a:solidFill>
              </a:rPr>
              <a:t>PESU Academy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/>
          <p:cNvCxnSpPr>
            <a:cxnSpLocks/>
          </p:cNvCxnSpPr>
          <p:nvPr/>
        </p:nvCxnSpPr>
        <p:spPr>
          <a:xfrm flipV="1">
            <a:off x="4781916" y="4112438"/>
            <a:ext cx="5243030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AD3314AC-573E-3142-74A2-B1975C336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374" y="1356269"/>
            <a:ext cx="2353047" cy="41454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EA2E8B0-EE58-45EA-A7C0-CA499DE77132}"/>
              </a:ext>
            </a:extLst>
          </p:cNvPr>
          <p:cNvSpPr txBox="1"/>
          <p:nvPr/>
        </p:nvSpPr>
        <p:spPr>
          <a:xfrm>
            <a:off x="398003" y="2365568"/>
            <a:ext cx="988612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sz="7200" dirty="0"/>
              <a:t>Thank You !!</a:t>
            </a:r>
          </a:p>
          <a:p>
            <a:pPr marL="285750" indent="-28575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53AE547-838A-4BDC-8999-F0288C9E19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96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986" y="239702"/>
            <a:ext cx="7999758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en-IN" sz="2400" b="1" dirty="0">
                <a:solidFill>
                  <a:schemeClr val="accent2">
                    <a:lumMod val="75000"/>
                  </a:schemeClr>
                </a:solidFill>
              </a:rPr>
              <a:t>Digitise – Review Login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3507EB-0370-4796-A087-0B76048A67A7}"/>
              </a:ext>
            </a:extLst>
          </p:cNvPr>
          <p:cNvSpPr txBox="1"/>
          <p:nvPr/>
        </p:nvSpPr>
        <p:spPr>
          <a:xfrm>
            <a:off x="423746" y="1037065"/>
            <a:ext cx="991295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Login to link - </a:t>
            </a:r>
            <a:r>
              <a:rPr lang="en-US" sz="1600" dirty="0">
                <a:hlinkClick r:id="rId2"/>
              </a:rPr>
              <a:t>http://192.168.3.40/Digitise</a:t>
            </a:r>
            <a:r>
              <a:rPr lang="en-US" sz="1600" dirty="0"/>
              <a:t> (RR Campus) or </a:t>
            </a:r>
            <a:r>
              <a:rPr lang="en-US" sz="1600" dirty="0">
                <a:hlinkClick r:id="rId3"/>
              </a:rPr>
              <a:t>https://rr.pesuacademy.com/Digitise</a:t>
            </a:r>
            <a:r>
              <a:rPr lang="en-US" sz="1600" dirty="0"/>
              <a:t> (EC Campus).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Login using your </a:t>
            </a:r>
            <a:r>
              <a:rPr lang="en-US" sz="1600" dirty="0" err="1"/>
              <a:t>PESUAcademy</a:t>
            </a:r>
            <a:r>
              <a:rPr lang="en-US" sz="1600" dirty="0"/>
              <a:t> credentials. (Username - SRN/PRN and your </a:t>
            </a:r>
            <a:r>
              <a:rPr lang="en-US" sz="1600" dirty="0" err="1"/>
              <a:t>PESUAcademy</a:t>
            </a:r>
            <a:r>
              <a:rPr lang="en-US" sz="1600" dirty="0"/>
              <a:t> password)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u="sng" dirty="0"/>
              <a:t>Note</a:t>
            </a:r>
            <a:r>
              <a:rPr lang="en-US" dirty="0"/>
              <a:t> : </a:t>
            </a:r>
            <a:r>
              <a:rPr lang="en-US" b="1" dirty="0"/>
              <a:t>Please remember your academy passwords, alternative passwords will not be provided.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1963BDF-C6DC-D259-F941-7DB1A412B4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74330"/>
            <a:ext cx="1728651" cy="80298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F6D2CC0D-5742-4525-A0C4-F3BA170F31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981" y="2425148"/>
            <a:ext cx="9288966" cy="4336165"/>
          </a:xfrm>
        </p:spPr>
      </p:pic>
    </p:spTree>
    <p:extLst>
      <p:ext uri="{BB962C8B-B14F-4D97-AF65-F5344CB8AC3E}">
        <p14:creationId xmlns:p14="http://schemas.microsoft.com/office/powerpoint/2010/main" val="74191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528584" y="289874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Review Home Screen</a:t>
            </a:r>
            <a:endParaRPr lang="sv-SE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61341D-77AA-4C03-9735-1F47CAE1730C}"/>
              </a:ext>
            </a:extLst>
          </p:cNvPr>
          <p:cNvSpPr txBox="1"/>
          <p:nvPr/>
        </p:nvSpPr>
        <p:spPr>
          <a:xfrm>
            <a:off x="291986" y="1080733"/>
            <a:ext cx="98861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After Logging in, click on </a:t>
            </a:r>
            <a:r>
              <a:rPr lang="en-US" b="1" dirty="0"/>
              <a:t>Review</a:t>
            </a:r>
            <a:r>
              <a:rPr lang="en-US" dirty="0"/>
              <a:t> tab for respective subjects to view the response.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DDDABE4-58CA-447A-834A-DEC6DBF4A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988" y="464392"/>
            <a:ext cx="1728651" cy="80298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C8253352-5449-42E5-A2BF-4CFA8E379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64" y="1789123"/>
            <a:ext cx="10688682" cy="4244524"/>
          </a:xfrm>
          <a:ln>
            <a:solidFill>
              <a:schemeClr val="bg1"/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EA868403-65B5-4FD6-83C4-B81DC05BF067}"/>
              </a:ext>
            </a:extLst>
          </p:cNvPr>
          <p:cNvSpPr/>
          <p:nvPr/>
        </p:nvSpPr>
        <p:spPr>
          <a:xfrm>
            <a:off x="3779752" y="239702"/>
            <a:ext cx="5750879" cy="5629348"/>
          </a:xfrm>
          <a:prstGeom prst="ellipse">
            <a:avLst/>
          </a:prstGeom>
          <a:noFill/>
        </p:spPr>
        <p:txBody>
          <a:bodyPr rtlCol="0" anchor="ctr"/>
          <a:lstStyle/>
          <a:p>
            <a:r>
              <a:rPr lang="en-IN">
                <a:noFill/>
              </a:rPr>
              <a:t>Business </a:t>
            </a:r>
            <a:endParaRPr lang="en-IN" dirty="0">
              <a:noFill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D9CFEB-D1D3-4083-B1D0-94B06FA49C28}"/>
              </a:ext>
            </a:extLst>
          </p:cNvPr>
          <p:cNvSpPr/>
          <p:nvPr/>
        </p:nvSpPr>
        <p:spPr>
          <a:xfrm>
            <a:off x="9845073" y="2986086"/>
            <a:ext cx="981307" cy="446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CD8F66-05AC-4FBB-B8FF-9E3CA344DC7E}"/>
              </a:ext>
            </a:extLst>
          </p:cNvPr>
          <p:cNvSpPr/>
          <p:nvPr/>
        </p:nvSpPr>
        <p:spPr>
          <a:xfrm>
            <a:off x="10415239" y="2419815"/>
            <a:ext cx="981307" cy="267629"/>
          </a:xfrm>
          <a:prstGeom prst="round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31571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61341D-77AA-4C03-9735-1F47CAE1730C}"/>
              </a:ext>
            </a:extLst>
          </p:cNvPr>
          <p:cNvSpPr txBox="1"/>
          <p:nvPr/>
        </p:nvSpPr>
        <p:spPr>
          <a:xfrm>
            <a:off x="22302" y="1169371"/>
            <a:ext cx="988612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Three Columns or Question paper to view the Scheme &amp; solutions.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92B40ED-9290-47A3-B62A-F9CD754B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3C89E9-A437-4E21-BFC9-A9776785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10" y="319130"/>
            <a:ext cx="4801699" cy="8029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Review Screen</a:t>
            </a:r>
            <a:br>
              <a:rPr lang="sv-SE" alt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AB82F-45AB-46C3-BC49-E10B92E28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4" y="2187532"/>
            <a:ext cx="9013485" cy="4351338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271C882-290E-477B-9D89-EECE62E789B3}"/>
              </a:ext>
            </a:extLst>
          </p:cNvPr>
          <p:cNvSpPr/>
          <p:nvPr/>
        </p:nvSpPr>
        <p:spPr>
          <a:xfrm>
            <a:off x="1237785" y="2187532"/>
            <a:ext cx="1045791" cy="321492"/>
          </a:xfrm>
          <a:prstGeom prst="ellipse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9B63B6-DAC8-407A-B8CA-52D88A0BAA05}"/>
              </a:ext>
            </a:extLst>
          </p:cNvPr>
          <p:cNvSpPr/>
          <p:nvPr/>
        </p:nvSpPr>
        <p:spPr>
          <a:xfrm>
            <a:off x="1211444" y="2036774"/>
            <a:ext cx="1799385" cy="7707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76525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986" y="23970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Scheme &amp; Solution in Three Columns view</a:t>
            </a:r>
            <a:endParaRPr lang="sv-SE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239DCF8-31D4-4451-BA29-7D30B743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B17A7AF-CE36-4BF8-B510-7D7F3A46D96A}"/>
              </a:ext>
            </a:extLst>
          </p:cNvPr>
          <p:cNvSpPr/>
          <p:nvPr/>
        </p:nvSpPr>
        <p:spPr>
          <a:xfrm>
            <a:off x="9779620" y="1825625"/>
            <a:ext cx="1010300" cy="43362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C6ED6A-70F3-4948-A6B9-9D5CE2C82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116D3C-4AFB-48DB-A169-9B634415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76311"/>
            <a:ext cx="10077179" cy="4911800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D30DB2-F476-4E91-8E83-E7F7530610AB}"/>
              </a:ext>
            </a:extLst>
          </p:cNvPr>
          <p:cNvSpPr/>
          <p:nvPr/>
        </p:nvSpPr>
        <p:spPr>
          <a:xfrm>
            <a:off x="4828477" y="3429000"/>
            <a:ext cx="3925229" cy="1410629"/>
          </a:xfrm>
          <a:prstGeom prst="round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9856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61341D-77AA-4C03-9735-1F47CAE1730C}"/>
              </a:ext>
            </a:extLst>
          </p:cNvPr>
          <p:cNvSpPr txBox="1"/>
          <p:nvPr/>
        </p:nvSpPr>
        <p:spPr>
          <a:xfrm>
            <a:off x="22302" y="1169371"/>
            <a:ext cx="988612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Click on the check box corresponding to the Question No. to apply for Re-Evaluation.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92B40ED-9290-47A3-B62A-F9CD754B8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CAB82F-45AB-46C3-BC49-E10B92E28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1908313"/>
            <a:ext cx="9348471" cy="4630557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63C89E9-A437-4E21-BFC9-A9776785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710" y="319130"/>
            <a:ext cx="4801699" cy="802987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Apply for Re-Evaluation</a:t>
            </a:r>
            <a:br>
              <a:rPr lang="sv-SE" alt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7DA963-5216-4378-A49B-EE86FF22AA41}"/>
              </a:ext>
            </a:extLst>
          </p:cNvPr>
          <p:cNvSpPr/>
          <p:nvPr/>
        </p:nvSpPr>
        <p:spPr>
          <a:xfrm>
            <a:off x="9138910" y="4818297"/>
            <a:ext cx="472230" cy="26059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71C882-290E-477B-9D89-EECE62E789B3}"/>
              </a:ext>
            </a:extLst>
          </p:cNvPr>
          <p:cNvSpPr/>
          <p:nvPr/>
        </p:nvSpPr>
        <p:spPr>
          <a:xfrm>
            <a:off x="1237785" y="2187532"/>
            <a:ext cx="1045791" cy="321492"/>
          </a:xfrm>
          <a:prstGeom prst="ellipse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0199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00294" y="301437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Comment Box</a:t>
            </a:r>
            <a:endParaRPr lang="sv-SE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C61341D-77AA-4C03-9735-1F47CAE1730C}"/>
              </a:ext>
            </a:extLst>
          </p:cNvPr>
          <p:cNvSpPr txBox="1"/>
          <p:nvPr/>
        </p:nvSpPr>
        <p:spPr>
          <a:xfrm>
            <a:off x="-651196" y="952180"/>
            <a:ext cx="988612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Add your comments &amp; click on apply.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239DCF8-31D4-4451-BA29-7D30B743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11B83F4B-2064-4E3A-BD5B-7D3597B28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41" y="2190274"/>
            <a:ext cx="10515600" cy="3622039"/>
          </a:xfrm>
          <a:ln>
            <a:solidFill>
              <a:srgbClr val="FF0000"/>
            </a:solidFill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15452BA-74F8-4C64-8B2A-E8959A8DEE04}"/>
              </a:ext>
            </a:extLst>
          </p:cNvPr>
          <p:cNvSpPr/>
          <p:nvPr/>
        </p:nvSpPr>
        <p:spPr>
          <a:xfrm>
            <a:off x="6913756" y="4360127"/>
            <a:ext cx="869795" cy="52410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7360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986" y="23970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Confirmation Screen</a:t>
            </a:r>
            <a:endParaRPr lang="sv-SE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239DCF8-31D4-4451-BA29-7D30B743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B3E1593-5BCA-4656-8489-3B1580FC5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490332" y="-215783"/>
            <a:ext cx="10760927" cy="23567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Click on Yes to submit.</a:t>
            </a:r>
            <a:br>
              <a:rPr lang="en-US" dirty="0"/>
            </a:b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17FAF3A-23D0-4378-A31B-5E5C4ABD3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4ED2173-F2BE-4BC5-B5D6-F7DB0081767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790" y="1868040"/>
            <a:ext cx="8689975" cy="4351338"/>
          </a:xfr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B73FA99-31C8-4BB4-95A8-97929C1C61AD}"/>
              </a:ext>
            </a:extLst>
          </p:cNvPr>
          <p:cNvSpPr/>
          <p:nvPr/>
        </p:nvSpPr>
        <p:spPr>
          <a:xfrm>
            <a:off x="6411951" y="3189249"/>
            <a:ext cx="591015" cy="41278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005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91986" y="239702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400" b="1" dirty="0">
                <a:solidFill>
                  <a:schemeClr val="accent2">
                    <a:lumMod val="75000"/>
                  </a:schemeClr>
                </a:solidFill>
              </a:rPr>
              <a:t>Points to be remembered</a:t>
            </a:r>
            <a:endParaRPr lang="sv-SE" alt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82612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239DCF8-31D4-4451-BA29-7D30B7437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5" y="469889"/>
            <a:ext cx="1728651" cy="8029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4F156C-6E99-413E-89CA-D6CE4DC3C024}"/>
              </a:ext>
            </a:extLst>
          </p:cNvPr>
          <p:cNvSpPr txBox="1"/>
          <p:nvPr/>
        </p:nvSpPr>
        <p:spPr>
          <a:xfrm>
            <a:off x="880946" y="1572320"/>
            <a:ext cx="9690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During the student review process, you will have a five-minute time limit for each subject.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Once you submit it, you will not be able to review the answer script again.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Applying for Re-evaluation is applicable only for descriptive type questions. If any discrepancy in MCQ’s, it should be reported to subject faculty.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DO NOT refresh the page while reviewing the answer scripts, it will be submitted automatically.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For any technical issues kindly contact the lab instructor immediately.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If you are unable to review the answer script, please check with the COE Team or Accounts department (Fee due).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793933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 l="-1347" t="-809" r="-2545"/>
          </a:stretch>
        </a:blipFill>
      </a:spPr>
      <a:bodyPr rtlCol="0" anchor="ctr"/>
      <a:lstStyle>
        <a:defPPr algn="l">
          <a:defRPr>
            <a:noFill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11296</TotalTime>
  <Words>267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Review Screen </vt:lpstr>
      <vt:lpstr>PowerPoint Presentation</vt:lpstr>
      <vt:lpstr>Apply for Re-Evaluation </vt:lpstr>
      <vt:lpstr>PowerPoint Presentation</vt:lpstr>
      <vt:lpstr>Click on Yes to submit.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Ayotta</cp:lastModifiedBy>
  <cp:revision>456</cp:revision>
  <dcterms:created xsi:type="dcterms:W3CDTF">2019-05-30T23:14:00Z</dcterms:created>
  <dcterms:modified xsi:type="dcterms:W3CDTF">2023-10-12T08:40:43Z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1033-10.2.0.7636</vt:lpwstr>
  </property>
</Properties>
</file>