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3" r:id="rId1"/>
  </p:sldMasterIdLst>
  <p:notesMasterIdLst>
    <p:notesMasterId r:id="rId24"/>
  </p:notesMasterIdLst>
  <p:sldIdLst>
    <p:sldId id="256" r:id="rId2"/>
    <p:sldId id="338" r:id="rId3"/>
    <p:sldId id="270" r:id="rId4"/>
    <p:sldId id="344" r:id="rId5"/>
    <p:sldId id="343" r:id="rId6"/>
    <p:sldId id="347" r:id="rId7"/>
    <p:sldId id="282" r:id="rId8"/>
    <p:sldId id="292" r:id="rId9"/>
    <p:sldId id="322" r:id="rId10"/>
    <p:sldId id="351" r:id="rId11"/>
    <p:sldId id="349" r:id="rId12"/>
    <p:sldId id="353" r:id="rId13"/>
    <p:sldId id="350" r:id="rId14"/>
    <p:sldId id="323" r:id="rId15"/>
    <p:sldId id="352" r:id="rId16"/>
    <p:sldId id="348" r:id="rId17"/>
    <p:sldId id="354" r:id="rId18"/>
    <p:sldId id="355" r:id="rId19"/>
    <p:sldId id="356" r:id="rId20"/>
    <p:sldId id="357" r:id="rId21"/>
    <p:sldId id="358" r:id="rId22"/>
    <p:sldId id="331" r:id="rId23"/>
  </p:sldIdLst>
  <p:sldSz cx="9144000" cy="5143500" type="screen16x9"/>
  <p:notesSz cx="6858000" cy="9144000"/>
  <p:embeddedFontLst>
    <p:embeddedFont>
      <p:font typeface="Georgia" panose="02040502050405020303" pitchFamily="18" charset="0"/>
      <p:regular r:id="rId25"/>
      <p:bold r:id="rId26"/>
      <p:italic r:id="rId27"/>
      <p:boldItalic r:id="rId28"/>
    </p:embeddedFont>
    <p:embeddedFont>
      <p:font typeface="IBM Plex Sans" panose="020B0503050203000203" pitchFamily="34" charset="0"/>
      <p:regular r:id="rId29"/>
      <p:bold r:id="rId30"/>
      <p:italic r:id="rId31"/>
      <p:boldItalic r:id="rId32"/>
    </p:embeddedFont>
    <p:embeddedFont>
      <p:font typeface="Open Sans" panose="020B0606030504020204" pitchFamily="34" charset="0"/>
      <p:regular r:id="rId33"/>
      <p:bold r:id="rId34"/>
      <p:italic r:id="rId35"/>
      <p:boldItalic r:id="rId36"/>
    </p:embeddedFont>
    <p:embeddedFont>
      <p:font typeface="Overpass Black" panose="020B0604020202020204" charset="0"/>
      <p:bold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7B6E4F-4EB4-4E95-9E56-9C3C0A1B7266}">
  <a:tblStyle styleId="{7E7B6E4F-4EB4-4E95-9E56-9C3C0A1B726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17" d="100"/>
          <a:sy n="117" d="100"/>
        </p:scale>
        <p:origin x="42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1"/>
        <p:cNvGrpSpPr/>
        <p:nvPr/>
      </p:nvGrpSpPr>
      <p:grpSpPr>
        <a:xfrm>
          <a:off x="0" y="0"/>
          <a:ext cx="0" cy="0"/>
          <a:chOff x="0" y="0"/>
          <a:chExt cx="0" cy="0"/>
        </a:xfrm>
      </p:grpSpPr>
      <p:sp>
        <p:nvSpPr>
          <p:cNvPr id="2122" name="Google Shape;212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3" name="Google Shape;212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09905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397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19C3BA3-710C-7696-5EE0-0F90CDC555FB}"/>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B2DC68FE-82AD-6E4E-722A-5F41EA3868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FFD17911-749B-65B3-2887-0016B4736D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10480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19C3BA3-710C-7696-5EE0-0F90CDC555FB}"/>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B2DC68FE-82AD-6E4E-722A-5F41EA3868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FFD17911-749B-65B3-2887-0016B4736D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58498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19C3BA3-710C-7696-5EE0-0F90CDC555FB}"/>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B2DC68FE-82AD-6E4E-722A-5F41EA3868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FFD17911-749B-65B3-2887-0016B4736D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3976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19C3BA3-710C-7696-5EE0-0F90CDC555FB}"/>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B2DC68FE-82AD-6E4E-722A-5F41EA3868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FFD17911-749B-65B3-2887-0016B4736D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707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19C3BA3-710C-7696-5EE0-0F90CDC555FB}"/>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B2DC68FE-82AD-6E4E-722A-5F41EA3868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FFD17911-749B-65B3-2887-0016B4736D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739023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19C3BA3-710C-7696-5EE0-0F90CDC555FB}"/>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B2DC68FE-82AD-6E4E-722A-5F41EA3868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FFD17911-749B-65B3-2887-0016B4736D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89183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19C3BA3-710C-7696-5EE0-0F90CDC555FB}"/>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B2DC68FE-82AD-6E4E-722A-5F41EA3868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FFD17911-749B-65B3-2887-0016B4736D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0187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19C3BA3-710C-7696-5EE0-0F90CDC555FB}"/>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B2DC68FE-82AD-6E4E-722A-5F41EA3868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FFD17911-749B-65B3-2887-0016B4736D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242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p:cNvGrpSpPr/>
        <p:nvPr/>
      </p:nvGrpSpPr>
      <p:grpSpPr>
        <a:xfrm>
          <a:off x="0" y="0"/>
          <a:ext cx="0" cy="0"/>
          <a:chOff x="0" y="0"/>
          <a:chExt cx="0" cy="0"/>
        </a:xfrm>
      </p:grpSpPr>
      <p:sp>
        <p:nvSpPr>
          <p:cNvPr id="2438" name="Google Shape;2438;ga7274a1822_0_5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60EDA86-AA23-DB28-A181-4F2981637615}"/>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9C76CF02-A971-EDAC-5E54-805143DC03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64697258-41EE-CD07-14AD-44A5447AAE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705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8B887B3B-8801-0F11-4EF6-1DD3B98E00D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DE96FABB-7206-7D90-6B2F-88940D7378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15FAC8FA-325C-6047-E58A-3224FA4E7A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36035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7">
          <a:extLst>
            <a:ext uri="{FF2B5EF4-FFF2-40B4-BE49-F238E27FC236}">
              <a16:creationId xmlns:a16="http://schemas.microsoft.com/office/drawing/2014/main" id="{A7850924-57DF-E8B5-6D11-9ACC3234FF7C}"/>
            </a:ext>
          </a:extLst>
        </p:cNvPr>
        <p:cNvGrpSpPr/>
        <p:nvPr/>
      </p:nvGrpSpPr>
      <p:grpSpPr>
        <a:xfrm>
          <a:off x="0" y="0"/>
          <a:ext cx="0" cy="0"/>
          <a:chOff x="0" y="0"/>
          <a:chExt cx="0" cy="0"/>
        </a:xfrm>
      </p:grpSpPr>
      <p:sp>
        <p:nvSpPr>
          <p:cNvPr id="2438" name="Google Shape;2438;ga7274a1822_0_586:notes">
            <a:extLst>
              <a:ext uri="{FF2B5EF4-FFF2-40B4-BE49-F238E27FC236}">
                <a16:creationId xmlns:a16="http://schemas.microsoft.com/office/drawing/2014/main" id="{06EBE4A4-ED52-6FCB-4FD0-06EBC783C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9" name="Google Shape;2439;ga7274a1822_0_586:notes">
            <a:extLst>
              <a:ext uri="{FF2B5EF4-FFF2-40B4-BE49-F238E27FC236}">
                <a16:creationId xmlns:a16="http://schemas.microsoft.com/office/drawing/2014/main" id="{F44C9FFD-AEAE-C334-2C4A-3D4A68F4B4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6717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9">
          <a:extLst>
            <a:ext uri="{FF2B5EF4-FFF2-40B4-BE49-F238E27FC236}">
              <a16:creationId xmlns:a16="http://schemas.microsoft.com/office/drawing/2014/main" id="{DAB8C540-E79B-702B-3F40-971B053F9D81}"/>
            </a:ext>
          </a:extLst>
        </p:cNvPr>
        <p:cNvGrpSpPr/>
        <p:nvPr/>
      </p:nvGrpSpPr>
      <p:grpSpPr>
        <a:xfrm>
          <a:off x="0" y="0"/>
          <a:ext cx="0" cy="0"/>
          <a:chOff x="0" y="0"/>
          <a:chExt cx="0" cy="0"/>
        </a:xfrm>
      </p:grpSpPr>
      <p:sp>
        <p:nvSpPr>
          <p:cNvPr id="2800" name="Google Shape;2800;ga9b21f1572_0_326:notes">
            <a:extLst>
              <a:ext uri="{FF2B5EF4-FFF2-40B4-BE49-F238E27FC236}">
                <a16:creationId xmlns:a16="http://schemas.microsoft.com/office/drawing/2014/main" id="{AA7A8066-CE0A-C307-339F-ACB83A3D08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1" name="Google Shape;2801;ga9b21f1572_0_326:notes">
            <a:extLst>
              <a:ext uri="{FF2B5EF4-FFF2-40B4-BE49-F238E27FC236}">
                <a16:creationId xmlns:a16="http://schemas.microsoft.com/office/drawing/2014/main" id="{737FA406-5F94-A550-1D05-8FF76A54A3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736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436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2404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E69A9C63-D8D4-B604-AD3E-2CC9D26F5973}"/>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F365F762-B61B-6E00-628A-398A5410E9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4C6EACC8-1F14-831F-E541-6D0D3B6256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611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9">
          <a:extLst>
            <a:ext uri="{FF2B5EF4-FFF2-40B4-BE49-F238E27FC236}">
              <a16:creationId xmlns:a16="http://schemas.microsoft.com/office/drawing/2014/main" id="{B5391AAE-1D95-D852-4585-95B7AD298DFE}"/>
            </a:ext>
          </a:extLst>
        </p:cNvPr>
        <p:cNvGrpSpPr/>
        <p:nvPr/>
      </p:nvGrpSpPr>
      <p:grpSpPr>
        <a:xfrm>
          <a:off x="0" y="0"/>
          <a:ext cx="0" cy="0"/>
          <a:chOff x="0" y="0"/>
          <a:chExt cx="0" cy="0"/>
        </a:xfrm>
      </p:grpSpPr>
      <p:sp>
        <p:nvSpPr>
          <p:cNvPr id="3500" name="Google Shape;3500;SLIDES_API1083259395_10:notes">
            <a:extLst>
              <a:ext uri="{FF2B5EF4-FFF2-40B4-BE49-F238E27FC236}">
                <a16:creationId xmlns:a16="http://schemas.microsoft.com/office/drawing/2014/main" id="{25C21565-410D-8C0D-C8EE-9D4BC9CD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1" name="Google Shape;3501;SLIDES_API1083259395_10:notes">
            <a:extLst>
              <a:ext uri="{FF2B5EF4-FFF2-40B4-BE49-F238E27FC236}">
                <a16:creationId xmlns:a16="http://schemas.microsoft.com/office/drawing/2014/main" id="{34BB2D3E-5BD4-5CB4-C50D-13BDBE4463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49937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6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pic>
        <p:nvPicPr>
          <p:cNvPr id="11" name="Google Shape;11;p2"/>
          <p:cNvPicPr preferRelativeResize="0"/>
          <p:nvPr/>
        </p:nvPicPr>
        <p:blipFill>
          <a:blip r:embed="rId2">
            <a:alphaModFix amt="66000"/>
          </a:blip>
          <a:stretch>
            <a:fillRect/>
          </a:stretch>
        </p:blipFill>
        <p:spPr>
          <a:xfrm rot="1326165" flipH="1">
            <a:off x="-1328945" y="-932567"/>
            <a:ext cx="3297389" cy="2276634"/>
          </a:xfrm>
          <a:prstGeom prst="rect">
            <a:avLst/>
          </a:prstGeom>
          <a:noFill/>
          <a:ln>
            <a:noFill/>
          </a:ln>
        </p:spPr>
      </p:pic>
      <p:pic>
        <p:nvPicPr>
          <p:cNvPr id="12" name="Google Shape;12;p2"/>
          <p:cNvPicPr preferRelativeResize="0"/>
          <p:nvPr/>
        </p:nvPicPr>
        <p:blipFill>
          <a:blip r:embed="rId3">
            <a:alphaModFix amt="64000"/>
          </a:blip>
          <a:stretch>
            <a:fillRect/>
          </a:stretch>
        </p:blipFill>
        <p:spPr>
          <a:xfrm rot="2440329">
            <a:off x="6865875" y="-711275"/>
            <a:ext cx="3592175" cy="3021601"/>
          </a:xfrm>
          <a:prstGeom prst="rect">
            <a:avLst/>
          </a:prstGeom>
          <a:noFill/>
          <a:ln>
            <a:noFill/>
          </a:ln>
        </p:spPr>
      </p:pic>
      <p:pic>
        <p:nvPicPr>
          <p:cNvPr id="13" name="Google Shape;13;p2"/>
          <p:cNvPicPr preferRelativeResize="0"/>
          <p:nvPr/>
        </p:nvPicPr>
        <p:blipFill>
          <a:blip r:embed="rId4">
            <a:alphaModFix amt="67000"/>
          </a:blip>
          <a:stretch>
            <a:fillRect/>
          </a:stretch>
        </p:blipFill>
        <p:spPr>
          <a:xfrm rot="5400000" flipH="1">
            <a:off x="-1871711" y="-356575"/>
            <a:ext cx="2894875" cy="2593326"/>
          </a:xfrm>
          <a:prstGeom prst="rect">
            <a:avLst/>
          </a:prstGeom>
          <a:noFill/>
          <a:ln>
            <a:noFill/>
          </a:ln>
        </p:spPr>
      </p:pic>
      <p:pic>
        <p:nvPicPr>
          <p:cNvPr id="14" name="Google Shape;14;p2"/>
          <p:cNvPicPr preferRelativeResize="0"/>
          <p:nvPr/>
        </p:nvPicPr>
        <p:blipFill>
          <a:blip r:embed="rId2">
            <a:alphaModFix amt="66000"/>
          </a:blip>
          <a:stretch>
            <a:fillRect/>
          </a:stretch>
        </p:blipFill>
        <p:spPr>
          <a:xfrm rot="1326165" flipH="1">
            <a:off x="-889245" y="3430558"/>
            <a:ext cx="3297389" cy="2276634"/>
          </a:xfrm>
          <a:prstGeom prst="rect">
            <a:avLst/>
          </a:prstGeom>
          <a:noFill/>
          <a:ln>
            <a:noFill/>
          </a:ln>
        </p:spPr>
      </p:pic>
      <p:pic>
        <p:nvPicPr>
          <p:cNvPr id="15" name="Google Shape;15;p2"/>
          <p:cNvPicPr preferRelativeResize="0"/>
          <p:nvPr/>
        </p:nvPicPr>
        <p:blipFill>
          <a:blip r:embed="rId5">
            <a:alphaModFix amt="82000"/>
          </a:blip>
          <a:stretch>
            <a:fillRect/>
          </a:stretch>
        </p:blipFill>
        <p:spPr>
          <a:xfrm rot="10670981">
            <a:off x="6959826" y="3022524"/>
            <a:ext cx="3632875" cy="2999026"/>
          </a:xfrm>
          <a:prstGeom prst="rect">
            <a:avLst/>
          </a:prstGeom>
          <a:noFill/>
          <a:ln>
            <a:noFill/>
          </a:ln>
        </p:spPr>
      </p:pic>
      <p:grpSp>
        <p:nvGrpSpPr>
          <p:cNvPr id="16" name="Google Shape;16;p2"/>
          <p:cNvGrpSpPr/>
          <p:nvPr/>
        </p:nvGrpSpPr>
        <p:grpSpPr>
          <a:xfrm rot="-2700000">
            <a:off x="381980" y="2801012"/>
            <a:ext cx="1344349" cy="2469678"/>
            <a:chOff x="272875" y="1419395"/>
            <a:chExt cx="255950" cy="563168"/>
          </a:xfrm>
        </p:grpSpPr>
        <p:sp>
          <p:nvSpPr>
            <p:cNvPr id="17" name="Google Shape;17;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rot="-2700000">
            <a:off x="7112113" y="-364316"/>
            <a:ext cx="1344349" cy="1995327"/>
            <a:chOff x="272875" y="1527563"/>
            <a:chExt cx="255950" cy="455000"/>
          </a:xfrm>
        </p:grpSpPr>
        <p:sp>
          <p:nvSpPr>
            <p:cNvPr id="53" name="Google Shape;53;p2"/>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2"/>
          <p:cNvSpPr/>
          <p:nvPr/>
        </p:nvSpPr>
        <p:spPr>
          <a:xfrm rot="10800000">
            <a:off x="4793599" y="4568874"/>
            <a:ext cx="2265082" cy="2165834"/>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6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728"/>
        <p:cNvGrpSpPr/>
        <p:nvPr/>
      </p:nvGrpSpPr>
      <p:grpSpPr>
        <a:xfrm>
          <a:off x="0" y="0"/>
          <a:ext cx="0" cy="0"/>
          <a:chOff x="0" y="0"/>
          <a:chExt cx="0" cy="0"/>
        </a:xfrm>
      </p:grpSpPr>
      <p:pic>
        <p:nvPicPr>
          <p:cNvPr id="729" name="Google Shape;729;p14"/>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730" name="Google Shape;730;p14"/>
          <p:cNvGrpSpPr/>
          <p:nvPr/>
        </p:nvGrpSpPr>
        <p:grpSpPr>
          <a:xfrm rot="-987768">
            <a:off x="7751817" y="-266278"/>
            <a:ext cx="1344359" cy="1995308"/>
            <a:chOff x="272875" y="1527563"/>
            <a:chExt cx="255950" cy="455000"/>
          </a:xfrm>
        </p:grpSpPr>
        <p:sp>
          <p:nvSpPr>
            <p:cNvPr id="731" name="Google Shape;731;p1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1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1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1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1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1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1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1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1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1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1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1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1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1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1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1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66" name="Google Shape;766;p14"/>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767" name="Google Shape;767;p14"/>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768" name="Google Shape;768;p14"/>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4"/>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CUSTOM_3_1">
    <p:spTree>
      <p:nvGrpSpPr>
        <p:cNvPr id="1" name="Shape 770"/>
        <p:cNvGrpSpPr/>
        <p:nvPr/>
      </p:nvGrpSpPr>
      <p:grpSpPr>
        <a:xfrm>
          <a:off x="0" y="0"/>
          <a:ext cx="0" cy="0"/>
          <a:chOff x="0" y="0"/>
          <a:chExt cx="0" cy="0"/>
        </a:xfrm>
      </p:grpSpPr>
      <p:pic>
        <p:nvPicPr>
          <p:cNvPr id="771" name="Google Shape;771;p15"/>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772" name="Google Shape;772;p15"/>
          <p:cNvGrpSpPr/>
          <p:nvPr/>
        </p:nvGrpSpPr>
        <p:grpSpPr>
          <a:xfrm rot="2700046">
            <a:off x="8023488" y="3760130"/>
            <a:ext cx="1344367" cy="1995327"/>
            <a:chOff x="272875" y="1527563"/>
            <a:chExt cx="255950" cy="455000"/>
          </a:xfrm>
        </p:grpSpPr>
        <p:sp>
          <p:nvSpPr>
            <p:cNvPr id="773" name="Google Shape;773;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1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1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1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08" name="Google Shape;808;p15"/>
          <p:cNvPicPr preferRelativeResize="0"/>
          <p:nvPr/>
        </p:nvPicPr>
        <p:blipFill>
          <a:blip r:embed="rId3">
            <a:alphaModFix amt="74000"/>
          </a:blip>
          <a:stretch>
            <a:fillRect/>
          </a:stretch>
        </p:blipFill>
        <p:spPr>
          <a:xfrm rot="-5809801" flipH="1">
            <a:off x="7609918" y="-1097658"/>
            <a:ext cx="2894870" cy="2593321"/>
          </a:xfrm>
          <a:prstGeom prst="rect">
            <a:avLst/>
          </a:prstGeom>
          <a:noFill/>
          <a:ln>
            <a:noFill/>
          </a:ln>
        </p:spPr>
      </p:pic>
      <p:pic>
        <p:nvPicPr>
          <p:cNvPr id="809" name="Google Shape;809;p15"/>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810" name="Google Shape;810;p15"/>
          <p:cNvGrpSpPr/>
          <p:nvPr/>
        </p:nvGrpSpPr>
        <p:grpSpPr>
          <a:xfrm rot="-7181356">
            <a:off x="474922" y="-1462434"/>
            <a:ext cx="1344356" cy="2469645"/>
            <a:chOff x="272875" y="1419395"/>
            <a:chExt cx="255950" cy="563168"/>
          </a:xfrm>
        </p:grpSpPr>
        <p:sp>
          <p:nvSpPr>
            <p:cNvPr id="811" name="Google Shape;811;p1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1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1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1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1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1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1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1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1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1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5"/>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15"/>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15"/>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1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1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1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5"/>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5"/>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5"/>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6" name="Google Shape;846;p15"/>
          <p:cNvSpPr/>
          <p:nvPr/>
        </p:nvSpPr>
        <p:spPr>
          <a:xfrm rot="3011561">
            <a:off x="8384437" y="-79649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5"/>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
              <a:buNone/>
              <a:defRPr/>
            </a:lvl1pPr>
            <a:lvl2pPr lvl="1" algn="ctr" rtl="0">
              <a:spcBef>
                <a:spcPts val="0"/>
              </a:spcBef>
              <a:spcAft>
                <a:spcPts val="0"/>
              </a:spcAft>
              <a:buSzPts val="800"/>
              <a:buNone/>
              <a:defRPr sz="800"/>
            </a:lvl2pPr>
            <a:lvl3pPr lvl="2" algn="ctr" rtl="0">
              <a:spcBef>
                <a:spcPts val="0"/>
              </a:spcBef>
              <a:spcAft>
                <a:spcPts val="0"/>
              </a:spcAft>
              <a:buSzPts val="800"/>
              <a:buNone/>
              <a:defRPr sz="800"/>
            </a:lvl3pPr>
            <a:lvl4pPr lvl="3" algn="ctr" rtl="0">
              <a:spcBef>
                <a:spcPts val="0"/>
              </a:spcBef>
              <a:spcAft>
                <a:spcPts val="0"/>
              </a:spcAft>
              <a:buSzPts val="800"/>
              <a:buNone/>
              <a:defRPr sz="800"/>
            </a:lvl4pPr>
            <a:lvl5pPr lvl="4" algn="ctr" rtl="0">
              <a:spcBef>
                <a:spcPts val="0"/>
              </a:spcBef>
              <a:spcAft>
                <a:spcPts val="0"/>
              </a:spcAft>
              <a:buSzPts val="800"/>
              <a:buNone/>
              <a:defRPr sz="800"/>
            </a:lvl5pPr>
            <a:lvl6pPr lvl="5" algn="ctr" rtl="0">
              <a:spcBef>
                <a:spcPts val="0"/>
              </a:spcBef>
              <a:spcAft>
                <a:spcPts val="0"/>
              </a:spcAft>
              <a:buSzPts val="800"/>
              <a:buNone/>
              <a:defRPr sz="800"/>
            </a:lvl6pPr>
            <a:lvl7pPr lvl="6" algn="ctr" rtl="0">
              <a:spcBef>
                <a:spcPts val="0"/>
              </a:spcBef>
              <a:spcAft>
                <a:spcPts val="0"/>
              </a:spcAft>
              <a:buSzPts val="800"/>
              <a:buNone/>
              <a:defRPr sz="800"/>
            </a:lvl7pPr>
            <a:lvl8pPr lvl="7" algn="ctr" rtl="0">
              <a:spcBef>
                <a:spcPts val="0"/>
              </a:spcBef>
              <a:spcAft>
                <a:spcPts val="0"/>
              </a:spcAft>
              <a:buSzPts val="800"/>
              <a:buNone/>
              <a:defRPr sz="800"/>
            </a:lvl8pPr>
            <a:lvl9pPr lvl="8" algn="ctr" rtl="0">
              <a:spcBef>
                <a:spcPts val="0"/>
              </a:spcBef>
              <a:spcAft>
                <a:spcPts val="0"/>
              </a:spcAft>
              <a:buSzPts val="800"/>
              <a:buNone/>
              <a:defRPr sz="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3">
  <p:cSld name="CUSTOM_5_1_1_1">
    <p:spTree>
      <p:nvGrpSpPr>
        <p:cNvPr id="1" name="Shape 2034"/>
        <p:cNvGrpSpPr/>
        <p:nvPr/>
      </p:nvGrpSpPr>
      <p:grpSpPr>
        <a:xfrm>
          <a:off x="0" y="0"/>
          <a:ext cx="0" cy="0"/>
          <a:chOff x="0" y="0"/>
          <a:chExt cx="0" cy="0"/>
        </a:xfrm>
      </p:grpSpPr>
      <p:pic>
        <p:nvPicPr>
          <p:cNvPr id="2035" name="Google Shape;2035;p34"/>
          <p:cNvPicPr preferRelativeResize="0"/>
          <p:nvPr/>
        </p:nvPicPr>
        <p:blipFill>
          <a:blip r:embed="rId2">
            <a:alphaModFix amt="64000"/>
          </a:blip>
          <a:stretch>
            <a:fillRect/>
          </a:stretch>
        </p:blipFill>
        <p:spPr>
          <a:xfrm rot="5400000">
            <a:off x="6963311" y="-630813"/>
            <a:ext cx="3592176" cy="3021600"/>
          </a:xfrm>
          <a:prstGeom prst="rect">
            <a:avLst/>
          </a:prstGeom>
          <a:noFill/>
          <a:ln>
            <a:noFill/>
          </a:ln>
        </p:spPr>
      </p:pic>
      <p:pic>
        <p:nvPicPr>
          <p:cNvPr id="2036" name="Google Shape;2036;p34"/>
          <p:cNvPicPr preferRelativeResize="0"/>
          <p:nvPr/>
        </p:nvPicPr>
        <p:blipFill>
          <a:blip r:embed="rId3">
            <a:alphaModFix amt="66000"/>
          </a:blip>
          <a:stretch>
            <a:fillRect/>
          </a:stretch>
        </p:blipFill>
        <p:spPr>
          <a:xfrm rot="1326165" flipH="1">
            <a:off x="-191445" y="4128883"/>
            <a:ext cx="3297389" cy="2276634"/>
          </a:xfrm>
          <a:prstGeom prst="rect">
            <a:avLst/>
          </a:prstGeom>
          <a:noFill/>
          <a:ln>
            <a:noFill/>
          </a:ln>
        </p:spPr>
      </p:pic>
      <p:grpSp>
        <p:nvGrpSpPr>
          <p:cNvPr id="2037" name="Google Shape;2037;p34"/>
          <p:cNvGrpSpPr/>
          <p:nvPr/>
        </p:nvGrpSpPr>
        <p:grpSpPr>
          <a:xfrm rot="-2700000">
            <a:off x="8026513" y="-183341"/>
            <a:ext cx="1344349" cy="1995327"/>
            <a:chOff x="272875" y="1527563"/>
            <a:chExt cx="255950" cy="455000"/>
          </a:xfrm>
        </p:grpSpPr>
        <p:sp>
          <p:nvSpPr>
            <p:cNvPr id="2038" name="Google Shape;2038;p34"/>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34"/>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34"/>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34"/>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34"/>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34"/>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34"/>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34"/>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34"/>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34"/>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34"/>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34"/>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34"/>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34"/>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34"/>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34"/>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4"/>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4"/>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4"/>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4"/>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4"/>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34"/>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34"/>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4"/>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4"/>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4"/>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4"/>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4"/>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4"/>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4"/>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4"/>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4"/>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34"/>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34"/>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34"/>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73" name="Google Shape;2073;p34"/>
          <p:cNvSpPr/>
          <p:nvPr/>
        </p:nvSpPr>
        <p:spPr>
          <a:xfrm>
            <a:off x="4566955" y="-2521549"/>
            <a:ext cx="4624024" cy="7256966"/>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74" name="Google Shape;2074;p34"/>
          <p:cNvPicPr preferRelativeResize="0"/>
          <p:nvPr/>
        </p:nvPicPr>
        <p:blipFill>
          <a:blip r:embed="rId4">
            <a:alphaModFix amt="74000"/>
          </a:blip>
          <a:stretch>
            <a:fillRect/>
          </a:stretch>
        </p:blipFill>
        <p:spPr>
          <a:xfrm rot="7675040">
            <a:off x="2669916" y="-1516164"/>
            <a:ext cx="2894877" cy="2593327"/>
          </a:xfrm>
          <a:prstGeom prst="rect">
            <a:avLst/>
          </a:prstGeom>
          <a:noFill/>
          <a:ln>
            <a:noFill/>
          </a:ln>
        </p:spPr>
      </p:pic>
      <p:pic>
        <p:nvPicPr>
          <p:cNvPr id="2075" name="Google Shape;2075;p34"/>
          <p:cNvPicPr preferRelativeResize="0"/>
          <p:nvPr/>
        </p:nvPicPr>
        <p:blipFill>
          <a:blip r:embed="rId5">
            <a:alphaModFix amt="74000"/>
          </a:blip>
          <a:stretch>
            <a:fillRect/>
          </a:stretch>
        </p:blipFill>
        <p:spPr>
          <a:xfrm rot="-9631575" flipH="1">
            <a:off x="-1503235" y="-1230424"/>
            <a:ext cx="2894874" cy="2593324"/>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4">
  <p:cSld name="CUSTOM_4_1_1_2">
    <p:spTree>
      <p:nvGrpSpPr>
        <p:cNvPr id="1" name="Shape 2076"/>
        <p:cNvGrpSpPr/>
        <p:nvPr/>
      </p:nvGrpSpPr>
      <p:grpSpPr>
        <a:xfrm>
          <a:off x="0" y="0"/>
          <a:ext cx="0" cy="0"/>
          <a:chOff x="0" y="0"/>
          <a:chExt cx="0" cy="0"/>
        </a:xfrm>
      </p:grpSpPr>
      <p:pic>
        <p:nvPicPr>
          <p:cNvPr id="2077" name="Google Shape;2077;p35"/>
          <p:cNvPicPr preferRelativeResize="0"/>
          <p:nvPr/>
        </p:nvPicPr>
        <p:blipFill>
          <a:blip r:embed="rId2">
            <a:alphaModFix amt="66000"/>
          </a:blip>
          <a:stretch>
            <a:fillRect/>
          </a:stretch>
        </p:blipFill>
        <p:spPr>
          <a:xfrm rot="5399990" flipH="1">
            <a:off x="7705516" y="-598319"/>
            <a:ext cx="3297389" cy="2276637"/>
          </a:xfrm>
          <a:prstGeom prst="rect">
            <a:avLst/>
          </a:prstGeom>
          <a:noFill/>
          <a:ln>
            <a:noFill/>
          </a:ln>
        </p:spPr>
      </p:pic>
      <p:grpSp>
        <p:nvGrpSpPr>
          <p:cNvPr id="2078" name="Google Shape;2078;p35"/>
          <p:cNvGrpSpPr/>
          <p:nvPr/>
        </p:nvGrpSpPr>
        <p:grpSpPr>
          <a:xfrm rot="-987768">
            <a:off x="7751817" y="-266278"/>
            <a:ext cx="1344359" cy="1995308"/>
            <a:chOff x="272875" y="1527563"/>
            <a:chExt cx="255950" cy="455000"/>
          </a:xfrm>
        </p:grpSpPr>
        <p:sp>
          <p:nvSpPr>
            <p:cNvPr id="2079" name="Google Shape;2079;p35"/>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35"/>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5"/>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5"/>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35"/>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35"/>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5"/>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5"/>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5"/>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5"/>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5"/>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5"/>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35"/>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35"/>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5"/>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35"/>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35"/>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35"/>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35"/>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35"/>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35"/>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35"/>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35"/>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5"/>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35"/>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35"/>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5"/>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35"/>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35"/>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35"/>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35"/>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35"/>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35"/>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35"/>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35"/>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14" name="Google Shape;2114;p35"/>
          <p:cNvPicPr preferRelativeResize="0"/>
          <p:nvPr/>
        </p:nvPicPr>
        <p:blipFill>
          <a:blip r:embed="rId3">
            <a:alphaModFix amt="74000"/>
          </a:blip>
          <a:stretch>
            <a:fillRect/>
          </a:stretch>
        </p:blipFill>
        <p:spPr>
          <a:xfrm rot="-10162003" flipH="1">
            <a:off x="-1091107" y="-1133759"/>
            <a:ext cx="2894871" cy="2593322"/>
          </a:xfrm>
          <a:prstGeom prst="rect">
            <a:avLst/>
          </a:prstGeom>
          <a:noFill/>
          <a:ln>
            <a:noFill/>
          </a:ln>
        </p:spPr>
      </p:pic>
      <p:pic>
        <p:nvPicPr>
          <p:cNvPr id="2115" name="Google Shape;2115;p35"/>
          <p:cNvPicPr preferRelativeResize="0"/>
          <p:nvPr/>
        </p:nvPicPr>
        <p:blipFill>
          <a:blip r:embed="rId4">
            <a:alphaModFix amt="76000"/>
          </a:blip>
          <a:stretch>
            <a:fillRect/>
          </a:stretch>
        </p:blipFill>
        <p:spPr>
          <a:xfrm rot="363351">
            <a:off x="802621" y="4291783"/>
            <a:ext cx="7605804" cy="2832383"/>
          </a:xfrm>
          <a:prstGeom prst="rect">
            <a:avLst/>
          </a:prstGeom>
          <a:noFill/>
          <a:ln>
            <a:noFill/>
          </a:ln>
        </p:spPr>
      </p:pic>
      <p:sp>
        <p:nvSpPr>
          <p:cNvPr id="2116" name="Google Shape;2116;p35"/>
          <p:cNvSpPr/>
          <p:nvPr/>
        </p:nvSpPr>
        <p:spPr>
          <a:xfrm rot="9899989">
            <a:off x="-583964" y="4625085"/>
            <a:ext cx="2265015" cy="2165770"/>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584"/>
        <p:cNvGrpSpPr/>
        <p:nvPr/>
      </p:nvGrpSpPr>
      <p:grpSpPr>
        <a:xfrm>
          <a:off x="0" y="0"/>
          <a:ext cx="0" cy="0"/>
          <a:chOff x="0" y="0"/>
          <a:chExt cx="0" cy="0"/>
        </a:xfrm>
      </p:grpSpPr>
      <p:pic>
        <p:nvPicPr>
          <p:cNvPr id="585" name="Google Shape;585;p11"/>
          <p:cNvPicPr preferRelativeResize="0"/>
          <p:nvPr/>
        </p:nvPicPr>
        <p:blipFill>
          <a:blip r:embed="rId2">
            <a:alphaModFix amt="66000"/>
          </a:blip>
          <a:stretch>
            <a:fillRect/>
          </a:stretch>
        </p:blipFill>
        <p:spPr>
          <a:xfrm rot="8456486" flipH="1">
            <a:off x="4213816" y="1684455"/>
            <a:ext cx="3297389" cy="2276638"/>
          </a:xfrm>
          <a:prstGeom prst="rect">
            <a:avLst/>
          </a:prstGeom>
          <a:noFill/>
          <a:ln>
            <a:noFill/>
          </a:ln>
        </p:spPr>
      </p:pic>
      <p:pic>
        <p:nvPicPr>
          <p:cNvPr id="586" name="Google Shape;586;p11"/>
          <p:cNvPicPr preferRelativeResize="0"/>
          <p:nvPr/>
        </p:nvPicPr>
        <p:blipFill>
          <a:blip r:embed="rId3">
            <a:alphaModFix amt="74000"/>
          </a:blip>
          <a:stretch>
            <a:fillRect/>
          </a:stretch>
        </p:blipFill>
        <p:spPr>
          <a:xfrm rot="-5809801" flipH="1">
            <a:off x="2079893" y="1275092"/>
            <a:ext cx="2894870" cy="2593321"/>
          </a:xfrm>
          <a:prstGeom prst="rect">
            <a:avLst/>
          </a:prstGeom>
          <a:noFill/>
          <a:ln>
            <a:noFill/>
          </a:ln>
        </p:spPr>
      </p:pic>
      <p:pic>
        <p:nvPicPr>
          <p:cNvPr id="587" name="Google Shape;587;p11"/>
          <p:cNvPicPr preferRelativeResize="0"/>
          <p:nvPr/>
        </p:nvPicPr>
        <p:blipFill>
          <a:blip r:embed="rId4">
            <a:alphaModFix amt="76000"/>
          </a:blip>
          <a:stretch>
            <a:fillRect/>
          </a:stretch>
        </p:blipFill>
        <p:spPr>
          <a:xfrm rot="9663874">
            <a:off x="-831963" y="211855"/>
            <a:ext cx="9577978" cy="3566814"/>
          </a:xfrm>
          <a:prstGeom prst="rect">
            <a:avLst/>
          </a:prstGeom>
          <a:noFill/>
          <a:ln>
            <a:noFill/>
          </a:ln>
        </p:spPr>
      </p:pic>
      <p:sp>
        <p:nvSpPr>
          <p:cNvPr id="588" name="Google Shape;588;p11"/>
          <p:cNvSpPr txBox="1">
            <a:spLocks noGrp="1"/>
          </p:cNvSpPr>
          <p:nvPr>
            <p:ph type="title" hasCustomPrompt="1"/>
          </p:nvPr>
        </p:nvSpPr>
        <p:spPr>
          <a:xfrm>
            <a:off x="1284000" y="1558475"/>
            <a:ext cx="6576000" cy="15111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89" name="Google Shape;589;p11"/>
          <p:cNvSpPr txBox="1">
            <a:spLocks noGrp="1"/>
          </p:cNvSpPr>
          <p:nvPr>
            <p:ph type="subTitle" idx="1"/>
          </p:nvPr>
        </p:nvSpPr>
        <p:spPr>
          <a:xfrm>
            <a:off x="1284000" y="3069625"/>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pic>
        <p:nvPicPr>
          <p:cNvPr id="590" name="Google Shape;590;p11"/>
          <p:cNvPicPr preferRelativeResize="0"/>
          <p:nvPr/>
        </p:nvPicPr>
        <p:blipFill>
          <a:blip r:embed="rId2">
            <a:alphaModFix amt="66000"/>
          </a:blip>
          <a:stretch>
            <a:fillRect/>
          </a:stretch>
        </p:blipFill>
        <p:spPr>
          <a:xfrm rot="8456486" flipH="1">
            <a:off x="7252441" y="4177105"/>
            <a:ext cx="3297389" cy="2276638"/>
          </a:xfrm>
          <a:prstGeom prst="rect">
            <a:avLst/>
          </a:prstGeom>
          <a:noFill/>
          <a:ln>
            <a:noFill/>
          </a:ln>
        </p:spPr>
      </p:pic>
      <p:grpSp>
        <p:nvGrpSpPr>
          <p:cNvPr id="591" name="Google Shape;591;p11"/>
          <p:cNvGrpSpPr/>
          <p:nvPr/>
        </p:nvGrpSpPr>
        <p:grpSpPr>
          <a:xfrm rot="2700046">
            <a:off x="8023488" y="3760130"/>
            <a:ext cx="1344367" cy="1995327"/>
            <a:chOff x="272875" y="1527563"/>
            <a:chExt cx="255950" cy="455000"/>
          </a:xfrm>
        </p:grpSpPr>
        <p:sp>
          <p:nvSpPr>
            <p:cNvPr id="592" name="Google Shape;592;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1"/>
            <p:cNvSpPr/>
            <p:nvPr/>
          </p:nvSpPr>
          <p:spPr>
            <a:xfrm>
              <a:off x="338275" y="1701963"/>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1"/>
            <p:cNvSpPr/>
            <p:nvPr/>
          </p:nvSpPr>
          <p:spPr>
            <a:xfrm>
              <a:off x="388050" y="1631363"/>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1"/>
            <p:cNvSpPr/>
            <p:nvPr/>
          </p:nvSpPr>
          <p:spPr>
            <a:xfrm>
              <a:off x="356275" y="1585363"/>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1"/>
            <p:cNvSpPr/>
            <p:nvPr/>
          </p:nvSpPr>
          <p:spPr>
            <a:xfrm>
              <a:off x="360075" y="188016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1"/>
            <p:cNvSpPr/>
            <p:nvPr/>
          </p:nvSpPr>
          <p:spPr>
            <a:xfrm>
              <a:off x="445850" y="1622338"/>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1"/>
            <p:cNvSpPr/>
            <p:nvPr/>
          </p:nvSpPr>
          <p:spPr>
            <a:xfrm>
              <a:off x="418850" y="1542263"/>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27" name="Google Shape;627;p11"/>
          <p:cNvPicPr preferRelativeResize="0"/>
          <p:nvPr/>
        </p:nvPicPr>
        <p:blipFill>
          <a:blip r:embed="rId4">
            <a:alphaModFix amt="76000"/>
          </a:blip>
          <a:stretch>
            <a:fillRect/>
          </a:stretch>
        </p:blipFill>
        <p:spPr>
          <a:xfrm rot="9663874">
            <a:off x="-3354179" y="-1777728"/>
            <a:ext cx="7605805" cy="2832382"/>
          </a:xfrm>
          <a:prstGeom prst="rect">
            <a:avLst/>
          </a:prstGeom>
          <a:noFill/>
          <a:ln>
            <a:noFill/>
          </a:ln>
        </p:spPr>
      </p:pic>
      <p:grpSp>
        <p:nvGrpSpPr>
          <p:cNvPr id="628" name="Google Shape;628;p11"/>
          <p:cNvGrpSpPr/>
          <p:nvPr/>
        </p:nvGrpSpPr>
        <p:grpSpPr>
          <a:xfrm rot="-7181356">
            <a:off x="474922" y="-1462434"/>
            <a:ext cx="1344356" cy="2469645"/>
            <a:chOff x="272875" y="1419395"/>
            <a:chExt cx="255950" cy="563168"/>
          </a:xfrm>
        </p:grpSpPr>
        <p:sp>
          <p:nvSpPr>
            <p:cNvPr id="629" name="Google Shape;629;p11"/>
            <p:cNvSpPr/>
            <p:nvPr/>
          </p:nvSpPr>
          <p:spPr>
            <a:xfrm>
              <a:off x="471925" y="1963988"/>
              <a:ext cx="26575" cy="18575"/>
            </a:xfrm>
            <a:custGeom>
              <a:avLst/>
              <a:gdLst/>
              <a:ahLst/>
              <a:cxnLst/>
              <a:rect l="l" t="t" r="r" b="b"/>
              <a:pathLst>
                <a:path w="1063" h="743" extrusionOk="0">
                  <a:moveTo>
                    <a:pt x="724" y="0"/>
                  </a:moveTo>
                  <a:cubicBezTo>
                    <a:pt x="636" y="0"/>
                    <a:pt x="547" y="14"/>
                    <a:pt x="512" y="41"/>
                  </a:cubicBezTo>
                  <a:cubicBezTo>
                    <a:pt x="323" y="230"/>
                    <a:pt x="152" y="420"/>
                    <a:pt x="0" y="628"/>
                  </a:cubicBezTo>
                  <a:lnTo>
                    <a:pt x="57" y="742"/>
                  </a:lnTo>
                  <a:cubicBezTo>
                    <a:pt x="247" y="742"/>
                    <a:pt x="436" y="704"/>
                    <a:pt x="626" y="647"/>
                  </a:cubicBezTo>
                  <a:cubicBezTo>
                    <a:pt x="929" y="496"/>
                    <a:pt x="1062" y="249"/>
                    <a:pt x="948" y="60"/>
                  </a:cubicBezTo>
                  <a:cubicBezTo>
                    <a:pt x="928" y="19"/>
                    <a:pt x="826" y="0"/>
                    <a:pt x="72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1"/>
            <p:cNvSpPr/>
            <p:nvPr/>
          </p:nvSpPr>
          <p:spPr>
            <a:xfrm>
              <a:off x="366725" y="1787738"/>
              <a:ext cx="29875" cy="22300"/>
            </a:xfrm>
            <a:custGeom>
              <a:avLst/>
              <a:gdLst/>
              <a:ahLst/>
              <a:cxnLst/>
              <a:rect l="l" t="t" r="r" b="b"/>
              <a:pathLst>
                <a:path w="1195" h="892" extrusionOk="0">
                  <a:moveTo>
                    <a:pt x="607" y="1"/>
                  </a:moveTo>
                  <a:cubicBezTo>
                    <a:pt x="0" y="1"/>
                    <a:pt x="0" y="892"/>
                    <a:pt x="607" y="892"/>
                  </a:cubicBezTo>
                  <a:cubicBezTo>
                    <a:pt x="1194" y="892"/>
                    <a:pt x="1194" y="1"/>
                    <a:pt x="60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1"/>
            <p:cNvSpPr/>
            <p:nvPr/>
          </p:nvSpPr>
          <p:spPr>
            <a:xfrm>
              <a:off x="380450" y="1835613"/>
              <a:ext cx="9975" cy="8550"/>
            </a:xfrm>
            <a:custGeom>
              <a:avLst/>
              <a:gdLst/>
              <a:ahLst/>
              <a:cxnLst/>
              <a:rect l="l" t="t" r="r" b="b"/>
              <a:pathLst>
                <a:path w="399" h="342" extrusionOk="0">
                  <a:moveTo>
                    <a:pt x="209" y="1"/>
                  </a:moveTo>
                  <a:cubicBezTo>
                    <a:pt x="1" y="38"/>
                    <a:pt x="1" y="323"/>
                    <a:pt x="209" y="342"/>
                  </a:cubicBezTo>
                  <a:cubicBezTo>
                    <a:pt x="399" y="323"/>
                    <a:pt x="399" y="38"/>
                    <a:pt x="209"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1"/>
            <p:cNvSpPr/>
            <p:nvPr/>
          </p:nvSpPr>
          <p:spPr>
            <a:xfrm>
              <a:off x="416475" y="1837513"/>
              <a:ext cx="5700" cy="4750"/>
            </a:xfrm>
            <a:custGeom>
              <a:avLst/>
              <a:gdLst/>
              <a:ahLst/>
              <a:cxnLst/>
              <a:rect l="l" t="t" r="r" b="b"/>
              <a:pathLst>
                <a:path w="228" h="190" extrusionOk="0">
                  <a:moveTo>
                    <a:pt x="114" y="0"/>
                  </a:moveTo>
                  <a:cubicBezTo>
                    <a:pt x="0" y="19"/>
                    <a:pt x="0" y="171"/>
                    <a:pt x="114" y="190"/>
                  </a:cubicBezTo>
                  <a:cubicBezTo>
                    <a:pt x="228" y="171"/>
                    <a:pt x="228" y="19"/>
                    <a:pt x="11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1"/>
            <p:cNvSpPr/>
            <p:nvPr/>
          </p:nvSpPr>
          <p:spPr>
            <a:xfrm>
              <a:off x="415525" y="1877788"/>
              <a:ext cx="7600" cy="10675"/>
            </a:xfrm>
            <a:custGeom>
              <a:avLst/>
              <a:gdLst/>
              <a:ahLst/>
              <a:cxnLst/>
              <a:rect l="l" t="t" r="r" b="b"/>
              <a:pathLst>
                <a:path w="304" h="427" extrusionOk="0">
                  <a:moveTo>
                    <a:pt x="171" y="1"/>
                  </a:moveTo>
                  <a:cubicBezTo>
                    <a:pt x="133" y="1"/>
                    <a:pt x="95" y="20"/>
                    <a:pt x="76" y="39"/>
                  </a:cubicBezTo>
                  <a:lnTo>
                    <a:pt x="57" y="77"/>
                  </a:lnTo>
                  <a:cubicBezTo>
                    <a:pt x="38" y="95"/>
                    <a:pt x="38" y="114"/>
                    <a:pt x="38" y="133"/>
                  </a:cubicBezTo>
                  <a:lnTo>
                    <a:pt x="20" y="133"/>
                  </a:lnTo>
                  <a:cubicBezTo>
                    <a:pt x="20" y="190"/>
                    <a:pt x="20" y="228"/>
                    <a:pt x="1" y="285"/>
                  </a:cubicBezTo>
                  <a:cubicBezTo>
                    <a:pt x="1" y="304"/>
                    <a:pt x="1" y="323"/>
                    <a:pt x="20" y="342"/>
                  </a:cubicBezTo>
                  <a:cubicBezTo>
                    <a:pt x="20" y="361"/>
                    <a:pt x="38" y="380"/>
                    <a:pt x="38" y="380"/>
                  </a:cubicBezTo>
                  <a:cubicBezTo>
                    <a:pt x="57" y="399"/>
                    <a:pt x="76" y="418"/>
                    <a:pt x="95" y="418"/>
                  </a:cubicBezTo>
                  <a:cubicBezTo>
                    <a:pt x="108" y="418"/>
                    <a:pt x="121" y="426"/>
                    <a:pt x="133" y="426"/>
                  </a:cubicBezTo>
                  <a:cubicBezTo>
                    <a:pt x="140" y="426"/>
                    <a:pt x="146" y="424"/>
                    <a:pt x="152" y="418"/>
                  </a:cubicBezTo>
                  <a:lnTo>
                    <a:pt x="190" y="418"/>
                  </a:lnTo>
                  <a:cubicBezTo>
                    <a:pt x="209" y="418"/>
                    <a:pt x="228" y="418"/>
                    <a:pt x="247" y="399"/>
                  </a:cubicBezTo>
                  <a:cubicBezTo>
                    <a:pt x="285" y="361"/>
                    <a:pt x="285" y="323"/>
                    <a:pt x="285" y="285"/>
                  </a:cubicBezTo>
                  <a:lnTo>
                    <a:pt x="285" y="133"/>
                  </a:lnTo>
                  <a:cubicBezTo>
                    <a:pt x="304" y="114"/>
                    <a:pt x="304" y="95"/>
                    <a:pt x="285" y="95"/>
                  </a:cubicBezTo>
                  <a:cubicBezTo>
                    <a:pt x="285" y="77"/>
                    <a:pt x="285" y="58"/>
                    <a:pt x="266" y="39"/>
                  </a:cubicBezTo>
                  <a:cubicBezTo>
                    <a:pt x="228" y="20"/>
                    <a:pt x="209" y="1"/>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1"/>
            <p:cNvSpPr/>
            <p:nvPr/>
          </p:nvSpPr>
          <p:spPr>
            <a:xfrm>
              <a:off x="432600" y="1937038"/>
              <a:ext cx="10450" cy="8075"/>
            </a:xfrm>
            <a:custGeom>
              <a:avLst/>
              <a:gdLst/>
              <a:ahLst/>
              <a:cxnLst/>
              <a:rect l="l" t="t" r="r" b="b"/>
              <a:pathLst>
                <a:path w="418" h="323" extrusionOk="0">
                  <a:moveTo>
                    <a:pt x="209" y="0"/>
                  </a:moveTo>
                  <a:cubicBezTo>
                    <a:pt x="0" y="0"/>
                    <a:pt x="0" y="323"/>
                    <a:pt x="209" y="323"/>
                  </a:cubicBezTo>
                  <a:cubicBezTo>
                    <a:pt x="417" y="323"/>
                    <a:pt x="417" y="0"/>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1"/>
            <p:cNvSpPr/>
            <p:nvPr/>
          </p:nvSpPr>
          <p:spPr>
            <a:xfrm>
              <a:off x="452025" y="1974938"/>
              <a:ext cx="9500" cy="7150"/>
            </a:xfrm>
            <a:custGeom>
              <a:avLst/>
              <a:gdLst/>
              <a:ahLst/>
              <a:cxnLst/>
              <a:rect l="l" t="t" r="r" b="b"/>
              <a:pathLst>
                <a:path w="380" h="286" extrusionOk="0">
                  <a:moveTo>
                    <a:pt x="190" y="1"/>
                  </a:moveTo>
                  <a:cubicBezTo>
                    <a:pt x="0" y="1"/>
                    <a:pt x="0" y="285"/>
                    <a:pt x="190" y="285"/>
                  </a:cubicBezTo>
                  <a:cubicBezTo>
                    <a:pt x="379" y="285"/>
                    <a:pt x="379" y="1"/>
                    <a:pt x="19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1"/>
            <p:cNvSpPr/>
            <p:nvPr/>
          </p:nvSpPr>
          <p:spPr>
            <a:xfrm>
              <a:off x="472875" y="1918538"/>
              <a:ext cx="19925" cy="15200"/>
            </a:xfrm>
            <a:custGeom>
              <a:avLst/>
              <a:gdLst/>
              <a:ahLst/>
              <a:cxnLst/>
              <a:rect l="l" t="t" r="r" b="b"/>
              <a:pathLst>
                <a:path w="797" h="608" extrusionOk="0">
                  <a:moveTo>
                    <a:pt x="398" y="1"/>
                  </a:moveTo>
                  <a:cubicBezTo>
                    <a:pt x="0" y="1"/>
                    <a:pt x="0" y="608"/>
                    <a:pt x="398" y="608"/>
                  </a:cubicBezTo>
                  <a:cubicBezTo>
                    <a:pt x="797" y="608"/>
                    <a:pt x="797" y="1"/>
                    <a:pt x="398"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1"/>
            <p:cNvSpPr/>
            <p:nvPr/>
          </p:nvSpPr>
          <p:spPr>
            <a:xfrm>
              <a:off x="444900" y="1890113"/>
              <a:ext cx="16150" cy="11875"/>
            </a:xfrm>
            <a:custGeom>
              <a:avLst/>
              <a:gdLst/>
              <a:ahLst/>
              <a:cxnLst/>
              <a:rect l="l" t="t" r="r" b="b"/>
              <a:pathLst>
                <a:path w="646" h="475" extrusionOk="0">
                  <a:moveTo>
                    <a:pt x="323" y="1"/>
                  </a:moveTo>
                  <a:cubicBezTo>
                    <a:pt x="1" y="1"/>
                    <a:pt x="1" y="475"/>
                    <a:pt x="323" y="475"/>
                  </a:cubicBezTo>
                  <a:cubicBezTo>
                    <a:pt x="645" y="475"/>
                    <a:pt x="645"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1"/>
            <p:cNvSpPr/>
            <p:nvPr/>
          </p:nvSpPr>
          <p:spPr>
            <a:xfrm>
              <a:off x="398475" y="1905288"/>
              <a:ext cx="11875" cy="11400"/>
            </a:xfrm>
            <a:custGeom>
              <a:avLst/>
              <a:gdLst/>
              <a:ahLst/>
              <a:cxnLst/>
              <a:rect l="l" t="t" r="r" b="b"/>
              <a:pathLst>
                <a:path w="475" h="456" extrusionOk="0">
                  <a:moveTo>
                    <a:pt x="228" y="0"/>
                  </a:moveTo>
                  <a:cubicBezTo>
                    <a:pt x="0" y="57"/>
                    <a:pt x="0" y="398"/>
                    <a:pt x="228" y="455"/>
                  </a:cubicBezTo>
                  <a:cubicBezTo>
                    <a:pt x="474" y="398"/>
                    <a:pt x="474" y="57"/>
                    <a:pt x="22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1"/>
            <p:cNvSpPr/>
            <p:nvPr/>
          </p:nvSpPr>
          <p:spPr>
            <a:xfrm>
              <a:off x="454400" y="1849363"/>
              <a:ext cx="11850" cy="11400"/>
            </a:xfrm>
            <a:custGeom>
              <a:avLst/>
              <a:gdLst/>
              <a:ahLst/>
              <a:cxnLst/>
              <a:rect l="l" t="t" r="r" b="b"/>
              <a:pathLst>
                <a:path w="474" h="456" extrusionOk="0">
                  <a:moveTo>
                    <a:pt x="246" y="0"/>
                  </a:moveTo>
                  <a:cubicBezTo>
                    <a:pt x="0" y="57"/>
                    <a:pt x="0" y="398"/>
                    <a:pt x="246" y="455"/>
                  </a:cubicBezTo>
                  <a:cubicBezTo>
                    <a:pt x="474" y="398"/>
                    <a:pt x="474" y="57"/>
                    <a:pt x="24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1"/>
            <p:cNvSpPr/>
            <p:nvPr/>
          </p:nvSpPr>
          <p:spPr>
            <a:xfrm>
              <a:off x="428800" y="1830863"/>
              <a:ext cx="14725" cy="11400"/>
            </a:xfrm>
            <a:custGeom>
              <a:avLst/>
              <a:gdLst/>
              <a:ahLst/>
              <a:cxnLst/>
              <a:rect l="l" t="t" r="r" b="b"/>
              <a:pathLst>
                <a:path w="589" h="456" extrusionOk="0">
                  <a:moveTo>
                    <a:pt x="228" y="1"/>
                  </a:moveTo>
                  <a:cubicBezTo>
                    <a:pt x="190" y="1"/>
                    <a:pt x="171" y="1"/>
                    <a:pt x="133" y="20"/>
                  </a:cubicBezTo>
                  <a:cubicBezTo>
                    <a:pt x="114" y="39"/>
                    <a:pt x="76" y="39"/>
                    <a:pt x="57" y="77"/>
                  </a:cubicBezTo>
                  <a:cubicBezTo>
                    <a:pt x="38" y="96"/>
                    <a:pt x="19" y="115"/>
                    <a:pt x="19" y="153"/>
                  </a:cubicBezTo>
                  <a:cubicBezTo>
                    <a:pt x="0" y="172"/>
                    <a:pt x="0" y="209"/>
                    <a:pt x="0" y="228"/>
                  </a:cubicBezTo>
                  <a:lnTo>
                    <a:pt x="0" y="285"/>
                  </a:lnTo>
                  <a:cubicBezTo>
                    <a:pt x="0" y="323"/>
                    <a:pt x="19" y="361"/>
                    <a:pt x="57" y="399"/>
                  </a:cubicBezTo>
                  <a:lnTo>
                    <a:pt x="95" y="437"/>
                  </a:lnTo>
                  <a:cubicBezTo>
                    <a:pt x="133" y="456"/>
                    <a:pt x="171" y="456"/>
                    <a:pt x="209" y="456"/>
                  </a:cubicBezTo>
                  <a:lnTo>
                    <a:pt x="209" y="437"/>
                  </a:lnTo>
                  <a:lnTo>
                    <a:pt x="361" y="437"/>
                  </a:lnTo>
                  <a:cubicBezTo>
                    <a:pt x="398" y="437"/>
                    <a:pt x="417" y="437"/>
                    <a:pt x="455" y="418"/>
                  </a:cubicBezTo>
                  <a:cubicBezTo>
                    <a:pt x="474" y="418"/>
                    <a:pt x="493" y="399"/>
                    <a:pt x="531" y="380"/>
                  </a:cubicBezTo>
                  <a:cubicBezTo>
                    <a:pt x="550" y="361"/>
                    <a:pt x="569" y="342"/>
                    <a:pt x="569" y="304"/>
                  </a:cubicBezTo>
                  <a:cubicBezTo>
                    <a:pt x="588" y="285"/>
                    <a:pt x="588" y="247"/>
                    <a:pt x="588" y="228"/>
                  </a:cubicBezTo>
                  <a:lnTo>
                    <a:pt x="588" y="172"/>
                  </a:lnTo>
                  <a:cubicBezTo>
                    <a:pt x="569" y="134"/>
                    <a:pt x="550" y="96"/>
                    <a:pt x="531" y="58"/>
                  </a:cubicBezTo>
                  <a:lnTo>
                    <a:pt x="493" y="39"/>
                  </a:lnTo>
                  <a:cubicBezTo>
                    <a:pt x="455" y="20"/>
                    <a:pt x="417" y="1"/>
                    <a:pt x="38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1"/>
            <p:cNvSpPr/>
            <p:nvPr/>
          </p:nvSpPr>
          <p:spPr>
            <a:xfrm>
              <a:off x="440175" y="1765463"/>
              <a:ext cx="18025" cy="14725"/>
            </a:xfrm>
            <a:custGeom>
              <a:avLst/>
              <a:gdLst/>
              <a:ahLst/>
              <a:cxnLst/>
              <a:rect l="l" t="t" r="r" b="b"/>
              <a:pathLst>
                <a:path w="721" h="589" extrusionOk="0">
                  <a:moveTo>
                    <a:pt x="361" y="1"/>
                  </a:moveTo>
                  <a:cubicBezTo>
                    <a:pt x="0" y="20"/>
                    <a:pt x="0" y="551"/>
                    <a:pt x="361" y="589"/>
                  </a:cubicBezTo>
                  <a:cubicBezTo>
                    <a:pt x="721" y="551"/>
                    <a:pt x="721" y="20"/>
                    <a:pt x="3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1"/>
            <p:cNvSpPr/>
            <p:nvPr/>
          </p:nvSpPr>
          <p:spPr>
            <a:xfrm>
              <a:off x="385200" y="1777313"/>
              <a:ext cx="15650" cy="13300"/>
            </a:xfrm>
            <a:custGeom>
              <a:avLst/>
              <a:gdLst/>
              <a:ahLst/>
              <a:cxnLst/>
              <a:rect l="l" t="t" r="r" b="b"/>
              <a:pathLst>
                <a:path w="626" h="532" extrusionOk="0">
                  <a:moveTo>
                    <a:pt x="323" y="1"/>
                  </a:moveTo>
                  <a:cubicBezTo>
                    <a:pt x="0" y="39"/>
                    <a:pt x="0" y="494"/>
                    <a:pt x="323" y="532"/>
                  </a:cubicBezTo>
                  <a:cubicBezTo>
                    <a:pt x="626" y="494"/>
                    <a:pt x="626" y="39"/>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1"/>
            <p:cNvSpPr/>
            <p:nvPr/>
          </p:nvSpPr>
          <p:spPr>
            <a:xfrm>
              <a:off x="399875" y="1703388"/>
              <a:ext cx="16150" cy="11875"/>
            </a:xfrm>
            <a:custGeom>
              <a:avLst/>
              <a:gdLst/>
              <a:ahLst/>
              <a:cxnLst/>
              <a:rect l="l" t="t" r="r" b="b"/>
              <a:pathLst>
                <a:path w="646" h="475" extrusionOk="0">
                  <a:moveTo>
                    <a:pt x="323" y="1"/>
                  </a:moveTo>
                  <a:cubicBezTo>
                    <a:pt x="1" y="1"/>
                    <a:pt x="1" y="474"/>
                    <a:pt x="323" y="474"/>
                  </a:cubicBezTo>
                  <a:cubicBezTo>
                    <a:pt x="646" y="474"/>
                    <a:pt x="646" y="1"/>
                    <a:pt x="32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1"/>
            <p:cNvSpPr/>
            <p:nvPr/>
          </p:nvSpPr>
          <p:spPr>
            <a:xfrm>
              <a:off x="354400" y="1709538"/>
              <a:ext cx="17550" cy="14250"/>
            </a:xfrm>
            <a:custGeom>
              <a:avLst/>
              <a:gdLst/>
              <a:ahLst/>
              <a:cxnLst/>
              <a:rect l="l" t="t" r="r" b="b"/>
              <a:pathLst>
                <a:path w="702" h="570" extrusionOk="0">
                  <a:moveTo>
                    <a:pt x="341" y="1"/>
                  </a:moveTo>
                  <a:cubicBezTo>
                    <a:pt x="0" y="20"/>
                    <a:pt x="0" y="532"/>
                    <a:pt x="341" y="570"/>
                  </a:cubicBezTo>
                  <a:cubicBezTo>
                    <a:pt x="702" y="532"/>
                    <a:pt x="702" y="20"/>
                    <a:pt x="34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1"/>
            <p:cNvSpPr/>
            <p:nvPr/>
          </p:nvSpPr>
          <p:spPr>
            <a:xfrm>
              <a:off x="369050" y="1615955"/>
              <a:ext cx="19450" cy="14250"/>
            </a:xfrm>
            <a:custGeom>
              <a:avLst/>
              <a:gdLst/>
              <a:ahLst/>
              <a:cxnLst/>
              <a:rect l="l" t="t" r="r" b="b"/>
              <a:pathLst>
                <a:path w="778" h="570" extrusionOk="0">
                  <a:moveTo>
                    <a:pt x="416" y="0"/>
                  </a:moveTo>
                  <a:cubicBezTo>
                    <a:pt x="411" y="0"/>
                    <a:pt x="405" y="0"/>
                    <a:pt x="399" y="1"/>
                  </a:cubicBezTo>
                  <a:cubicBezTo>
                    <a:pt x="1" y="1"/>
                    <a:pt x="1" y="569"/>
                    <a:pt x="399" y="569"/>
                  </a:cubicBezTo>
                  <a:cubicBezTo>
                    <a:pt x="772" y="569"/>
                    <a:pt x="778" y="0"/>
                    <a:pt x="41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1"/>
            <p:cNvSpPr/>
            <p:nvPr/>
          </p:nvSpPr>
          <p:spPr>
            <a:xfrm>
              <a:off x="490635" y="1582215"/>
              <a:ext cx="17550" cy="13750"/>
            </a:xfrm>
            <a:custGeom>
              <a:avLst/>
              <a:gdLst/>
              <a:ahLst/>
              <a:cxnLst/>
              <a:rect l="l" t="t" r="r" b="b"/>
              <a:pathLst>
                <a:path w="702" h="550" extrusionOk="0">
                  <a:moveTo>
                    <a:pt x="360" y="0"/>
                  </a:moveTo>
                  <a:cubicBezTo>
                    <a:pt x="0" y="0"/>
                    <a:pt x="0" y="550"/>
                    <a:pt x="360" y="550"/>
                  </a:cubicBezTo>
                  <a:cubicBezTo>
                    <a:pt x="701" y="550"/>
                    <a:pt x="701" y="0"/>
                    <a:pt x="36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1"/>
            <p:cNvSpPr/>
            <p:nvPr/>
          </p:nvSpPr>
          <p:spPr>
            <a:xfrm>
              <a:off x="297525" y="1637988"/>
              <a:ext cx="18975" cy="14725"/>
            </a:xfrm>
            <a:custGeom>
              <a:avLst/>
              <a:gdLst/>
              <a:ahLst/>
              <a:cxnLst/>
              <a:rect l="l" t="t" r="r" b="b"/>
              <a:pathLst>
                <a:path w="759" h="589" extrusionOk="0">
                  <a:moveTo>
                    <a:pt x="379" y="0"/>
                  </a:moveTo>
                  <a:cubicBezTo>
                    <a:pt x="0" y="0"/>
                    <a:pt x="0" y="588"/>
                    <a:pt x="379" y="588"/>
                  </a:cubicBezTo>
                  <a:cubicBezTo>
                    <a:pt x="759" y="588"/>
                    <a:pt x="759" y="0"/>
                    <a:pt x="37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1"/>
            <p:cNvSpPr/>
            <p:nvPr/>
          </p:nvSpPr>
          <p:spPr>
            <a:xfrm>
              <a:off x="438343" y="1487068"/>
              <a:ext cx="20875" cy="15675"/>
            </a:xfrm>
            <a:custGeom>
              <a:avLst/>
              <a:gdLst/>
              <a:ahLst/>
              <a:cxnLst/>
              <a:rect l="l" t="t" r="r" b="b"/>
              <a:pathLst>
                <a:path w="835" h="627" extrusionOk="0">
                  <a:moveTo>
                    <a:pt x="436" y="1"/>
                  </a:moveTo>
                  <a:cubicBezTo>
                    <a:pt x="430" y="1"/>
                    <a:pt x="424" y="1"/>
                    <a:pt x="418" y="1"/>
                  </a:cubicBezTo>
                  <a:cubicBezTo>
                    <a:pt x="1" y="1"/>
                    <a:pt x="1" y="627"/>
                    <a:pt x="418" y="627"/>
                  </a:cubicBezTo>
                  <a:cubicBezTo>
                    <a:pt x="829" y="627"/>
                    <a:pt x="835" y="1"/>
                    <a:pt x="43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1"/>
            <p:cNvSpPr/>
            <p:nvPr/>
          </p:nvSpPr>
          <p:spPr>
            <a:xfrm>
              <a:off x="311750" y="1588238"/>
              <a:ext cx="12800" cy="9500"/>
            </a:xfrm>
            <a:custGeom>
              <a:avLst/>
              <a:gdLst/>
              <a:ahLst/>
              <a:cxnLst/>
              <a:rect l="l" t="t" r="r" b="b"/>
              <a:pathLst>
                <a:path w="512" h="380" extrusionOk="0">
                  <a:moveTo>
                    <a:pt x="265" y="0"/>
                  </a:moveTo>
                  <a:cubicBezTo>
                    <a:pt x="0" y="0"/>
                    <a:pt x="0" y="379"/>
                    <a:pt x="265" y="379"/>
                  </a:cubicBezTo>
                  <a:cubicBezTo>
                    <a:pt x="512" y="379"/>
                    <a:pt x="512" y="0"/>
                    <a:pt x="265"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1"/>
            <p:cNvSpPr/>
            <p:nvPr/>
          </p:nvSpPr>
          <p:spPr>
            <a:xfrm>
              <a:off x="285675" y="1574488"/>
              <a:ext cx="20400" cy="15175"/>
            </a:xfrm>
            <a:custGeom>
              <a:avLst/>
              <a:gdLst/>
              <a:ahLst/>
              <a:cxnLst/>
              <a:rect l="l" t="t" r="r" b="b"/>
              <a:pathLst>
                <a:path w="816" h="607" extrusionOk="0">
                  <a:moveTo>
                    <a:pt x="398" y="0"/>
                  </a:moveTo>
                  <a:cubicBezTo>
                    <a:pt x="0" y="0"/>
                    <a:pt x="0" y="607"/>
                    <a:pt x="398" y="607"/>
                  </a:cubicBezTo>
                  <a:cubicBezTo>
                    <a:pt x="816" y="607"/>
                    <a:pt x="816" y="0"/>
                    <a:pt x="39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1"/>
            <p:cNvSpPr/>
            <p:nvPr/>
          </p:nvSpPr>
          <p:spPr>
            <a:xfrm>
              <a:off x="354400" y="1551263"/>
              <a:ext cx="9975" cy="8550"/>
            </a:xfrm>
            <a:custGeom>
              <a:avLst/>
              <a:gdLst/>
              <a:ahLst/>
              <a:cxnLst/>
              <a:rect l="l" t="t" r="r" b="b"/>
              <a:pathLst>
                <a:path w="399" h="342" extrusionOk="0">
                  <a:moveTo>
                    <a:pt x="209" y="0"/>
                  </a:moveTo>
                  <a:cubicBezTo>
                    <a:pt x="0" y="38"/>
                    <a:pt x="0" y="323"/>
                    <a:pt x="209" y="342"/>
                  </a:cubicBezTo>
                  <a:cubicBezTo>
                    <a:pt x="398" y="323"/>
                    <a:pt x="398" y="38"/>
                    <a:pt x="209"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1"/>
            <p:cNvSpPr/>
            <p:nvPr/>
          </p:nvSpPr>
          <p:spPr>
            <a:xfrm>
              <a:off x="337800" y="1527563"/>
              <a:ext cx="13300" cy="11400"/>
            </a:xfrm>
            <a:custGeom>
              <a:avLst/>
              <a:gdLst/>
              <a:ahLst/>
              <a:cxnLst/>
              <a:rect l="l" t="t" r="r" b="b"/>
              <a:pathLst>
                <a:path w="532" h="456" extrusionOk="0">
                  <a:moveTo>
                    <a:pt x="266" y="1"/>
                  </a:moveTo>
                  <a:cubicBezTo>
                    <a:pt x="1" y="38"/>
                    <a:pt x="1" y="418"/>
                    <a:pt x="266" y="455"/>
                  </a:cubicBezTo>
                  <a:cubicBezTo>
                    <a:pt x="531" y="418"/>
                    <a:pt x="531" y="38"/>
                    <a:pt x="266"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1"/>
            <p:cNvSpPr/>
            <p:nvPr/>
          </p:nvSpPr>
          <p:spPr>
            <a:xfrm>
              <a:off x="272875" y="1700063"/>
              <a:ext cx="23250" cy="18050"/>
            </a:xfrm>
            <a:custGeom>
              <a:avLst/>
              <a:gdLst/>
              <a:ahLst/>
              <a:cxnLst/>
              <a:rect l="l" t="t" r="r" b="b"/>
              <a:pathLst>
                <a:path w="930" h="722" extrusionOk="0">
                  <a:moveTo>
                    <a:pt x="474" y="1"/>
                  </a:moveTo>
                  <a:cubicBezTo>
                    <a:pt x="0" y="1"/>
                    <a:pt x="0" y="721"/>
                    <a:pt x="474" y="721"/>
                  </a:cubicBezTo>
                  <a:cubicBezTo>
                    <a:pt x="929" y="721"/>
                    <a:pt x="929" y="1"/>
                    <a:pt x="474"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1"/>
            <p:cNvSpPr/>
            <p:nvPr/>
          </p:nvSpPr>
          <p:spPr>
            <a:xfrm>
              <a:off x="507000" y="1726138"/>
              <a:ext cx="3800" cy="3350"/>
            </a:xfrm>
            <a:custGeom>
              <a:avLst/>
              <a:gdLst/>
              <a:ahLst/>
              <a:cxnLst/>
              <a:rect l="l" t="t" r="r" b="b"/>
              <a:pathLst>
                <a:path w="152" h="134" extrusionOk="0">
                  <a:moveTo>
                    <a:pt x="76" y="0"/>
                  </a:moveTo>
                  <a:cubicBezTo>
                    <a:pt x="0" y="0"/>
                    <a:pt x="0" y="114"/>
                    <a:pt x="76" y="133"/>
                  </a:cubicBezTo>
                  <a:cubicBezTo>
                    <a:pt x="152" y="114"/>
                    <a:pt x="152" y="0"/>
                    <a:pt x="7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1"/>
            <p:cNvSpPr/>
            <p:nvPr/>
          </p:nvSpPr>
          <p:spPr>
            <a:xfrm>
              <a:off x="485200" y="1780638"/>
              <a:ext cx="18025" cy="13775"/>
            </a:xfrm>
            <a:custGeom>
              <a:avLst/>
              <a:gdLst/>
              <a:ahLst/>
              <a:cxnLst/>
              <a:rect l="l" t="t" r="r" b="b"/>
              <a:pathLst>
                <a:path w="721" h="551" extrusionOk="0">
                  <a:moveTo>
                    <a:pt x="360" y="1"/>
                  </a:moveTo>
                  <a:cubicBezTo>
                    <a:pt x="0" y="1"/>
                    <a:pt x="0" y="550"/>
                    <a:pt x="360" y="550"/>
                  </a:cubicBezTo>
                  <a:cubicBezTo>
                    <a:pt x="721" y="550"/>
                    <a:pt x="721" y="1"/>
                    <a:pt x="36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1"/>
            <p:cNvSpPr/>
            <p:nvPr/>
          </p:nvSpPr>
          <p:spPr>
            <a:xfrm>
              <a:off x="502250" y="1829463"/>
              <a:ext cx="9500" cy="6175"/>
            </a:xfrm>
            <a:custGeom>
              <a:avLst/>
              <a:gdLst/>
              <a:ahLst/>
              <a:cxnLst/>
              <a:rect l="l" t="t" r="r" b="b"/>
              <a:pathLst>
                <a:path w="380" h="247" extrusionOk="0">
                  <a:moveTo>
                    <a:pt x="114" y="0"/>
                  </a:moveTo>
                  <a:cubicBezTo>
                    <a:pt x="77" y="0"/>
                    <a:pt x="39" y="19"/>
                    <a:pt x="20" y="38"/>
                  </a:cubicBezTo>
                  <a:cubicBezTo>
                    <a:pt x="20" y="38"/>
                    <a:pt x="1" y="57"/>
                    <a:pt x="1" y="76"/>
                  </a:cubicBezTo>
                  <a:cubicBezTo>
                    <a:pt x="1" y="95"/>
                    <a:pt x="1" y="114"/>
                    <a:pt x="1" y="114"/>
                  </a:cubicBezTo>
                  <a:cubicBezTo>
                    <a:pt x="1" y="152"/>
                    <a:pt x="20" y="190"/>
                    <a:pt x="39" y="209"/>
                  </a:cubicBezTo>
                  <a:cubicBezTo>
                    <a:pt x="58" y="228"/>
                    <a:pt x="95" y="247"/>
                    <a:pt x="114" y="247"/>
                  </a:cubicBezTo>
                  <a:lnTo>
                    <a:pt x="266" y="247"/>
                  </a:lnTo>
                  <a:cubicBezTo>
                    <a:pt x="304" y="247"/>
                    <a:pt x="342" y="228"/>
                    <a:pt x="361" y="209"/>
                  </a:cubicBezTo>
                  <a:cubicBezTo>
                    <a:pt x="361" y="190"/>
                    <a:pt x="380" y="190"/>
                    <a:pt x="380" y="171"/>
                  </a:cubicBezTo>
                  <a:cubicBezTo>
                    <a:pt x="380" y="152"/>
                    <a:pt x="380" y="133"/>
                    <a:pt x="380" y="114"/>
                  </a:cubicBezTo>
                  <a:cubicBezTo>
                    <a:pt x="380" y="95"/>
                    <a:pt x="361" y="57"/>
                    <a:pt x="342" y="38"/>
                  </a:cubicBezTo>
                  <a:cubicBezTo>
                    <a:pt x="323" y="19"/>
                    <a:pt x="285" y="0"/>
                    <a:pt x="266"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1"/>
            <p:cNvSpPr/>
            <p:nvPr/>
          </p:nvSpPr>
          <p:spPr>
            <a:xfrm>
              <a:off x="504150" y="1867838"/>
              <a:ext cx="24675" cy="18975"/>
            </a:xfrm>
            <a:custGeom>
              <a:avLst/>
              <a:gdLst/>
              <a:ahLst/>
              <a:cxnLst/>
              <a:rect l="l" t="t" r="r" b="b"/>
              <a:pathLst>
                <a:path w="987" h="759" extrusionOk="0">
                  <a:moveTo>
                    <a:pt x="493" y="1"/>
                  </a:moveTo>
                  <a:cubicBezTo>
                    <a:pt x="1" y="1"/>
                    <a:pt x="1" y="759"/>
                    <a:pt x="493" y="759"/>
                  </a:cubicBezTo>
                  <a:cubicBezTo>
                    <a:pt x="986" y="759"/>
                    <a:pt x="986" y="1"/>
                    <a:pt x="493"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1"/>
            <p:cNvSpPr/>
            <p:nvPr/>
          </p:nvSpPr>
          <p:spPr>
            <a:xfrm>
              <a:off x="360075" y="1953883"/>
              <a:ext cx="20875" cy="17075"/>
            </a:xfrm>
            <a:custGeom>
              <a:avLst/>
              <a:gdLst/>
              <a:ahLst/>
              <a:cxnLst/>
              <a:rect l="l" t="t" r="r" b="b"/>
              <a:pathLst>
                <a:path w="835" h="683" extrusionOk="0">
                  <a:moveTo>
                    <a:pt x="418" y="0"/>
                  </a:moveTo>
                  <a:cubicBezTo>
                    <a:pt x="1" y="38"/>
                    <a:pt x="1" y="645"/>
                    <a:pt x="418" y="683"/>
                  </a:cubicBezTo>
                  <a:cubicBezTo>
                    <a:pt x="835" y="645"/>
                    <a:pt x="835" y="38"/>
                    <a:pt x="418"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1"/>
            <p:cNvSpPr/>
            <p:nvPr/>
          </p:nvSpPr>
          <p:spPr>
            <a:xfrm>
              <a:off x="319325" y="1860263"/>
              <a:ext cx="16125" cy="12350"/>
            </a:xfrm>
            <a:custGeom>
              <a:avLst/>
              <a:gdLst/>
              <a:ahLst/>
              <a:cxnLst/>
              <a:rect l="l" t="t" r="r" b="b"/>
              <a:pathLst>
                <a:path w="645" h="494" extrusionOk="0">
                  <a:moveTo>
                    <a:pt x="247" y="0"/>
                  </a:moveTo>
                  <a:cubicBezTo>
                    <a:pt x="228" y="0"/>
                    <a:pt x="190" y="0"/>
                    <a:pt x="152" y="19"/>
                  </a:cubicBezTo>
                  <a:cubicBezTo>
                    <a:pt x="133" y="19"/>
                    <a:pt x="95" y="38"/>
                    <a:pt x="76" y="76"/>
                  </a:cubicBezTo>
                  <a:cubicBezTo>
                    <a:pt x="38" y="114"/>
                    <a:pt x="0" y="171"/>
                    <a:pt x="0" y="247"/>
                  </a:cubicBezTo>
                  <a:lnTo>
                    <a:pt x="0" y="304"/>
                  </a:lnTo>
                  <a:cubicBezTo>
                    <a:pt x="19" y="342"/>
                    <a:pt x="38" y="379"/>
                    <a:pt x="76" y="417"/>
                  </a:cubicBezTo>
                  <a:lnTo>
                    <a:pt x="114" y="455"/>
                  </a:lnTo>
                  <a:cubicBezTo>
                    <a:pt x="152" y="474"/>
                    <a:pt x="209" y="493"/>
                    <a:pt x="247" y="493"/>
                  </a:cubicBezTo>
                  <a:lnTo>
                    <a:pt x="398" y="493"/>
                  </a:lnTo>
                  <a:cubicBezTo>
                    <a:pt x="436" y="493"/>
                    <a:pt x="455" y="493"/>
                    <a:pt x="493" y="474"/>
                  </a:cubicBezTo>
                  <a:cubicBezTo>
                    <a:pt x="550" y="455"/>
                    <a:pt x="588" y="398"/>
                    <a:pt x="607" y="342"/>
                  </a:cubicBezTo>
                  <a:cubicBezTo>
                    <a:pt x="626" y="323"/>
                    <a:pt x="645" y="285"/>
                    <a:pt x="626" y="247"/>
                  </a:cubicBezTo>
                  <a:lnTo>
                    <a:pt x="626" y="190"/>
                  </a:lnTo>
                  <a:cubicBezTo>
                    <a:pt x="626" y="152"/>
                    <a:pt x="607" y="114"/>
                    <a:pt x="569" y="76"/>
                  </a:cubicBezTo>
                  <a:lnTo>
                    <a:pt x="531" y="38"/>
                  </a:lnTo>
                  <a:cubicBezTo>
                    <a:pt x="493" y="19"/>
                    <a:pt x="436" y="19"/>
                    <a:pt x="398" y="19"/>
                  </a:cubicBezTo>
                  <a:lnTo>
                    <a:pt x="398"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1"/>
            <p:cNvSpPr/>
            <p:nvPr/>
          </p:nvSpPr>
          <p:spPr>
            <a:xfrm>
              <a:off x="325475" y="1808138"/>
              <a:ext cx="15675" cy="11850"/>
            </a:xfrm>
            <a:custGeom>
              <a:avLst/>
              <a:gdLst/>
              <a:ahLst/>
              <a:cxnLst/>
              <a:rect l="l" t="t" r="r" b="b"/>
              <a:pathLst>
                <a:path w="627" h="474" extrusionOk="0">
                  <a:moveTo>
                    <a:pt x="304" y="0"/>
                  </a:moveTo>
                  <a:cubicBezTo>
                    <a:pt x="1" y="0"/>
                    <a:pt x="1" y="474"/>
                    <a:pt x="304" y="474"/>
                  </a:cubicBezTo>
                  <a:cubicBezTo>
                    <a:pt x="626" y="474"/>
                    <a:pt x="626" y="0"/>
                    <a:pt x="30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1"/>
            <p:cNvSpPr/>
            <p:nvPr/>
          </p:nvSpPr>
          <p:spPr>
            <a:xfrm>
              <a:off x="298950" y="1787738"/>
              <a:ext cx="8550" cy="7150"/>
            </a:xfrm>
            <a:custGeom>
              <a:avLst/>
              <a:gdLst/>
              <a:ahLst/>
              <a:cxnLst/>
              <a:rect l="l" t="t" r="r" b="b"/>
              <a:pathLst>
                <a:path w="342" h="286" extrusionOk="0">
                  <a:moveTo>
                    <a:pt x="171" y="1"/>
                  </a:moveTo>
                  <a:cubicBezTo>
                    <a:pt x="0" y="20"/>
                    <a:pt x="0" y="266"/>
                    <a:pt x="171" y="285"/>
                  </a:cubicBezTo>
                  <a:cubicBezTo>
                    <a:pt x="341" y="266"/>
                    <a:pt x="341" y="20"/>
                    <a:pt x="17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1"/>
            <p:cNvSpPr/>
            <p:nvPr/>
          </p:nvSpPr>
          <p:spPr>
            <a:xfrm>
              <a:off x="394558" y="1560904"/>
              <a:ext cx="21825" cy="16625"/>
            </a:xfrm>
            <a:custGeom>
              <a:avLst/>
              <a:gdLst/>
              <a:ahLst/>
              <a:cxnLst/>
              <a:rect l="l" t="t" r="r" b="b"/>
              <a:pathLst>
                <a:path w="873" h="665" extrusionOk="0">
                  <a:moveTo>
                    <a:pt x="437" y="1"/>
                  </a:moveTo>
                  <a:cubicBezTo>
                    <a:pt x="1" y="1"/>
                    <a:pt x="1" y="664"/>
                    <a:pt x="437" y="664"/>
                  </a:cubicBezTo>
                  <a:cubicBezTo>
                    <a:pt x="873" y="664"/>
                    <a:pt x="873" y="1"/>
                    <a:pt x="437"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1"/>
            <p:cNvSpPr/>
            <p:nvPr/>
          </p:nvSpPr>
          <p:spPr>
            <a:xfrm>
              <a:off x="418850" y="1419395"/>
              <a:ext cx="23250" cy="18975"/>
            </a:xfrm>
            <a:custGeom>
              <a:avLst/>
              <a:gdLst/>
              <a:ahLst/>
              <a:cxnLst/>
              <a:rect l="l" t="t" r="r" b="b"/>
              <a:pathLst>
                <a:path w="930" h="759" extrusionOk="0">
                  <a:moveTo>
                    <a:pt x="474" y="0"/>
                  </a:moveTo>
                  <a:cubicBezTo>
                    <a:pt x="0" y="38"/>
                    <a:pt x="0" y="721"/>
                    <a:pt x="474" y="758"/>
                  </a:cubicBezTo>
                  <a:cubicBezTo>
                    <a:pt x="929" y="721"/>
                    <a:pt x="929" y="38"/>
                    <a:pt x="474"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4" name="Google Shape;664;p11"/>
          <p:cNvSpPr/>
          <p:nvPr/>
        </p:nvSpPr>
        <p:spPr>
          <a:xfrm rot="3011561">
            <a:off x="7155837" y="4854310"/>
            <a:ext cx="1345837" cy="1286867"/>
          </a:xfrm>
          <a:custGeom>
            <a:avLst/>
            <a:gdLst/>
            <a:ahLst/>
            <a:cxnLst/>
            <a:rect l="l" t="t" r="r" b="b"/>
            <a:pathLst>
              <a:path w="21339" h="20404" extrusionOk="0">
                <a:moveTo>
                  <a:pt x="95" y="0"/>
                </a:moveTo>
                <a:cubicBezTo>
                  <a:pt x="50" y="0"/>
                  <a:pt x="0" y="36"/>
                  <a:pt x="12" y="93"/>
                </a:cubicBezTo>
                <a:cubicBezTo>
                  <a:pt x="485" y="2330"/>
                  <a:pt x="1054" y="4567"/>
                  <a:pt x="1680" y="6766"/>
                </a:cubicBezTo>
                <a:cubicBezTo>
                  <a:pt x="2324" y="8965"/>
                  <a:pt x="3045" y="11126"/>
                  <a:pt x="3822" y="13249"/>
                </a:cubicBezTo>
                <a:cubicBezTo>
                  <a:pt x="4220" y="14330"/>
                  <a:pt x="4618" y="15391"/>
                  <a:pt x="5054" y="16453"/>
                </a:cubicBezTo>
                <a:cubicBezTo>
                  <a:pt x="5225" y="16889"/>
                  <a:pt x="5433" y="17287"/>
                  <a:pt x="5699" y="17666"/>
                </a:cubicBezTo>
                <a:cubicBezTo>
                  <a:pt x="5926" y="17988"/>
                  <a:pt x="6267" y="18216"/>
                  <a:pt x="6646" y="18348"/>
                </a:cubicBezTo>
                <a:cubicBezTo>
                  <a:pt x="6705" y="18361"/>
                  <a:pt x="6764" y="18368"/>
                  <a:pt x="6823" y="18368"/>
                </a:cubicBezTo>
                <a:cubicBezTo>
                  <a:pt x="7107" y="18368"/>
                  <a:pt x="7384" y="18221"/>
                  <a:pt x="7556" y="17969"/>
                </a:cubicBezTo>
                <a:cubicBezTo>
                  <a:pt x="7746" y="17609"/>
                  <a:pt x="7784" y="17173"/>
                  <a:pt x="7708" y="16775"/>
                </a:cubicBezTo>
                <a:cubicBezTo>
                  <a:pt x="7519" y="15770"/>
                  <a:pt x="7253" y="14784"/>
                  <a:pt x="6893" y="13837"/>
                </a:cubicBezTo>
                <a:cubicBezTo>
                  <a:pt x="6248" y="11941"/>
                  <a:pt x="5414" y="9969"/>
                  <a:pt x="5528" y="7922"/>
                </a:cubicBezTo>
                <a:cubicBezTo>
                  <a:pt x="5543" y="7707"/>
                  <a:pt x="5559" y="7504"/>
                  <a:pt x="5594" y="7294"/>
                </a:cubicBezTo>
                <a:lnTo>
                  <a:pt x="5594" y="7294"/>
                </a:lnTo>
                <a:cubicBezTo>
                  <a:pt x="6312" y="7702"/>
                  <a:pt x="6661" y="8502"/>
                  <a:pt x="6893" y="9268"/>
                </a:cubicBezTo>
                <a:cubicBezTo>
                  <a:pt x="7234" y="10349"/>
                  <a:pt x="7519" y="11467"/>
                  <a:pt x="7822" y="12567"/>
                </a:cubicBezTo>
                <a:lnTo>
                  <a:pt x="8789" y="16036"/>
                </a:lnTo>
                <a:cubicBezTo>
                  <a:pt x="8940" y="16604"/>
                  <a:pt x="9111" y="17173"/>
                  <a:pt x="9263" y="17742"/>
                </a:cubicBezTo>
                <a:cubicBezTo>
                  <a:pt x="9376" y="18216"/>
                  <a:pt x="9509" y="18652"/>
                  <a:pt x="9699" y="19107"/>
                </a:cubicBezTo>
                <a:cubicBezTo>
                  <a:pt x="9966" y="19713"/>
                  <a:pt x="10452" y="20404"/>
                  <a:pt x="11172" y="20404"/>
                </a:cubicBezTo>
                <a:cubicBezTo>
                  <a:pt x="11217" y="20404"/>
                  <a:pt x="11263" y="20401"/>
                  <a:pt x="11310" y="20396"/>
                </a:cubicBezTo>
                <a:cubicBezTo>
                  <a:pt x="11708" y="20339"/>
                  <a:pt x="12068" y="20092"/>
                  <a:pt x="12258" y="19732"/>
                </a:cubicBezTo>
                <a:cubicBezTo>
                  <a:pt x="12485" y="19334"/>
                  <a:pt x="12580" y="18860"/>
                  <a:pt x="12504" y="18405"/>
                </a:cubicBezTo>
                <a:cubicBezTo>
                  <a:pt x="12390" y="17855"/>
                  <a:pt x="12239" y="17306"/>
                  <a:pt x="12030" y="16794"/>
                </a:cubicBezTo>
                <a:cubicBezTo>
                  <a:pt x="11841" y="16263"/>
                  <a:pt x="11651" y="15713"/>
                  <a:pt x="11462" y="15183"/>
                </a:cubicBezTo>
                <a:cubicBezTo>
                  <a:pt x="11101" y="14083"/>
                  <a:pt x="10779" y="12965"/>
                  <a:pt x="10457" y="11865"/>
                </a:cubicBezTo>
                <a:cubicBezTo>
                  <a:pt x="10154" y="10766"/>
                  <a:pt x="9869" y="9628"/>
                  <a:pt x="9623" y="8491"/>
                </a:cubicBezTo>
                <a:cubicBezTo>
                  <a:pt x="9414" y="7486"/>
                  <a:pt x="9168" y="6424"/>
                  <a:pt x="9414" y="5420"/>
                </a:cubicBezTo>
                <a:cubicBezTo>
                  <a:pt x="9462" y="5197"/>
                  <a:pt x="9536" y="5002"/>
                  <a:pt x="9626" y="4810"/>
                </a:cubicBezTo>
                <a:lnTo>
                  <a:pt x="9626" y="4810"/>
                </a:lnTo>
                <a:cubicBezTo>
                  <a:pt x="11118" y="5773"/>
                  <a:pt x="11814" y="7472"/>
                  <a:pt x="12239" y="9135"/>
                </a:cubicBezTo>
                <a:cubicBezTo>
                  <a:pt x="12485" y="10026"/>
                  <a:pt x="12637" y="10936"/>
                  <a:pt x="12807" y="11846"/>
                </a:cubicBezTo>
                <a:cubicBezTo>
                  <a:pt x="13035" y="13040"/>
                  <a:pt x="13300" y="14216"/>
                  <a:pt x="13623" y="15391"/>
                </a:cubicBezTo>
                <a:cubicBezTo>
                  <a:pt x="13945" y="16547"/>
                  <a:pt x="14324" y="17723"/>
                  <a:pt x="14741" y="18879"/>
                </a:cubicBezTo>
                <a:cubicBezTo>
                  <a:pt x="14912" y="19315"/>
                  <a:pt x="15063" y="19827"/>
                  <a:pt x="15480" y="20092"/>
                </a:cubicBezTo>
                <a:cubicBezTo>
                  <a:pt x="15595" y="20165"/>
                  <a:pt x="15723" y="20199"/>
                  <a:pt x="15849" y="20199"/>
                </a:cubicBezTo>
                <a:cubicBezTo>
                  <a:pt x="16119" y="20199"/>
                  <a:pt x="16382" y="20042"/>
                  <a:pt x="16485" y="19770"/>
                </a:cubicBezTo>
                <a:cubicBezTo>
                  <a:pt x="16694" y="19334"/>
                  <a:pt x="16675" y="18765"/>
                  <a:pt x="16656" y="18292"/>
                </a:cubicBezTo>
                <a:cubicBezTo>
                  <a:pt x="16637" y="17723"/>
                  <a:pt x="16542" y="17154"/>
                  <a:pt x="16428" y="16585"/>
                </a:cubicBezTo>
                <a:cubicBezTo>
                  <a:pt x="16125" y="15467"/>
                  <a:pt x="15746" y="14348"/>
                  <a:pt x="15291" y="13268"/>
                </a:cubicBezTo>
                <a:cubicBezTo>
                  <a:pt x="14419" y="10993"/>
                  <a:pt x="13793" y="8623"/>
                  <a:pt x="13433" y="6216"/>
                </a:cubicBezTo>
                <a:cubicBezTo>
                  <a:pt x="13360" y="5689"/>
                  <a:pt x="13392" y="4465"/>
                  <a:pt x="14163" y="4465"/>
                </a:cubicBezTo>
                <a:cubicBezTo>
                  <a:pt x="14197" y="4465"/>
                  <a:pt x="14231" y="4467"/>
                  <a:pt x="14267" y="4472"/>
                </a:cubicBezTo>
                <a:cubicBezTo>
                  <a:pt x="14741" y="4548"/>
                  <a:pt x="15025" y="5060"/>
                  <a:pt x="15234" y="5439"/>
                </a:cubicBezTo>
                <a:cubicBezTo>
                  <a:pt x="15499" y="5913"/>
                  <a:pt x="15727" y="6406"/>
                  <a:pt x="15935" y="6898"/>
                </a:cubicBezTo>
                <a:cubicBezTo>
                  <a:pt x="16732" y="8946"/>
                  <a:pt x="17111" y="11107"/>
                  <a:pt x="17452" y="13268"/>
                </a:cubicBezTo>
                <a:cubicBezTo>
                  <a:pt x="17623" y="14348"/>
                  <a:pt x="17793" y="15429"/>
                  <a:pt x="18002" y="16510"/>
                </a:cubicBezTo>
                <a:cubicBezTo>
                  <a:pt x="18096" y="17040"/>
                  <a:pt x="18229" y="17590"/>
                  <a:pt x="18362" y="18121"/>
                </a:cubicBezTo>
                <a:cubicBezTo>
                  <a:pt x="18476" y="18557"/>
                  <a:pt x="18627" y="19031"/>
                  <a:pt x="18968" y="19334"/>
                </a:cubicBezTo>
                <a:cubicBezTo>
                  <a:pt x="19197" y="19533"/>
                  <a:pt x="19456" y="19618"/>
                  <a:pt x="19715" y="19618"/>
                </a:cubicBezTo>
                <a:cubicBezTo>
                  <a:pt x="20273" y="19618"/>
                  <a:pt x="20833" y="19220"/>
                  <a:pt x="21092" y="18690"/>
                </a:cubicBezTo>
                <a:cubicBezTo>
                  <a:pt x="21300" y="18178"/>
                  <a:pt x="21338" y="17628"/>
                  <a:pt x="21205" y="17078"/>
                </a:cubicBezTo>
                <a:cubicBezTo>
                  <a:pt x="21111" y="16472"/>
                  <a:pt x="20902" y="15884"/>
                  <a:pt x="20731" y="15277"/>
                </a:cubicBezTo>
                <a:lnTo>
                  <a:pt x="18684" y="7903"/>
                </a:lnTo>
                <a:cubicBezTo>
                  <a:pt x="18514" y="7315"/>
                  <a:pt x="18362" y="6728"/>
                  <a:pt x="18191" y="6102"/>
                </a:cubicBezTo>
                <a:cubicBezTo>
                  <a:pt x="18162" y="6043"/>
                  <a:pt x="18106" y="6015"/>
                  <a:pt x="18051" y="6015"/>
                </a:cubicBezTo>
                <a:cubicBezTo>
                  <a:pt x="17966" y="6015"/>
                  <a:pt x="17884" y="6082"/>
                  <a:pt x="17907" y="6197"/>
                </a:cubicBezTo>
                <a:cubicBezTo>
                  <a:pt x="18589" y="8623"/>
                  <a:pt x="19253" y="11050"/>
                  <a:pt x="19935" y="13476"/>
                </a:cubicBezTo>
                <a:lnTo>
                  <a:pt x="20428" y="15315"/>
                </a:lnTo>
                <a:cubicBezTo>
                  <a:pt x="20599" y="15903"/>
                  <a:pt x="20788" y="16491"/>
                  <a:pt x="20902" y="17078"/>
                </a:cubicBezTo>
                <a:cubicBezTo>
                  <a:pt x="21016" y="17609"/>
                  <a:pt x="21035" y="18216"/>
                  <a:pt x="20750" y="18690"/>
                </a:cubicBezTo>
                <a:cubicBezTo>
                  <a:pt x="20542" y="19050"/>
                  <a:pt x="20144" y="19296"/>
                  <a:pt x="19727" y="19334"/>
                </a:cubicBezTo>
                <a:cubicBezTo>
                  <a:pt x="19253" y="19334"/>
                  <a:pt x="18950" y="18917"/>
                  <a:pt x="18798" y="18519"/>
                </a:cubicBezTo>
                <a:cubicBezTo>
                  <a:pt x="18627" y="18026"/>
                  <a:pt x="18495" y="17533"/>
                  <a:pt x="18400" y="17040"/>
                </a:cubicBezTo>
                <a:cubicBezTo>
                  <a:pt x="18172" y="15979"/>
                  <a:pt x="17983" y="14898"/>
                  <a:pt x="17812" y="13837"/>
                </a:cubicBezTo>
                <a:cubicBezTo>
                  <a:pt x="17452" y="11713"/>
                  <a:pt x="17130" y="9571"/>
                  <a:pt x="16428" y="7524"/>
                </a:cubicBezTo>
                <a:cubicBezTo>
                  <a:pt x="16239" y="7031"/>
                  <a:pt x="16049" y="6538"/>
                  <a:pt x="15822" y="6064"/>
                </a:cubicBezTo>
                <a:cubicBezTo>
                  <a:pt x="15632" y="5590"/>
                  <a:pt x="15386" y="5154"/>
                  <a:pt x="15082" y="4756"/>
                </a:cubicBezTo>
                <a:cubicBezTo>
                  <a:pt x="14841" y="4446"/>
                  <a:pt x="14506" y="4199"/>
                  <a:pt x="14120" y="4199"/>
                </a:cubicBezTo>
                <a:cubicBezTo>
                  <a:pt x="14081" y="4199"/>
                  <a:pt x="14042" y="4201"/>
                  <a:pt x="14002" y="4207"/>
                </a:cubicBezTo>
                <a:cubicBezTo>
                  <a:pt x="13661" y="4282"/>
                  <a:pt x="13395" y="4529"/>
                  <a:pt x="13281" y="4851"/>
                </a:cubicBezTo>
                <a:cubicBezTo>
                  <a:pt x="13149" y="5230"/>
                  <a:pt x="13092" y="5609"/>
                  <a:pt x="13130" y="6007"/>
                </a:cubicBezTo>
                <a:cubicBezTo>
                  <a:pt x="13187" y="6538"/>
                  <a:pt x="13281" y="7088"/>
                  <a:pt x="13395" y="7619"/>
                </a:cubicBezTo>
                <a:cubicBezTo>
                  <a:pt x="13623" y="8794"/>
                  <a:pt x="13907" y="9969"/>
                  <a:pt x="14267" y="11126"/>
                </a:cubicBezTo>
                <a:cubicBezTo>
                  <a:pt x="14608" y="12244"/>
                  <a:pt x="15044" y="13344"/>
                  <a:pt x="15442" y="14443"/>
                </a:cubicBezTo>
                <a:cubicBezTo>
                  <a:pt x="15879" y="15524"/>
                  <a:pt x="16182" y="16642"/>
                  <a:pt x="16333" y="17799"/>
                </a:cubicBezTo>
                <a:cubicBezTo>
                  <a:pt x="16409" y="18329"/>
                  <a:pt x="16390" y="18879"/>
                  <a:pt x="16296" y="19410"/>
                </a:cubicBezTo>
                <a:cubicBezTo>
                  <a:pt x="16277" y="19618"/>
                  <a:pt x="16144" y="19789"/>
                  <a:pt x="15973" y="19884"/>
                </a:cubicBezTo>
                <a:cubicBezTo>
                  <a:pt x="15943" y="19889"/>
                  <a:pt x="15912" y="19892"/>
                  <a:pt x="15882" y="19892"/>
                </a:cubicBezTo>
                <a:cubicBezTo>
                  <a:pt x="15710" y="19892"/>
                  <a:pt x="15558" y="19802"/>
                  <a:pt x="15461" y="19656"/>
                </a:cubicBezTo>
                <a:cubicBezTo>
                  <a:pt x="15329" y="19467"/>
                  <a:pt x="15215" y="19258"/>
                  <a:pt x="15139" y="19031"/>
                </a:cubicBezTo>
                <a:cubicBezTo>
                  <a:pt x="15025" y="18746"/>
                  <a:pt x="14912" y="18481"/>
                  <a:pt x="14817" y="18197"/>
                </a:cubicBezTo>
                <a:cubicBezTo>
                  <a:pt x="14608" y="17628"/>
                  <a:pt x="14419" y="17059"/>
                  <a:pt x="14248" y="16491"/>
                </a:cubicBezTo>
                <a:cubicBezTo>
                  <a:pt x="13888" y="15353"/>
                  <a:pt x="13566" y="14178"/>
                  <a:pt x="13300" y="13003"/>
                </a:cubicBezTo>
                <a:cubicBezTo>
                  <a:pt x="13073" y="12017"/>
                  <a:pt x="12921" y="11031"/>
                  <a:pt x="12694" y="10045"/>
                </a:cubicBezTo>
                <a:cubicBezTo>
                  <a:pt x="12334" y="8377"/>
                  <a:pt x="11822" y="6576"/>
                  <a:pt x="10590" y="5306"/>
                </a:cubicBezTo>
                <a:cubicBezTo>
                  <a:pt x="10305" y="5022"/>
                  <a:pt x="9983" y="4756"/>
                  <a:pt x="9623" y="4548"/>
                </a:cubicBezTo>
                <a:cubicBezTo>
                  <a:pt x="9603" y="4534"/>
                  <a:pt x="9580" y="4528"/>
                  <a:pt x="9558" y="4528"/>
                </a:cubicBezTo>
                <a:cubicBezTo>
                  <a:pt x="9517" y="4528"/>
                  <a:pt x="9477" y="4549"/>
                  <a:pt x="9452" y="4586"/>
                </a:cubicBezTo>
                <a:cubicBezTo>
                  <a:pt x="8978" y="5458"/>
                  <a:pt x="9016" y="6481"/>
                  <a:pt x="9168" y="7448"/>
                </a:cubicBezTo>
                <a:cubicBezTo>
                  <a:pt x="9338" y="8510"/>
                  <a:pt x="9604" y="9571"/>
                  <a:pt x="9869" y="10633"/>
                </a:cubicBezTo>
                <a:cubicBezTo>
                  <a:pt x="10438" y="12832"/>
                  <a:pt x="11101" y="14993"/>
                  <a:pt x="11879" y="17135"/>
                </a:cubicBezTo>
                <a:cubicBezTo>
                  <a:pt x="12182" y="18007"/>
                  <a:pt x="12618" y="19182"/>
                  <a:pt x="11784" y="19922"/>
                </a:cubicBezTo>
                <a:cubicBezTo>
                  <a:pt x="11612" y="20082"/>
                  <a:pt x="11386" y="20166"/>
                  <a:pt x="11158" y="20166"/>
                </a:cubicBezTo>
                <a:cubicBezTo>
                  <a:pt x="11008" y="20166"/>
                  <a:pt x="10858" y="20130"/>
                  <a:pt x="10722" y="20055"/>
                </a:cubicBezTo>
                <a:cubicBezTo>
                  <a:pt x="10400" y="19827"/>
                  <a:pt x="10172" y="19524"/>
                  <a:pt x="10021" y="19182"/>
                </a:cubicBezTo>
                <a:cubicBezTo>
                  <a:pt x="9831" y="18784"/>
                  <a:pt x="9699" y="18367"/>
                  <a:pt x="9585" y="17950"/>
                </a:cubicBezTo>
                <a:lnTo>
                  <a:pt x="9111" y="16244"/>
                </a:lnTo>
                <a:lnTo>
                  <a:pt x="8125" y="12832"/>
                </a:lnTo>
                <a:cubicBezTo>
                  <a:pt x="7822" y="11732"/>
                  <a:pt x="7519" y="10614"/>
                  <a:pt x="7177" y="9514"/>
                </a:cubicBezTo>
                <a:cubicBezTo>
                  <a:pt x="6950" y="8737"/>
                  <a:pt x="6665" y="7903"/>
                  <a:pt x="6059" y="7353"/>
                </a:cubicBezTo>
                <a:cubicBezTo>
                  <a:pt x="5907" y="7221"/>
                  <a:pt x="5737" y="7107"/>
                  <a:pt x="5547" y="7012"/>
                </a:cubicBezTo>
                <a:cubicBezTo>
                  <a:pt x="5534" y="7008"/>
                  <a:pt x="5519" y="7005"/>
                  <a:pt x="5505" y="7005"/>
                </a:cubicBezTo>
                <a:cubicBezTo>
                  <a:pt x="5457" y="7005"/>
                  <a:pt x="5410" y="7030"/>
                  <a:pt x="5395" y="7088"/>
                </a:cubicBezTo>
                <a:cubicBezTo>
                  <a:pt x="5054" y="9041"/>
                  <a:pt x="5661" y="10936"/>
                  <a:pt x="6305" y="12775"/>
                </a:cubicBezTo>
                <a:cubicBezTo>
                  <a:pt x="6628" y="13723"/>
                  <a:pt x="6988" y="14671"/>
                  <a:pt x="7253" y="15638"/>
                </a:cubicBezTo>
                <a:cubicBezTo>
                  <a:pt x="7386" y="16093"/>
                  <a:pt x="7481" y="16566"/>
                  <a:pt x="7537" y="17059"/>
                </a:cubicBezTo>
                <a:cubicBezTo>
                  <a:pt x="7556" y="17457"/>
                  <a:pt x="7481" y="17969"/>
                  <a:pt x="7064" y="18121"/>
                </a:cubicBezTo>
                <a:cubicBezTo>
                  <a:pt x="6994" y="18147"/>
                  <a:pt x="6924" y="18158"/>
                  <a:pt x="6855" y="18158"/>
                </a:cubicBezTo>
                <a:cubicBezTo>
                  <a:pt x="6568" y="18158"/>
                  <a:pt x="6295" y="17959"/>
                  <a:pt x="6097" y="17761"/>
                </a:cubicBezTo>
                <a:cubicBezTo>
                  <a:pt x="5774" y="17438"/>
                  <a:pt x="5547" y="17059"/>
                  <a:pt x="5376" y="16642"/>
                </a:cubicBezTo>
                <a:cubicBezTo>
                  <a:pt x="4959" y="15619"/>
                  <a:pt x="4561" y="14595"/>
                  <a:pt x="4182" y="13571"/>
                </a:cubicBezTo>
                <a:cubicBezTo>
                  <a:pt x="3405" y="11505"/>
                  <a:pt x="2703" y="9401"/>
                  <a:pt x="2059" y="7278"/>
                </a:cubicBezTo>
                <a:cubicBezTo>
                  <a:pt x="1414" y="5154"/>
                  <a:pt x="846" y="3012"/>
                  <a:pt x="334" y="851"/>
                </a:cubicBezTo>
                <a:cubicBezTo>
                  <a:pt x="277" y="586"/>
                  <a:pt x="220" y="320"/>
                  <a:pt x="163" y="55"/>
                </a:cubicBezTo>
                <a:cubicBezTo>
                  <a:pt x="156" y="17"/>
                  <a:pt x="126" y="0"/>
                  <a:pt x="95"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1"/>
          <p:cNvSpPr/>
          <p:nvPr/>
        </p:nvSpPr>
        <p:spPr>
          <a:xfrm rot="-9900083">
            <a:off x="-1242749" y="2125430"/>
            <a:ext cx="3386946" cy="5315794"/>
          </a:xfrm>
          <a:custGeom>
            <a:avLst/>
            <a:gdLst/>
            <a:ahLst/>
            <a:cxnLst/>
            <a:rect l="l" t="t" r="r" b="b"/>
            <a:pathLst>
              <a:path w="55812" h="94461" extrusionOk="0">
                <a:moveTo>
                  <a:pt x="36054" y="83719"/>
                </a:moveTo>
                <a:cubicBezTo>
                  <a:pt x="36059" y="85810"/>
                  <a:pt x="36230" y="87883"/>
                  <a:pt x="36585" y="89937"/>
                </a:cubicBezTo>
                <a:cubicBezTo>
                  <a:pt x="36680" y="90449"/>
                  <a:pt x="36775" y="90942"/>
                  <a:pt x="36888" y="91454"/>
                </a:cubicBezTo>
                <a:cubicBezTo>
                  <a:pt x="36926" y="91719"/>
                  <a:pt x="37002" y="91984"/>
                  <a:pt x="37059" y="92250"/>
                </a:cubicBezTo>
                <a:cubicBezTo>
                  <a:pt x="37097" y="92439"/>
                  <a:pt x="37305" y="92856"/>
                  <a:pt x="37211" y="93046"/>
                </a:cubicBezTo>
                <a:cubicBezTo>
                  <a:pt x="37154" y="93160"/>
                  <a:pt x="36831" y="93255"/>
                  <a:pt x="36718" y="93311"/>
                </a:cubicBezTo>
                <a:cubicBezTo>
                  <a:pt x="36509" y="93425"/>
                  <a:pt x="36282" y="93539"/>
                  <a:pt x="36035" y="93634"/>
                </a:cubicBezTo>
                <a:cubicBezTo>
                  <a:pt x="35599" y="93804"/>
                  <a:pt x="35144" y="93937"/>
                  <a:pt x="34689" y="93994"/>
                </a:cubicBezTo>
                <a:cubicBezTo>
                  <a:pt x="34597" y="94004"/>
                  <a:pt x="34505" y="94009"/>
                  <a:pt x="34414" y="94009"/>
                </a:cubicBezTo>
                <a:cubicBezTo>
                  <a:pt x="33623" y="94009"/>
                  <a:pt x="32889" y="93638"/>
                  <a:pt x="32566" y="92856"/>
                </a:cubicBezTo>
                <a:cubicBezTo>
                  <a:pt x="32244" y="92041"/>
                  <a:pt x="32471" y="91093"/>
                  <a:pt x="32756" y="90297"/>
                </a:cubicBezTo>
                <a:cubicBezTo>
                  <a:pt x="33362" y="88572"/>
                  <a:pt x="34234" y="86923"/>
                  <a:pt x="35125" y="85331"/>
                </a:cubicBezTo>
                <a:cubicBezTo>
                  <a:pt x="35426" y="84788"/>
                  <a:pt x="35736" y="84251"/>
                  <a:pt x="36054" y="83719"/>
                </a:cubicBezTo>
                <a:close/>
                <a:moveTo>
                  <a:pt x="43850" y="72899"/>
                </a:moveTo>
                <a:cubicBezTo>
                  <a:pt x="43926" y="74041"/>
                  <a:pt x="43988" y="75183"/>
                  <a:pt x="44035" y="76326"/>
                </a:cubicBezTo>
                <a:cubicBezTo>
                  <a:pt x="44111" y="78487"/>
                  <a:pt x="44149" y="80629"/>
                  <a:pt x="44130" y="82790"/>
                </a:cubicBezTo>
                <a:cubicBezTo>
                  <a:pt x="44111" y="83871"/>
                  <a:pt x="44092" y="84970"/>
                  <a:pt x="44054" y="86051"/>
                </a:cubicBezTo>
                <a:cubicBezTo>
                  <a:pt x="44016" y="87037"/>
                  <a:pt x="44092" y="88117"/>
                  <a:pt x="43864" y="89065"/>
                </a:cubicBezTo>
                <a:cubicBezTo>
                  <a:pt x="43789" y="89463"/>
                  <a:pt x="43599" y="89823"/>
                  <a:pt x="43334" y="90127"/>
                </a:cubicBezTo>
                <a:cubicBezTo>
                  <a:pt x="43194" y="90249"/>
                  <a:pt x="43052" y="90301"/>
                  <a:pt x="42914" y="90301"/>
                </a:cubicBezTo>
                <a:cubicBezTo>
                  <a:pt x="42585" y="90301"/>
                  <a:pt x="42287" y="90001"/>
                  <a:pt x="42139" y="89653"/>
                </a:cubicBezTo>
                <a:cubicBezTo>
                  <a:pt x="41874" y="88970"/>
                  <a:pt x="41760" y="88193"/>
                  <a:pt x="41609" y="87473"/>
                </a:cubicBezTo>
                <a:cubicBezTo>
                  <a:pt x="41324" y="86165"/>
                  <a:pt x="41021" y="84724"/>
                  <a:pt x="40149" y="83643"/>
                </a:cubicBezTo>
                <a:cubicBezTo>
                  <a:pt x="39770" y="83169"/>
                  <a:pt x="39277" y="82809"/>
                  <a:pt x="38708" y="82582"/>
                </a:cubicBezTo>
                <a:cubicBezTo>
                  <a:pt x="38695" y="82577"/>
                  <a:pt x="38683" y="82574"/>
                  <a:pt x="38671" y="82574"/>
                </a:cubicBezTo>
                <a:cubicBezTo>
                  <a:pt x="38594" y="82574"/>
                  <a:pt x="38540" y="82668"/>
                  <a:pt x="38557" y="82733"/>
                </a:cubicBezTo>
                <a:cubicBezTo>
                  <a:pt x="38917" y="84667"/>
                  <a:pt x="39277" y="86601"/>
                  <a:pt x="39618" y="88534"/>
                </a:cubicBezTo>
                <a:lnTo>
                  <a:pt x="40149" y="91397"/>
                </a:lnTo>
                <a:cubicBezTo>
                  <a:pt x="40263" y="92136"/>
                  <a:pt x="40452" y="92875"/>
                  <a:pt x="40187" y="93596"/>
                </a:cubicBezTo>
                <a:cubicBezTo>
                  <a:pt x="40092" y="93861"/>
                  <a:pt x="39921" y="94183"/>
                  <a:pt x="39618" y="94240"/>
                </a:cubicBezTo>
                <a:cubicBezTo>
                  <a:pt x="39604" y="94243"/>
                  <a:pt x="39590" y="94244"/>
                  <a:pt x="39576" y="94244"/>
                </a:cubicBezTo>
                <a:cubicBezTo>
                  <a:pt x="39294" y="94244"/>
                  <a:pt x="39081" y="93717"/>
                  <a:pt x="38955" y="93482"/>
                </a:cubicBezTo>
                <a:cubicBezTo>
                  <a:pt x="38670" y="92856"/>
                  <a:pt x="38462" y="92193"/>
                  <a:pt x="38348" y="91511"/>
                </a:cubicBezTo>
                <a:cubicBezTo>
                  <a:pt x="38083" y="90146"/>
                  <a:pt x="38045" y="88762"/>
                  <a:pt x="37855" y="87397"/>
                </a:cubicBezTo>
                <a:cubicBezTo>
                  <a:pt x="37647" y="85994"/>
                  <a:pt x="37230" y="84610"/>
                  <a:pt x="36244" y="83549"/>
                </a:cubicBezTo>
                <a:cubicBezTo>
                  <a:pt x="36227" y="83526"/>
                  <a:pt x="36203" y="83515"/>
                  <a:pt x="36178" y="83514"/>
                </a:cubicBezTo>
                <a:lnTo>
                  <a:pt x="36178" y="83514"/>
                </a:lnTo>
                <a:cubicBezTo>
                  <a:pt x="38436" y="79777"/>
                  <a:pt x="41102" y="76305"/>
                  <a:pt x="43850" y="72899"/>
                </a:cubicBezTo>
                <a:close/>
                <a:moveTo>
                  <a:pt x="124" y="0"/>
                </a:moveTo>
                <a:cubicBezTo>
                  <a:pt x="60" y="0"/>
                  <a:pt x="1" y="49"/>
                  <a:pt x="36" y="119"/>
                </a:cubicBezTo>
                <a:lnTo>
                  <a:pt x="17" y="119"/>
                </a:lnTo>
                <a:cubicBezTo>
                  <a:pt x="2955" y="8498"/>
                  <a:pt x="5989" y="16839"/>
                  <a:pt x="9135" y="25123"/>
                </a:cubicBezTo>
                <a:cubicBezTo>
                  <a:pt x="9894" y="27152"/>
                  <a:pt x="10671" y="29180"/>
                  <a:pt x="11467" y="31208"/>
                </a:cubicBezTo>
                <a:cubicBezTo>
                  <a:pt x="12168" y="33028"/>
                  <a:pt x="12794" y="34905"/>
                  <a:pt x="13647" y="36649"/>
                </a:cubicBezTo>
                <a:cubicBezTo>
                  <a:pt x="14292" y="37976"/>
                  <a:pt x="15221" y="39246"/>
                  <a:pt x="16623" y="39796"/>
                </a:cubicBezTo>
                <a:cubicBezTo>
                  <a:pt x="17283" y="40054"/>
                  <a:pt x="17979" y="40142"/>
                  <a:pt x="18690" y="40142"/>
                </a:cubicBezTo>
                <a:cubicBezTo>
                  <a:pt x="19959" y="40142"/>
                  <a:pt x="21272" y="39862"/>
                  <a:pt x="22500" y="39777"/>
                </a:cubicBezTo>
                <a:cubicBezTo>
                  <a:pt x="23246" y="39726"/>
                  <a:pt x="23995" y="39701"/>
                  <a:pt x="24747" y="39701"/>
                </a:cubicBezTo>
                <a:cubicBezTo>
                  <a:pt x="26249" y="39701"/>
                  <a:pt x="27757" y="39802"/>
                  <a:pt x="29249" y="40004"/>
                </a:cubicBezTo>
                <a:cubicBezTo>
                  <a:pt x="31106" y="40270"/>
                  <a:pt x="33021" y="40668"/>
                  <a:pt x="34727" y="41502"/>
                </a:cubicBezTo>
                <a:cubicBezTo>
                  <a:pt x="36433" y="42317"/>
                  <a:pt x="37836" y="43682"/>
                  <a:pt x="38708" y="45350"/>
                </a:cubicBezTo>
                <a:cubicBezTo>
                  <a:pt x="39580" y="46981"/>
                  <a:pt x="40054" y="48782"/>
                  <a:pt x="40471" y="50545"/>
                </a:cubicBezTo>
                <a:cubicBezTo>
                  <a:pt x="42179" y="57664"/>
                  <a:pt x="43282" y="64918"/>
                  <a:pt x="43803" y="72216"/>
                </a:cubicBezTo>
                <a:lnTo>
                  <a:pt x="43803" y="72216"/>
                </a:lnTo>
                <a:cubicBezTo>
                  <a:pt x="43494" y="72599"/>
                  <a:pt x="43186" y="72983"/>
                  <a:pt x="42879" y="73369"/>
                </a:cubicBezTo>
                <a:cubicBezTo>
                  <a:pt x="40831" y="75966"/>
                  <a:pt x="38822" y="78601"/>
                  <a:pt x="37021" y="81387"/>
                </a:cubicBezTo>
                <a:cubicBezTo>
                  <a:pt x="35277" y="84098"/>
                  <a:pt x="33571" y="87018"/>
                  <a:pt x="32471" y="90070"/>
                </a:cubicBezTo>
                <a:cubicBezTo>
                  <a:pt x="31997" y="91359"/>
                  <a:pt x="31770" y="93198"/>
                  <a:pt x="33154" y="94013"/>
                </a:cubicBezTo>
                <a:cubicBezTo>
                  <a:pt x="33534" y="94235"/>
                  <a:pt x="33946" y="94326"/>
                  <a:pt x="34367" y="94326"/>
                </a:cubicBezTo>
                <a:cubicBezTo>
                  <a:pt x="35456" y="94326"/>
                  <a:pt x="36609" y="93717"/>
                  <a:pt x="37457" y="93198"/>
                </a:cubicBezTo>
                <a:cubicBezTo>
                  <a:pt x="37514" y="93160"/>
                  <a:pt x="37533" y="93103"/>
                  <a:pt x="37514" y="93046"/>
                </a:cubicBezTo>
                <a:cubicBezTo>
                  <a:pt x="36725" y="90076"/>
                  <a:pt x="36309" y="87016"/>
                  <a:pt x="36300" y="83937"/>
                </a:cubicBezTo>
                <a:lnTo>
                  <a:pt x="36300" y="83937"/>
                </a:lnTo>
                <a:cubicBezTo>
                  <a:pt x="38208" y="86250"/>
                  <a:pt x="37579" y="89653"/>
                  <a:pt x="38348" y="92383"/>
                </a:cubicBezTo>
                <a:cubicBezTo>
                  <a:pt x="38500" y="93065"/>
                  <a:pt x="38803" y="93710"/>
                  <a:pt x="39201" y="94297"/>
                </a:cubicBezTo>
                <a:cubicBezTo>
                  <a:pt x="39289" y="94413"/>
                  <a:pt x="39407" y="94460"/>
                  <a:pt x="39532" y="94460"/>
                </a:cubicBezTo>
                <a:cubicBezTo>
                  <a:pt x="39756" y="94460"/>
                  <a:pt x="40003" y="94309"/>
                  <a:pt x="40149" y="94127"/>
                </a:cubicBezTo>
                <a:cubicBezTo>
                  <a:pt x="40490" y="93728"/>
                  <a:pt x="40566" y="93103"/>
                  <a:pt x="40547" y="92591"/>
                </a:cubicBezTo>
                <a:cubicBezTo>
                  <a:pt x="40509" y="91681"/>
                  <a:pt x="40244" y="90752"/>
                  <a:pt x="40092" y="89861"/>
                </a:cubicBezTo>
                <a:cubicBezTo>
                  <a:pt x="39670" y="87551"/>
                  <a:pt x="39266" y="85241"/>
                  <a:pt x="38846" y="82914"/>
                </a:cubicBezTo>
                <a:lnTo>
                  <a:pt x="38846" y="82914"/>
                </a:lnTo>
                <a:cubicBezTo>
                  <a:pt x="40217" y="83575"/>
                  <a:pt x="40753" y="85091"/>
                  <a:pt x="41116" y="86487"/>
                </a:cubicBezTo>
                <a:cubicBezTo>
                  <a:pt x="41305" y="87245"/>
                  <a:pt x="41438" y="88022"/>
                  <a:pt x="41628" y="88781"/>
                </a:cubicBezTo>
                <a:cubicBezTo>
                  <a:pt x="41760" y="89349"/>
                  <a:pt x="41874" y="90146"/>
                  <a:pt x="42443" y="90468"/>
                </a:cubicBezTo>
                <a:cubicBezTo>
                  <a:pt x="42589" y="90550"/>
                  <a:pt x="42735" y="90587"/>
                  <a:pt x="42876" y="90587"/>
                </a:cubicBezTo>
                <a:cubicBezTo>
                  <a:pt x="43193" y="90587"/>
                  <a:pt x="43484" y="90402"/>
                  <a:pt x="43694" y="90127"/>
                </a:cubicBezTo>
                <a:cubicBezTo>
                  <a:pt x="44168" y="89539"/>
                  <a:pt x="44225" y="88781"/>
                  <a:pt x="44263" y="88060"/>
                </a:cubicBezTo>
                <a:cubicBezTo>
                  <a:pt x="44376" y="85842"/>
                  <a:pt x="44433" y="83624"/>
                  <a:pt x="44433" y="81425"/>
                </a:cubicBezTo>
                <a:cubicBezTo>
                  <a:pt x="44433" y="78462"/>
                  <a:pt x="44333" y="75502"/>
                  <a:pt x="44134" y="72549"/>
                </a:cubicBezTo>
                <a:lnTo>
                  <a:pt x="44134" y="72549"/>
                </a:lnTo>
                <a:cubicBezTo>
                  <a:pt x="45525" y="70831"/>
                  <a:pt x="46934" y="69129"/>
                  <a:pt x="48319" y="67416"/>
                </a:cubicBezTo>
                <a:cubicBezTo>
                  <a:pt x="50916" y="64213"/>
                  <a:pt x="53457" y="60952"/>
                  <a:pt x="55694" y="57464"/>
                </a:cubicBezTo>
                <a:cubicBezTo>
                  <a:pt x="55812" y="57293"/>
                  <a:pt x="55657" y="57122"/>
                  <a:pt x="55493" y="57122"/>
                </a:cubicBezTo>
                <a:cubicBezTo>
                  <a:pt x="55421" y="57122"/>
                  <a:pt x="55348" y="57155"/>
                  <a:pt x="55295" y="57236"/>
                </a:cubicBezTo>
                <a:cubicBezTo>
                  <a:pt x="51966" y="62402"/>
                  <a:pt x="47953" y="67087"/>
                  <a:pt x="44086" y="71866"/>
                </a:cubicBezTo>
                <a:lnTo>
                  <a:pt x="44086" y="71866"/>
                </a:lnTo>
                <a:cubicBezTo>
                  <a:pt x="43682" y="66321"/>
                  <a:pt x="42926" y="60806"/>
                  <a:pt x="41817" y="55360"/>
                </a:cubicBezTo>
                <a:cubicBezTo>
                  <a:pt x="41400" y="53255"/>
                  <a:pt x="40945" y="51132"/>
                  <a:pt x="40376" y="49066"/>
                </a:cubicBezTo>
                <a:cubicBezTo>
                  <a:pt x="39921" y="47379"/>
                  <a:pt x="39315" y="45673"/>
                  <a:pt x="38310" y="44213"/>
                </a:cubicBezTo>
                <a:cubicBezTo>
                  <a:pt x="36130" y="41104"/>
                  <a:pt x="32301" y="40175"/>
                  <a:pt x="28737" y="39739"/>
                </a:cubicBezTo>
                <a:cubicBezTo>
                  <a:pt x="27406" y="39567"/>
                  <a:pt x="26076" y="39485"/>
                  <a:pt x="24745" y="39485"/>
                </a:cubicBezTo>
                <a:cubicBezTo>
                  <a:pt x="23877" y="39485"/>
                  <a:pt x="23008" y="39520"/>
                  <a:pt x="22140" y="39587"/>
                </a:cubicBezTo>
                <a:cubicBezTo>
                  <a:pt x="21041" y="39680"/>
                  <a:pt x="19854" y="39911"/>
                  <a:pt x="18707" y="39911"/>
                </a:cubicBezTo>
                <a:cubicBezTo>
                  <a:pt x="17736" y="39911"/>
                  <a:pt x="16794" y="39745"/>
                  <a:pt x="15960" y="39189"/>
                </a:cubicBezTo>
                <a:cubicBezTo>
                  <a:pt x="14519" y="38204"/>
                  <a:pt x="13780" y="36479"/>
                  <a:pt x="13173" y="34924"/>
                </a:cubicBezTo>
                <a:cubicBezTo>
                  <a:pt x="12339" y="32820"/>
                  <a:pt x="11543" y="30735"/>
                  <a:pt x="10728" y="28630"/>
                </a:cubicBezTo>
                <a:cubicBezTo>
                  <a:pt x="7505" y="20194"/>
                  <a:pt x="4377" y="11721"/>
                  <a:pt x="1344" y="3228"/>
                </a:cubicBezTo>
                <a:cubicBezTo>
                  <a:pt x="965" y="2166"/>
                  <a:pt x="586" y="1124"/>
                  <a:pt x="226" y="62"/>
                </a:cubicBezTo>
                <a:cubicBezTo>
                  <a:pt x="204" y="19"/>
                  <a:pt x="163" y="0"/>
                  <a:pt x="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265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1pPr>
            <a:lvl2pPr lvl="1"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2pPr>
            <a:lvl3pPr lvl="2"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3pPr>
            <a:lvl4pPr lvl="3"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4pPr>
            <a:lvl5pPr lvl="4"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5pPr>
            <a:lvl6pPr lvl="5"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6pPr>
            <a:lvl7pPr lvl="6"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7pPr>
            <a:lvl8pPr lvl="7"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8pPr>
            <a:lvl9pPr lvl="8" rtl="0">
              <a:spcBef>
                <a:spcPts val="0"/>
              </a:spcBef>
              <a:spcAft>
                <a:spcPts val="0"/>
              </a:spcAft>
              <a:buClr>
                <a:schemeClr val="dk2"/>
              </a:buClr>
              <a:buSzPts val="3000"/>
              <a:buFont typeface="Overpass Black"/>
              <a:buNone/>
              <a:defRPr sz="3000">
                <a:solidFill>
                  <a:schemeClr val="dk2"/>
                </a:solidFill>
                <a:latin typeface="Overpass Black"/>
                <a:ea typeface="Overpass Black"/>
                <a:cs typeface="Overpass Black"/>
                <a:sym typeface="Overpass Black"/>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1pPr>
            <a:lvl2pPr marL="914400" lvl="1"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00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00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1" r:id="rId4"/>
    <p:sldLayoutId id="2147483680" r:id="rId5"/>
    <p:sldLayoutId id="2147483681" r:id="rId6"/>
    <p:sldLayoutId id="214748369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24"/>
        <p:cNvGrpSpPr/>
        <p:nvPr/>
      </p:nvGrpSpPr>
      <p:grpSpPr>
        <a:xfrm>
          <a:off x="0" y="0"/>
          <a:ext cx="0" cy="0"/>
          <a:chOff x="0" y="0"/>
          <a:chExt cx="0" cy="0"/>
        </a:xfrm>
      </p:grpSpPr>
      <p:pic>
        <p:nvPicPr>
          <p:cNvPr id="2125" name="Google Shape;2125;p38"/>
          <p:cNvPicPr preferRelativeResize="0"/>
          <p:nvPr/>
        </p:nvPicPr>
        <p:blipFill>
          <a:blip r:embed="rId3">
            <a:alphaModFix amt="74000"/>
          </a:blip>
          <a:stretch>
            <a:fillRect/>
          </a:stretch>
        </p:blipFill>
        <p:spPr>
          <a:xfrm rot="9461196">
            <a:off x="1917996" y="2388117"/>
            <a:ext cx="2894873" cy="2593323"/>
          </a:xfrm>
          <a:prstGeom prst="rect">
            <a:avLst/>
          </a:prstGeom>
          <a:noFill/>
          <a:ln>
            <a:noFill/>
          </a:ln>
        </p:spPr>
      </p:pic>
      <p:pic>
        <p:nvPicPr>
          <p:cNvPr id="2126" name="Google Shape;2126;p38"/>
          <p:cNvPicPr preferRelativeResize="0"/>
          <p:nvPr/>
        </p:nvPicPr>
        <p:blipFill>
          <a:blip r:embed="rId4">
            <a:alphaModFix amt="74000"/>
          </a:blip>
          <a:stretch>
            <a:fillRect/>
          </a:stretch>
        </p:blipFill>
        <p:spPr>
          <a:xfrm rot="1377427">
            <a:off x="4764679" y="752254"/>
            <a:ext cx="2894876" cy="2593327"/>
          </a:xfrm>
          <a:prstGeom prst="rect">
            <a:avLst/>
          </a:prstGeom>
          <a:noFill/>
          <a:ln>
            <a:noFill/>
          </a:ln>
        </p:spPr>
      </p:pic>
      <p:pic>
        <p:nvPicPr>
          <p:cNvPr id="2127" name="Google Shape;2127;p38"/>
          <p:cNvPicPr preferRelativeResize="0"/>
          <p:nvPr/>
        </p:nvPicPr>
        <p:blipFill>
          <a:blip r:embed="rId5">
            <a:alphaModFix amt="47000"/>
          </a:blip>
          <a:stretch>
            <a:fillRect/>
          </a:stretch>
        </p:blipFill>
        <p:spPr>
          <a:xfrm>
            <a:off x="1808450" y="290385"/>
            <a:ext cx="5527099" cy="4562724"/>
          </a:xfrm>
          <a:prstGeom prst="rect">
            <a:avLst/>
          </a:prstGeom>
          <a:noFill/>
          <a:ln>
            <a:noFill/>
          </a:ln>
        </p:spPr>
      </p:pic>
      <p:sp>
        <p:nvSpPr>
          <p:cNvPr id="2128" name="Google Shape;2128;p38"/>
          <p:cNvSpPr txBox="1">
            <a:spLocks noGrp="1"/>
          </p:cNvSpPr>
          <p:nvPr>
            <p:ph type="ctrTitle"/>
          </p:nvPr>
        </p:nvSpPr>
        <p:spPr>
          <a:xfrm>
            <a:off x="1426500" y="1130675"/>
            <a:ext cx="62910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sz="4000" dirty="0">
                <a:solidFill>
                  <a:srgbClr val="002060"/>
                </a:solidFill>
              </a:rPr>
              <a:t>Supervised Learning Classification</a:t>
            </a:r>
          </a:p>
        </p:txBody>
      </p:sp>
      <p:sp>
        <p:nvSpPr>
          <p:cNvPr id="2129" name="Google Shape;2129;p38"/>
          <p:cNvSpPr txBox="1">
            <a:spLocks noGrp="1"/>
          </p:cNvSpPr>
          <p:nvPr>
            <p:ph type="subTitle" idx="1"/>
          </p:nvPr>
        </p:nvSpPr>
        <p:spPr>
          <a:xfrm>
            <a:off x="720000" y="3220225"/>
            <a:ext cx="77040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rgbClr val="002060"/>
                </a:solidFill>
              </a:rPr>
              <a:t>- Ashwina Rakish</a:t>
            </a:r>
            <a:endParaRPr dirty="0">
              <a:solidFill>
                <a:srgbClr val="002060"/>
              </a:solidFill>
            </a:endParaRPr>
          </a:p>
        </p:txBody>
      </p:sp>
      <p:sp>
        <p:nvSpPr>
          <p:cNvPr id="2130" name="Google Shape;2130;p38"/>
          <p:cNvSpPr/>
          <p:nvPr/>
        </p:nvSpPr>
        <p:spPr>
          <a:xfrm>
            <a:off x="-3657600" y="7305175"/>
            <a:ext cx="792600" cy="7926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6D73D7FF-6E04-B827-244E-AB778F390E2E}"/>
              </a:ext>
            </a:extLst>
          </p:cNvPr>
          <p:cNvSpPr txBox="1"/>
          <p:nvPr/>
        </p:nvSpPr>
        <p:spPr>
          <a:xfrm>
            <a:off x="1189762" y="1023069"/>
            <a:ext cx="7234238" cy="492443"/>
          </a:xfrm>
          <a:prstGeom prst="rect">
            <a:avLst/>
          </a:prstGeom>
          <a:noFill/>
        </p:spPr>
        <p:txBody>
          <a:bodyPr wrap="square" rtlCol="0">
            <a:spAutoFit/>
          </a:bodyPr>
          <a:lstStyle/>
          <a:p>
            <a:r>
              <a:rPr lang="en-IN" sz="2600" dirty="0">
                <a:solidFill>
                  <a:schemeClr val="bg2">
                    <a:lumMod val="50000"/>
                  </a:schemeClr>
                </a:solidFill>
                <a:latin typeface="Overpass Black"/>
                <a:sym typeface="Overpass Black"/>
              </a:rPr>
              <a:t>INTRODUCTION TO 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a:t>
            </a:r>
            <a:r>
              <a:rPr lang="en-GB" sz="3500" b="1" dirty="0">
                <a:solidFill>
                  <a:srgbClr val="ECECEC"/>
                </a:solidFill>
                <a:latin typeface="+mj-lt"/>
              </a:rPr>
              <a:t>: </a:t>
            </a:r>
            <a:r>
              <a:rPr lang="en-GB" sz="3500" dirty="0">
                <a:solidFill>
                  <a:srgbClr val="ECECEC"/>
                </a:solidFill>
                <a:latin typeface="+mj-lt"/>
              </a:rPr>
              <a:t>In a test for a genetic disorder, an individual tests negative and does not carry the gene associated with the disorder.</a:t>
            </a:r>
            <a:endParaRPr sz="35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793415" y="35198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a:t>
            </a:r>
            <a:r>
              <a:rPr lang="en-IN" sz="4000" dirty="0">
                <a:solidFill>
                  <a:srgbClr val="ECECEC"/>
                </a:solidFill>
                <a:latin typeface="+mj-lt"/>
              </a:rPr>
              <a:t> True Negative</a:t>
            </a:r>
            <a:endParaRPr lang="en-GB" sz="4000" dirty="0">
              <a:solidFill>
                <a:srgbClr val="ECECEC"/>
              </a:solidFill>
              <a:latin typeface="+mj-lt"/>
              <a:sym typeface="Arial"/>
            </a:endParaRPr>
          </a:p>
        </p:txBody>
      </p:sp>
    </p:spTree>
    <p:extLst>
      <p:ext uri="{BB962C8B-B14F-4D97-AF65-F5344CB8AC3E}">
        <p14:creationId xmlns:p14="http://schemas.microsoft.com/office/powerpoint/2010/main" val="101001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660065" y="520063"/>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dirty="0">
                <a:solidFill>
                  <a:schemeClr val="accent2">
                    <a:lumMod val="20000"/>
                    <a:lumOff val="80000"/>
                  </a:schemeClr>
                </a:solidFill>
                <a:latin typeface="+mn-lt"/>
              </a:rPr>
              <a:t>In a plagiarism detection system, an original piece of work is incorrectly flagged as plagiarized.</a:t>
            </a:r>
            <a:endParaRPr sz="4000" dirty="0">
              <a:solidFill>
                <a:schemeClr val="accent2">
                  <a:lumMod val="20000"/>
                  <a:lumOff val="80000"/>
                </a:schemeClr>
              </a:solidFill>
              <a:latin typeface="+mn-lt"/>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514015" y="35452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chemeClr val="accent2">
                    <a:lumMod val="20000"/>
                    <a:lumOff val="80000"/>
                  </a:schemeClr>
                </a:solidFill>
                <a:latin typeface="+mn-lt"/>
              </a:rPr>
              <a:t>False Positive</a:t>
            </a:r>
            <a:r>
              <a:rPr lang="en-IN" sz="4000" b="1" dirty="0">
                <a:solidFill>
                  <a:srgbClr val="ECECEC"/>
                </a:solidFill>
                <a:latin typeface="+mj-lt"/>
              </a:rPr>
              <a:t> </a:t>
            </a:r>
            <a:endParaRPr lang="en-GB" sz="4000" dirty="0">
              <a:solidFill>
                <a:srgbClr val="ECECEC"/>
              </a:solidFill>
              <a:latin typeface="+mj-lt"/>
              <a:sym typeface="Arial"/>
            </a:endParaRPr>
          </a:p>
        </p:txBody>
      </p:sp>
    </p:spTree>
    <p:extLst>
      <p:ext uri="{BB962C8B-B14F-4D97-AF65-F5344CB8AC3E}">
        <p14:creationId xmlns:p14="http://schemas.microsoft.com/office/powerpoint/2010/main" val="2537772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660065" y="520063"/>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dirty="0">
                <a:solidFill>
                  <a:srgbClr val="ECECEC"/>
                </a:solidFill>
                <a:latin typeface="+mj-lt"/>
              </a:rPr>
              <a:t>In a cybersecurity system, a sophisticated malware attack goes undetected by the antivirus software.</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514015" y="35452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chemeClr val="accent2">
                    <a:lumMod val="20000"/>
                    <a:lumOff val="80000"/>
                  </a:schemeClr>
                </a:solidFill>
                <a:latin typeface="+mn-lt"/>
              </a:rPr>
              <a:t>False Negative</a:t>
            </a:r>
            <a:r>
              <a:rPr lang="en-IN" sz="4000" b="1" dirty="0">
                <a:solidFill>
                  <a:srgbClr val="ECECEC"/>
                </a:solidFill>
                <a:latin typeface="+mj-lt"/>
              </a:rPr>
              <a:t> </a:t>
            </a:r>
            <a:endParaRPr lang="en-GB" sz="4000" dirty="0">
              <a:solidFill>
                <a:srgbClr val="ECECEC"/>
              </a:solidFill>
              <a:latin typeface="+mj-lt"/>
              <a:sym typeface="Arial"/>
            </a:endParaRPr>
          </a:p>
        </p:txBody>
      </p:sp>
    </p:spTree>
    <p:extLst>
      <p:ext uri="{BB962C8B-B14F-4D97-AF65-F5344CB8AC3E}">
        <p14:creationId xmlns:p14="http://schemas.microsoft.com/office/powerpoint/2010/main" val="362180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660065" y="520063"/>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dirty="0">
                <a:solidFill>
                  <a:srgbClr val="ECECEC"/>
                </a:solidFill>
                <a:latin typeface="+mj-lt"/>
              </a:rPr>
              <a:t>In a spam email filter, a legitimate email is correctly identified as not spam and is delivered to the inbox.</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514015" y="35452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rgbClr val="ECECEC"/>
                </a:solidFill>
                <a:latin typeface="+mj-lt"/>
              </a:rPr>
              <a:t>True Negative</a:t>
            </a:r>
            <a:endParaRPr lang="en-GB" sz="4000" dirty="0">
              <a:solidFill>
                <a:srgbClr val="ECECEC"/>
              </a:solidFill>
              <a:latin typeface="+mj-lt"/>
              <a:sym typeface="Arial"/>
            </a:endParaRPr>
          </a:p>
        </p:txBody>
      </p:sp>
    </p:spTree>
    <p:extLst>
      <p:ext uri="{BB962C8B-B14F-4D97-AF65-F5344CB8AC3E}">
        <p14:creationId xmlns:p14="http://schemas.microsoft.com/office/powerpoint/2010/main" val="1325682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40C1A28F-5A04-E911-5353-44FE1BA04A7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A3D4AC13-6E8E-DAE2-C12F-CA2E376FD1EF}"/>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i="0" dirty="0">
                <a:solidFill>
                  <a:srgbClr val="ECECEC"/>
                </a:solidFill>
                <a:effectLst/>
                <a:latin typeface="+mj-lt"/>
              </a:rPr>
              <a:t>In Covid 19 test a patient tests negative but the patient is infected by the virus.</a:t>
            </a:r>
            <a:r>
              <a:rPr lang="en-GB" sz="4000" b="1" i="0" dirty="0">
                <a:solidFill>
                  <a:srgbClr val="ECECEC"/>
                </a:solidFill>
                <a:effectLst/>
                <a:latin typeface="+mj-lt"/>
              </a:rPr>
              <a:t> </a:t>
            </a:r>
            <a:endParaRPr lang="en-GB"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18F76452-EB77-761B-4C17-8F8198A594F0}"/>
              </a:ext>
            </a:extLst>
          </p:cNvPr>
          <p:cNvSpPr txBox="1">
            <a:spLocks/>
          </p:cNvSpPr>
          <p:nvPr/>
        </p:nvSpPr>
        <p:spPr>
          <a:xfrm>
            <a:off x="793415" y="305625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False Negative</a:t>
            </a:r>
            <a:endParaRPr lang="en-GB" sz="4000" dirty="0">
              <a:solidFill>
                <a:srgbClr val="ECECEC"/>
              </a:solidFill>
              <a:latin typeface="+mj-lt"/>
              <a:sym typeface="Arial"/>
            </a:endParaRPr>
          </a:p>
        </p:txBody>
      </p:sp>
    </p:spTree>
    <p:extLst>
      <p:ext uri="{BB962C8B-B14F-4D97-AF65-F5344CB8AC3E}">
        <p14:creationId xmlns:p14="http://schemas.microsoft.com/office/powerpoint/2010/main" val="96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40C1A28F-5A04-E911-5353-44FE1BA04A7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A3D4AC13-6E8E-DAE2-C12F-CA2E376FD1EF}"/>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dirty="0">
                <a:solidFill>
                  <a:srgbClr val="ECECEC"/>
                </a:solidFill>
                <a:latin typeface="+mj-lt"/>
              </a:rPr>
              <a:t>In a security system, an intruder is detected and the alarm rings. </a:t>
            </a:r>
            <a:endParaRPr lang="en-GB"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18F76452-EB77-761B-4C17-8F8198A594F0}"/>
              </a:ext>
            </a:extLst>
          </p:cNvPr>
          <p:cNvSpPr txBox="1">
            <a:spLocks/>
          </p:cNvSpPr>
          <p:nvPr/>
        </p:nvSpPr>
        <p:spPr>
          <a:xfrm>
            <a:off x="793415" y="305625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True Positive</a:t>
            </a:r>
            <a:endParaRPr lang="en-GB" sz="4000" dirty="0">
              <a:solidFill>
                <a:srgbClr val="ECECEC"/>
              </a:solidFill>
              <a:latin typeface="+mj-lt"/>
              <a:sym typeface="Arial"/>
            </a:endParaRPr>
          </a:p>
        </p:txBody>
      </p:sp>
    </p:spTree>
    <p:extLst>
      <p:ext uri="{BB962C8B-B14F-4D97-AF65-F5344CB8AC3E}">
        <p14:creationId xmlns:p14="http://schemas.microsoft.com/office/powerpoint/2010/main" val="739482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40C1A28F-5A04-E911-5353-44FE1BA04A7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A3D4AC13-6E8E-DAE2-C12F-CA2E376FD1EF}"/>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 </a:t>
            </a:r>
            <a:r>
              <a:rPr lang="en-GB" sz="3500" dirty="0">
                <a:solidFill>
                  <a:srgbClr val="ECECEC"/>
                </a:solidFill>
                <a:latin typeface="+mj-lt"/>
              </a:rPr>
              <a:t>In a software system detecting fraudulent transactions, a legitimate transaction is flagged as fraudulent. </a:t>
            </a:r>
            <a:endParaRPr lang="en-GB" sz="35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18F76452-EB77-761B-4C17-8F8198A594F0}"/>
              </a:ext>
            </a:extLst>
          </p:cNvPr>
          <p:cNvSpPr txBox="1">
            <a:spLocks/>
          </p:cNvSpPr>
          <p:nvPr/>
        </p:nvSpPr>
        <p:spPr>
          <a:xfrm>
            <a:off x="793415" y="34563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False Positive</a:t>
            </a:r>
            <a:endParaRPr lang="en-GB" sz="4000" dirty="0">
              <a:solidFill>
                <a:srgbClr val="ECECEC"/>
              </a:solidFill>
              <a:latin typeface="+mj-lt"/>
              <a:sym typeface="Arial"/>
            </a:endParaRPr>
          </a:p>
        </p:txBody>
      </p:sp>
    </p:spTree>
    <p:extLst>
      <p:ext uri="{BB962C8B-B14F-4D97-AF65-F5344CB8AC3E}">
        <p14:creationId xmlns:p14="http://schemas.microsoft.com/office/powerpoint/2010/main" val="896889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40C1A28F-5A04-E911-5353-44FE1BA04A7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A3D4AC13-6E8E-DAE2-C12F-CA2E376FD1EF}"/>
              </a:ext>
            </a:extLst>
          </p:cNvPr>
          <p:cNvSpPr txBox="1">
            <a:spLocks noGrp="1"/>
          </p:cNvSpPr>
          <p:nvPr>
            <p:ph type="title" idx="4294967295"/>
          </p:nvPr>
        </p:nvSpPr>
        <p:spPr>
          <a:xfrm>
            <a:off x="749132" y="202564"/>
            <a:ext cx="7645735"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 </a:t>
            </a:r>
            <a:r>
              <a:rPr lang="en-GB" sz="3500" dirty="0">
                <a:solidFill>
                  <a:srgbClr val="ECECEC"/>
                </a:solidFill>
                <a:latin typeface="+mj-lt"/>
              </a:rPr>
              <a:t>In a classification system for predicting if picture is of a cat or dog, considering cat as positive and dog as negative, TP = 1984, FN = 447, FP = 336, TN = 107. Draw confusion matrix. Calculate accuracy, precision and recall. </a:t>
            </a:r>
            <a:endParaRPr lang="en-GB" sz="3500" dirty="0">
              <a:solidFill>
                <a:srgbClr val="ECECEC"/>
              </a:solidFill>
              <a:latin typeface="+mj-lt"/>
              <a:sym typeface="Arial"/>
            </a:endParaRPr>
          </a:p>
        </p:txBody>
      </p:sp>
    </p:spTree>
    <p:extLst>
      <p:ext uri="{BB962C8B-B14F-4D97-AF65-F5344CB8AC3E}">
        <p14:creationId xmlns:p14="http://schemas.microsoft.com/office/powerpoint/2010/main" val="1387607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40C1A28F-5A04-E911-5353-44FE1BA04A7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251D1AC-063C-6D38-F83B-5966F4EF6B26}"/>
              </a:ext>
            </a:extLst>
          </p:cNvPr>
          <p:cNvPicPr>
            <a:picLocks noChangeAspect="1"/>
          </p:cNvPicPr>
          <p:nvPr/>
        </p:nvPicPr>
        <p:blipFill rotWithShape="1">
          <a:blip r:embed="rId3"/>
          <a:srcRect l="2137" t="3551" r="13447" b="10598"/>
          <a:stretch/>
        </p:blipFill>
        <p:spPr>
          <a:xfrm>
            <a:off x="1993900" y="170837"/>
            <a:ext cx="5245100" cy="4639258"/>
          </a:xfrm>
          <a:prstGeom prst="rect">
            <a:avLst/>
          </a:prstGeom>
        </p:spPr>
      </p:pic>
    </p:spTree>
    <p:extLst>
      <p:ext uri="{BB962C8B-B14F-4D97-AF65-F5344CB8AC3E}">
        <p14:creationId xmlns:p14="http://schemas.microsoft.com/office/powerpoint/2010/main" val="2041943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40C1A28F-5A04-E911-5353-44FE1BA04A7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9144F91-1951-45B6-EB5A-A74A106A02AA}"/>
              </a:ext>
            </a:extLst>
          </p:cNvPr>
          <p:cNvPicPr>
            <a:picLocks noChangeAspect="1"/>
          </p:cNvPicPr>
          <p:nvPr/>
        </p:nvPicPr>
        <p:blipFill>
          <a:blip r:embed="rId3"/>
          <a:stretch>
            <a:fillRect/>
          </a:stretch>
        </p:blipFill>
        <p:spPr>
          <a:xfrm>
            <a:off x="566178" y="1719143"/>
            <a:ext cx="8011643" cy="1705213"/>
          </a:xfrm>
          <a:prstGeom prst="rect">
            <a:avLst/>
          </a:prstGeom>
        </p:spPr>
      </p:pic>
    </p:spTree>
    <p:extLst>
      <p:ext uri="{BB962C8B-B14F-4D97-AF65-F5344CB8AC3E}">
        <p14:creationId xmlns:p14="http://schemas.microsoft.com/office/powerpoint/2010/main" val="28325861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5162-8524-D967-38F3-445845E564ED}"/>
              </a:ext>
            </a:extLst>
          </p:cNvPr>
          <p:cNvSpPr>
            <a:spLocks noGrp="1"/>
          </p:cNvSpPr>
          <p:nvPr>
            <p:ph type="ctrTitle"/>
          </p:nvPr>
        </p:nvSpPr>
        <p:spPr/>
        <p:txBody>
          <a:bodyPr/>
          <a:lstStyle/>
          <a:p>
            <a:r>
              <a:rPr lang="en-IN" dirty="0"/>
              <a:t>Classification</a:t>
            </a:r>
          </a:p>
        </p:txBody>
      </p:sp>
      <p:sp>
        <p:nvSpPr>
          <p:cNvPr id="3" name="TextBox 2">
            <a:extLst>
              <a:ext uri="{FF2B5EF4-FFF2-40B4-BE49-F238E27FC236}">
                <a16:creationId xmlns:a16="http://schemas.microsoft.com/office/drawing/2014/main" id="{2B7DE00F-84A0-9C4A-D033-55B6B3D8BEAF}"/>
              </a:ext>
            </a:extLst>
          </p:cNvPr>
          <p:cNvSpPr txBox="1"/>
          <p:nvPr/>
        </p:nvSpPr>
        <p:spPr>
          <a:xfrm>
            <a:off x="880586" y="1366353"/>
            <a:ext cx="2901111" cy="3139321"/>
          </a:xfrm>
          <a:prstGeom prst="rect">
            <a:avLst/>
          </a:prstGeom>
          <a:noFill/>
        </p:spPr>
        <p:txBody>
          <a:bodyPr wrap="square" rtlCol="0">
            <a:spAutoFit/>
          </a:bodyPr>
          <a:lstStyle/>
          <a:p>
            <a:pPr algn="just"/>
            <a:r>
              <a:rPr lang="en-GB" sz="1800" dirty="0">
                <a:solidFill>
                  <a:schemeClr val="tx2">
                    <a:lumMod val="50000"/>
                  </a:schemeClr>
                </a:solidFill>
                <a:latin typeface="Georgia" panose="02040502050405020303" pitchFamily="18" charset="0"/>
              </a:rPr>
              <a:t>Classification is a supervised machine learning method where the model tries to predict the correct label of a given input data. It classifies each instance into a particular category</a:t>
            </a:r>
          </a:p>
          <a:p>
            <a:pPr algn="just"/>
            <a:endParaRPr lang="en-GB" sz="1800" dirty="0">
              <a:solidFill>
                <a:schemeClr val="tx2">
                  <a:lumMod val="50000"/>
                </a:schemeClr>
              </a:solidFill>
              <a:latin typeface="Georgia" panose="02040502050405020303" pitchFamily="18" charset="0"/>
            </a:endParaRPr>
          </a:p>
          <a:p>
            <a:pPr algn="just"/>
            <a:r>
              <a:rPr lang="en-GB" sz="1800" dirty="0">
                <a:solidFill>
                  <a:schemeClr val="tx2">
                    <a:lumMod val="50000"/>
                  </a:schemeClr>
                </a:solidFill>
                <a:latin typeface="Georgia" panose="02040502050405020303" pitchFamily="18" charset="0"/>
              </a:rPr>
              <a:t>The predicted variable is a discrete categorical value. </a:t>
            </a:r>
            <a:endParaRPr lang="en-IN" sz="1800" dirty="0">
              <a:solidFill>
                <a:schemeClr val="tx2">
                  <a:lumMod val="50000"/>
                </a:schemeClr>
              </a:solidFill>
              <a:latin typeface="Georgia" panose="02040502050405020303" pitchFamily="18" charset="0"/>
            </a:endParaRPr>
          </a:p>
        </p:txBody>
      </p:sp>
      <p:pic>
        <p:nvPicPr>
          <p:cNvPr id="4" name="Picture 2" descr="Classification in Machine Learning: A Guide for Beginners | DataCamp">
            <a:extLst>
              <a:ext uri="{FF2B5EF4-FFF2-40B4-BE49-F238E27FC236}">
                <a16:creationId xmlns:a16="http://schemas.microsoft.com/office/drawing/2014/main" id="{A2072B05-B6DA-5E4F-BE20-0AF6CE1C39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241" y="1643088"/>
            <a:ext cx="4390566" cy="230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0112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40C1A28F-5A04-E911-5353-44FE1BA04A7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A3D4AC13-6E8E-DAE2-C12F-CA2E376FD1EF}"/>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 </a:t>
            </a:r>
            <a:r>
              <a:rPr lang="en-GB" sz="3500" i="0" dirty="0">
                <a:solidFill>
                  <a:srgbClr val="ECECEC"/>
                </a:solidFill>
                <a:effectLst/>
                <a:latin typeface="+mj-lt"/>
              </a:rPr>
              <a:t>How many cats and dogs are there </a:t>
            </a:r>
            <a:r>
              <a:rPr lang="en-GB" sz="3500" dirty="0">
                <a:solidFill>
                  <a:srgbClr val="ECECEC"/>
                </a:solidFill>
                <a:latin typeface="+mj-lt"/>
              </a:rPr>
              <a:t>according to the prediction.</a:t>
            </a:r>
            <a:endParaRPr lang="en-GB" sz="35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18F76452-EB77-761B-4C17-8F8198A594F0}"/>
              </a:ext>
            </a:extLst>
          </p:cNvPr>
          <p:cNvSpPr txBox="1">
            <a:spLocks/>
          </p:cNvSpPr>
          <p:nvPr/>
        </p:nvSpPr>
        <p:spPr>
          <a:xfrm>
            <a:off x="793415" y="284035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TP + FP, TN+FN</a:t>
            </a:r>
          </a:p>
          <a:p>
            <a:pPr algn="ctr">
              <a:buClr>
                <a:srgbClr val="000000"/>
              </a:buClr>
              <a:buSzPts val="1100"/>
              <a:buFont typeface="Arial"/>
              <a:buNone/>
            </a:pPr>
            <a:r>
              <a:rPr lang="en-IN" sz="4000" dirty="0">
                <a:solidFill>
                  <a:srgbClr val="ECECEC"/>
                </a:solidFill>
                <a:latin typeface="+mj-lt"/>
                <a:sym typeface="Arial"/>
              </a:rPr>
              <a:t>2326 cats and 554 dogs.</a:t>
            </a:r>
            <a:endParaRPr lang="en-GB" sz="4000" dirty="0">
              <a:solidFill>
                <a:srgbClr val="ECECEC"/>
              </a:solidFill>
              <a:latin typeface="+mj-lt"/>
              <a:sym typeface="Arial"/>
            </a:endParaRPr>
          </a:p>
        </p:txBody>
      </p:sp>
    </p:spTree>
    <p:extLst>
      <p:ext uri="{BB962C8B-B14F-4D97-AF65-F5344CB8AC3E}">
        <p14:creationId xmlns:p14="http://schemas.microsoft.com/office/powerpoint/2010/main" val="351991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40C1A28F-5A04-E911-5353-44FE1BA04A7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A3D4AC13-6E8E-DAE2-C12F-CA2E376FD1EF}"/>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3500" b="1" i="0" dirty="0">
                <a:solidFill>
                  <a:srgbClr val="ECECEC"/>
                </a:solidFill>
                <a:effectLst/>
                <a:latin typeface="+mj-lt"/>
              </a:rPr>
              <a:t>Question: </a:t>
            </a:r>
            <a:r>
              <a:rPr lang="en-GB" sz="3500" i="0" dirty="0">
                <a:solidFill>
                  <a:srgbClr val="ECECEC"/>
                </a:solidFill>
                <a:effectLst/>
                <a:latin typeface="+mj-lt"/>
              </a:rPr>
              <a:t>How many cats and dogs are there in the actual dataset</a:t>
            </a:r>
            <a:r>
              <a:rPr lang="en-GB" sz="3500" dirty="0">
                <a:solidFill>
                  <a:srgbClr val="ECECEC"/>
                </a:solidFill>
                <a:latin typeface="+mj-lt"/>
              </a:rPr>
              <a:t>.</a:t>
            </a:r>
            <a:endParaRPr lang="en-GB" sz="35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18F76452-EB77-761B-4C17-8F8198A594F0}"/>
              </a:ext>
            </a:extLst>
          </p:cNvPr>
          <p:cNvSpPr txBox="1">
            <a:spLocks/>
          </p:cNvSpPr>
          <p:nvPr/>
        </p:nvSpPr>
        <p:spPr>
          <a:xfrm>
            <a:off x="793415" y="284035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 </a:t>
            </a:r>
            <a:r>
              <a:rPr lang="en-IN" sz="4000" dirty="0">
                <a:solidFill>
                  <a:srgbClr val="ECECEC"/>
                </a:solidFill>
                <a:latin typeface="+mj-lt"/>
              </a:rPr>
              <a:t>TP + FN, FP+TN</a:t>
            </a:r>
          </a:p>
          <a:p>
            <a:pPr algn="ctr">
              <a:buClr>
                <a:srgbClr val="000000"/>
              </a:buClr>
              <a:buSzPts val="1100"/>
              <a:buFont typeface="Arial"/>
              <a:buNone/>
            </a:pPr>
            <a:r>
              <a:rPr lang="en-IN" sz="4000" dirty="0">
                <a:solidFill>
                  <a:srgbClr val="ECECEC"/>
                </a:solidFill>
                <a:latin typeface="+mj-lt"/>
                <a:sym typeface="Arial"/>
              </a:rPr>
              <a:t>2431 cats and 443 dogs.</a:t>
            </a:r>
            <a:endParaRPr lang="en-GB" sz="4000" dirty="0">
              <a:solidFill>
                <a:srgbClr val="ECECEC"/>
              </a:solidFill>
              <a:latin typeface="+mj-lt"/>
              <a:sym typeface="Arial"/>
            </a:endParaRPr>
          </a:p>
        </p:txBody>
      </p:sp>
    </p:spTree>
    <p:extLst>
      <p:ext uri="{BB962C8B-B14F-4D97-AF65-F5344CB8AC3E}">
        <p14:creationId xmlns:p14="http://schemas.microsoft.com/office/powerpoint/2010/main" val="404483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EA3D9DFC-7E46-46E0-50CB-EADC75259B15}"/>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65C3436D-F8B9-7EA4-27AC-4F14AB132DCF}"/>
              </a:ext>
            </a:extLst>
          </p:cNvPr>
          <p:cNvSpPr txBox="1">
            <a:spLocks noGrp="1"/>
          </p:cNvSpPr>
          <p:nvPr>
            <p:ph type="title" idx="4294967295"/>
          </p:nvPr>
        </p:nvSpPr>
        <p:spPr>
          <a:xfrm>
            <a:off x="661335" y="182435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6000" b="1" i="0" dirty="0">
                <a:solidFill>
                  <a:srgbClr val="ECECEC"/>
                </a:solidFill>
                <a:effectLst/>
                <a:latin typeface="Overpass Black" panose="020B0604020202020204" charset="0"/>
              </a:rPr>
              <a:t>Thank You!</a:t>
            </a:r>
            <a:endParaRPr lang="en-IN" sz="6000" dirty="0">
              <a:solidFill>
                <a:srgbClr val="ECECEC"/>
              </a:solidFill>
              <a:latin typeface="Overpass Black" panose="020B0604020202020204" charset="0"/>
              <a:sym typeface="Arial"/>
            </a:endParaRPr>
          </a:p>
        </p:txBody>
      </p:sp>
    </p:spTree>
    <p:extLst>
      <p:ext uri="{BB962C8B-B14F-4D97-AF65-F5344CB8AC3E}">
        <p14:creationId xmlns:p14="http://schemas.microsoft.com/office/powerpoint/2010/main" val="1019497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40"/>
        <p:cNvGrpSpPr/>
        <p:nvPr/>
      </p:nvGrpSpPr>
      <p:grpSpPr>
        <a:xfrm>
          <a:off x="0" y="0"/>
          <a:ext cx="0" cy="0"/>
          <a:chOff x="0" y="0"/>
          <a:chExt cx="0" cy="0"/>
        </a:xfrm>
      </p:grpSpPr>
      <p:sp>
        <p:nvSpPr>
          <p:cNvPr id="2475" name="Google Shape;2475;p52"/>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Logistic</a:t>
            </a:r>
            <a:r>
              <a:rPr lang="en-IN" dirty="0">
                <a:solidFill>
                  <a:schemeClr val="dk2"/>
                </a:solidFill>
              </a:rPr>
              <a:t> Regression</a:t>
            </a:r>
            <a:endParaRPr dirty="0">
              <a:solidFill>
                <a:schemeClr val="dk2"/>
              </a:solidFill>
            </a:endParaRPr>
          </a:p>
        </p:txBody>
      </p:sp>
      <p:sp>
        <p:nvSpPr>
          <p:cNvPr id="8" name="TextBox 7">
            <a:extLst>
              <a:ext uri="{FF2B5EF4-FFF2-40B4-BE49-F238E27FC236}">
                <a16:creationId xmlns:a16="http://schemas.microsoft.com/office/drawing/2014/main" id="{3AB216ED-5EBC-F10D-9B3D-0486FBEBB30B}"/>
              </a:ext>
            </a:extLst>
          </p:cNvPr>
          <p:cNvSpPr txBox="1"/>
          <p:nvPr/>
        </p:nvSpPr>
        <p:spPr>
          <a:xfrm>
            <a:off x="637982" y="941486"/>
            <a:ext cx="7310767" cy="738664"/>
          </a:xfrm>
          <a:prstGeom prst="rect">
            <a:avLst/>
          </a:prstGeom>
          <a:noFill/>
        </p:spPr>
        <p:txBody>
          <a:bodyPr wrap="square" rtlCol="0">
            <a:spAutoFit/>
          </a:bodyPr>
          <a:lstStyle/>
          <a:p>
            <a:r>
              <a:rPr lang="en-GB" sz="1400" dirty="0">
                <a:solidFill>
                  <a:schemeClr val="tx2">
                    <a:lumMod val="50000"/>
                  </a:schemeClr>
                </a:solidFill>
                <a:latin typeface="Georgia" panose="02040502050405020303" pitchFamily="18" charset="0"/>
              </a:rPr>
              <a:t>The predicted variable is a discrete categorical value.</a:t>
            </a:r>
            <a:r>
              <a:rPr lang="en-GB" b="0" i="0" dirty="0">
                <a:solidFill>
                  <a:srgbClr val="161616"/>
                </a:solidFill>
                <a:effectLst/>
                <a:latin typeface="IBM Plex Sans" panose="020B0503050203000203" pitchFamily="34" charset="0"/>
              </a:rPr>
              <a:t> </a:t>
            </a:r>
            <a:r>
              <a:rPr lang="en-GB" dirty="0">
                <a:solidFill>
                  <a:schemeClr val="tx2">
                    <a:lumMod val="50000"/>
                  </a:schemeClr>
                </a:solidFill>
                <a:latin typeface="Georgia" panose="02040502050405020303" pitchFamily="18" charset="0"/>
              </a:rPr>
              <a:t>Logistic regression estimates the probability of an event occurring, based on a given data set of independent variables. It uses the logistic/sigmoid function to estimate probability</a:t>
            </a:r>
          </a:p>
        </p:txBody>
      </p:sp>
      <p:sp>
        <p:nvSpPr>
          <p:cNvPr id="2" name="TextBox 1">
            <a:extLst>
              <a:ext uri="{FF2B5EF4-FFF2-40B4-BE49-F238E27FC236}">
                <a16:creationId xmlns:a16="http://schemas.microsoft.com/office/drawing/2014/main" id="{22AF7EA0-DCBA-3CD9-1DF8-4E677A84136D}"/>
              </a:ext>
            </a:extLst>
          </p:cNvPr>
          <p:cNvSpPr txBox="1"/>
          <p:nvPr/>
        </p:nvSpPr>
        <p:spPr>
          <a:xfrm>
            <a:off x="637982" y="2636837"/>
            <a:ext cx="3568258" cy="1815882"/>
          </a:xfrm>
          <a:prstGeom prst="rect">
            <a:avLst/>
          </a:prstGeom>
          <a:noFill/>
        </p:spPr>
        <p:txBody>
          <a:bodyPr wrap="square" rtlCol="0">
            <a:spAutoFit/>
          </a:bodyPr>
          <a:lstStyle/>
          <a:p>
            <a:pPr algn="just"/>
            <a:r>
              <a:rPr lang="en-GB" dirty="0">
                <a:solidFill>
                  <a:schemeClr val="tx2">
                    <a:lumMod val="50000"/>
                  </a:schemeClr>
                </a:solidFill>
                <a:latin typeface="Georgia" panose="02040502050405020303" pitchFamily="18" charset="0"/>
              </a:rPr>
              <a:t>The threshold in logistic regression refers to the value used to classify the predicted probabilities into discrete class labels. When the predicted probability exceeds the threshold, typically set at 0.5 by default, the observation is classified into one class (e.g., class 1); otherwise, it is classified into the other class (e.g., class 0). </a:t>
            </a:r>
            <a:endParaRPr lang="en-IN" dirty="0">
              <a:solidFill>
                <a:schemeClr val="tx2">
                  <a:lumMod val="50000"/>
                </a:schemeClr>
              </a:solidFill>
              <a:latin typeface="Georgia" panose="02040502050405020303" pitchFamily="18" charset="0"/>
            </a:endParaRPr>
          </a:p>
        </p:txBody>
      </p:sp>
      <p:pic>
        <p:nvPicPr>
          <p:cNvPr id="2052" name="Picture 4" descr="What is Logistic Regression? - Logistic Regression Model Explained - AWS">
            <a:extLst>
              <a:ext uri="{FF2B5EF4-FFF2-40B4-BE49-F238E27FC236}">
                <a16:creationId xmlns:a16="http://schemas.microsoft.com/office/drawing/2014/main" id="{CEC68549-95F5-9570-B318-528EC3A8D7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2499" y="1784492"/>
            <a:ext cx="1850417" cy="7386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pic>
        <p:nvPicPr>
          <p:cNvPr id="2054" name="Picture 6" descr="Understanding Logistic Regression!!! | by Abhigyan | Analytics Vidhya |  Medium">
            <a:extLst>
              <a:ext uri="{FF2B5EF4-FFF2-40B4-BE49-F238E27FC236}">
                <a16:creationId xmlns:a16="http://schemas.microsoft.com/office/drawing/2014/main" id="{26CE2E94-4827-AB5E-D849-159014A6AB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2153824"/>
            <a:ext cx="3985571" cy="21888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6C39EF30-EC36-3D4D-EBA2-A8D1D9EEDA47}"/>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D2B29FF4-CC89-C27E-F183-C49164048B80}"/>
              </a:ext>
            </a:extLst>
          </p:cNvPr>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Decision Trees</a:t>
            </a:r>
            <a:endParaRPr dirty="0">
              <a:solidFill>
                <a:schemeClr val="dk2"/>
              </a:solidFill>
            </a:endParaRPr>
          </a:p>
        </p:txBody>
      </p:sp>
      <p:sp>
        <p:nvSpPr>
          <p:cNvPr id="6" name="TextBox 5">
            <a:extLst>
              <a:ext uri="{FF2B5EF4-FFF2-40B4-BE49-F238E27FC236}">
                <a16:creationId xmlns:a16="http://schemas.microsoft.com/office/drawing/2014/main" id="{D0D8E54D-8F84-0CC4-3D1F-F8424DD76AC9}"/>
              </a:ext>
            </a:extLst>
          </p:cNvPr>
          <p:cNvSpPr txBox="1"/>
          <p:nvPr/>
        </p:nvSpPr>
        <p:spPr>
          <a:xfrm>
            <a:off x="880586" y="1111627"/>
            <a:ext cx="3815512" cy="3539430"/>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Decision trees work by recursively partitioning the input space into smaller regions, making decisions at each step based on the values of input features. They are highly interpretable, as the decision-making process can be easily visualized. They can handle both numerical and categorical data and are robust to outliers and missing values. However, they tend to overfit noisy data, which can be mitigated using techniques like pruning or ensemble methods like Random Forests or Gradient Boosting.</a:t>
            </a:r>
            <a:endParaRPr lang="en-IN" sz="1600" dirty="0">
              <a:solidFill>
                <a:schemeClr val="tx2">
                  <a:lumMod val="50000"/>
                </a:schemeClr>
              </a:solidFill>
              <a:latin typeface="Georgia" panose="02040502050405020303" pitchFamily="18" charset="0"/>
            </a:endParaRPr>
          </a:p>
        </p:txBody>
      </p:sp>
      <p:pic>
        <p:nvPicPr>
          <p:cNvPr id="8" name="Picture 2" descr="Decision Trees for Classification: A Machine Learning Algorithm | Xoriant">
            <a:extLst>
              <a:ext uri="{FF2B5EF4-FFF2-40B4-BE49-F238E27FC236}">
                <a16:creationId xmlns:a16="http://schemas.microsoft.com/office/drawing/2014/main" id="{DC6C6734-1C34-BCD6-C56E-05A7ABC39BE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266" r="13338"/>
          <a:stretch/>
        </p:blipFill>
        <p:spPr bwMode="auto">
          <a:xfrm>
            <a:off x="4826726" y="1090400"/>
            <a:ext cx="4140926" cy="3621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6807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40">
          <a:extLst>
            <a:ext uri="{FF2B5EF4-FFF2-40B4-BE49-F238E27FC236}">
              <a16:creationId xmlns:a16="http://schemas.microsoft.com/office/drawing/2014/main" id="{CCDD68A7-D0B7-02A2-786C-1576646AFDF8}"/>
            </a:ext>
          </a:extLst>
        </p:cNvPr>
        <p:cNvGrpSpPr/>
        <p:nvPr/>
      </p:nvGrpSpPr>
      <p:grpSpPr>
        <a:xfrm>
          <a:off x="0" y="0"/>
          <a:ext cx="0" cy="0"/>
          <a:chOff x="0" y="0"/>
          <a:chExt cx="0" cy="0"/>
        </a:xfrm>
      </p:grpSpPr>
      <p:sp>
        <p:nvSpPr>
          <p:cNvPr id="2475" name="Google Shape;2475;p52">
            <a:extLst>
              <a:ext uri="{FF2B5EF4-FFF2-40B4-BE49-F238E27FC236}">
                <a16:creationId xmlns:a16="http://schemas.microsoft.com/office/drawing/2014/main" id="{4863CA1D-5530-36EC-BFA6-40AEE81B2471}"/>
              </a:ext>
            </a:extLst>
          </p:cNvPr>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solidFill>
                  <a:schemeClr val="dk2"/>
                </a:solidFill>
              </a:rPr>
              <a:t>Support Vector Machines</a:t>
            </a:r>
            <a:endParaRPr dirty="0">
              <a:solidFill>
                <a:schemeClr val="dk2"/>
              </a:solidFill>
            </a:endParaRPr>
          </a:p>
        </p:txBody>
      </p:sp>
      <p:sp>
        <p:nvSpPr>
          <p:cNvPr id="2" name="TextBox 1">
            <a:extLst>
              <a:ext uri="{FF2B5EF4-FFF2-40B4-BE49-F238E27FC236}">
                <a16:creationId xmlns:a16="http://schemas.microsoft.com/office/drawing/2014/main" id="{F79B987A-63C5-57FE-7018-3E435CC3E262}"/>
              </a:ext>
            </a:extLst>
          </p:cNvPr>
          <p:cNvSpPr txBox="1"/>
          <p:nvPr/>
        </p:nvSpPr>
        <p:spPr>
          <a:xfrm>
            <a:off x="914400" y="1240971"/>
            <a:ext cx="3461657" cy="2862322"/>
          </a:xfrm>
          <a:prstGeom prst="rect">
            <a:avLst/>
          </a:prstGeom>
          <a:noFill/>
        </p:spPr>
        <p:txBody>
          <a:bodyPr wrap="square" rtlCol="0">
            <a:spAutoFit/>
          </a:bodyPr>
          <a:lstStyle/>
          <a:p>
            <a:pPr algn="just"/>
            <a:r>
              <a:rPr lang="en-GB" sz="1600" dirty="0">
                <a:solidFill>
                  <a:schemeClr val="tx2">
                    <a:lumMod val="50000"/>
                  </a:schemeClr>
                </a:solidFill>
                <a:latin typeface="Georgia" panose="02040502050405020303" pitchFamily="18" charset="0"/>
              </a:rPr>
              <a:t>Support Vector Machines (SVM) is a machine learning algorithm used for classification and regression tasks. It finds the optimal hyperplane that separates data into classes with the largest margin. SVM can handle non-linear data.</a:t>
            </a:r>
            <a:r>
              <a:rPr lang="en-GB" sz="2000" b="0" i="0" dirty="0">
                <a:solidFill>
                  <a:srgbClr val="ECECEC"/>
                </a:solidFill>
                <a:effectLst/>
                <a:latin typeface="Söhne"/>
              </a:rPr>
              <a:t> </a:t>
            </a:r>
            <a:r>
              <a:rPr lang="en-GB" sz="1600" dirty="0">
                <a:solidFill>
                  <a:schemeClr val="tx2">
                    <a:lumMod val="50000"/>
                  </a:schemeClr>
                </a:solidFill>
                <a:latin typeface="Georgia" panose="02040502050405020303" pitchFamily="18" charset="0"/>
              </a:rPr>
              <a:t>It's effective for high-dimensional data and widely used in applications like text classification and image recognition.</a:t>
            </a:r>
            <a:endParaRPr lang="en-IN" sz="1600" dirty="0">
              <a:solidFill>
                <a:schemeClr val="tx2">
                  <a:lumMod val="50000"/>
                </a:schemeClr>
              </a:solidFill>
              <a:latin typeface="Georgia" panose="02040502050405020303" pitchFamily="18" charset="0"/>
            </a:endParaRPr>
          </a:p>
        </p:txBody>
      </p:sp>
      <p:pic>
        <p:nvPicPr>
          <p:cNvPr id="4102" name="Picture 6" descr="Support Vector Machine Algorithm">
            <a:extLst>
              <a:ext uri="{FF2B5EF4-FFF2-40B4-BE49-F238E27FC236}">
                <a16:creationId xmlns:a16="http://schemas.microsoft.com/office/drawing/2014/main" id="{C3A600AE-DC3E-9201-7120-7C7DBAEC1C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8260" y="1138431"/>
            <a:ext cx="3820886" cy="3104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716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hoosing Evaluation Metrics For Classification Model">
            <a:extLst>
              <a:ext uri="{FF2B5EF4-FFF2-40B4-BE49-F238E27FC236}">
                <a16:creationId xmlns:a16="http://schemas.microsoft.com/office/drawing/2014/main" id="{BC729087-EAB4-65C6-4B67-0C47DE8DC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9071" y="2103120"/>
            <a:ext cx="5015110" cy="2282189"/>
          </a:xfrm>
          <a:prstGeom prst="rect">
            <a:avLst/>
          </a:prstGeom>
          <a:noFill/>
          <a:extLst>
            <a:ext uri="{909E8E84-426E-40DD-AFC4-6F175D3DCCD1}">
              <a14:hiddenFill xmlns:a14="http://schemas.microsoft.com/office/drawing/2010/main">
                <a:solidFill>
                  <a:srgbClr val="FFFFFF"/>
                </a:solidFill>
              </a14:hiddenFill>
            </a:ext>
          </a:extLst>
        </p:spPr>
      </p:pic>
      <p:sp>
        <p:nvSpPr>
          <p:cNvPr id="11" name="Google Shape;2475;p52">
            <a:extLst>
              <a:ext uri="{FF2B5EF4-FFF2-40B4-BE49-F238E27FC236}">
                <a16:creationId xmlns:a16="http://schemas.microsoft.com/office/drawing/2014/main" id="{02203FB1-FE44-77E6-1C4C-DB9F2843D027}"/>
              </a:ext>
            </a:extLst>
          </p:cNvPr>
          <p:cNvSpPr txBox="1">
            <a:spLocks noGrp="1"/>
          </p:cNvSpPr>
          <p:nvPr>
            <p:ph type="ctrTitle"/>
          </p:nvPr>
        </p:nvSpPr>
        <p:spPr>
          <a:xfrm>
            <a:off x="736646" y="373025"/>
            <a:ext cx="7672500" cy="57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Evaluation Metrics</a:t>
            </a:r>
            <a:endParaRPr dirty="0">
              <a:solidFill>
                <a:schemeClr val="dk2"/>
              </a:solidFill>
            </a:endParaRPr>
          </a:p>
        </p:txBody>
      </p:sp>
      <p:pic>
        <p:nvPicPr>
          <p:cNvPr id="5124" name="Picture 4" descr="Evaluation Metrics Definition | DeepAI">
            <a:extLst>
              <a:ext uri="{FF2B5EF4-FFF2-40B4-BE49-F238E27FC236}">
                <a16:creationId xmlns:a16="http://schemas.microsoft.com/office/drawing/2014/main" id="{1182C48B-A345-D234-53DA-2F1F081613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78" y="1685108"/>
            <a:ext cx="3595474" cy="26225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B964AC6-6211-2D78-DE85-755C095AF751}"/>
              </a:ext>
            </a:extLst>
          </p:cNvPr>
          <p:cNvSpPr txBox="1"/>
          <p:nvPr/>
        </p:nvSpPr>
        <p:spPr>
          <a:xfrm>
            <a:off x="3997233" y="1482634"/>
            <a:ext cx="4794069" cy="369332"/>
          </a:xfrm>
          <a:prstGeom prst="rect">
            <a:avLst/>
          </a:prstGeom>
          <a:noFill/>
        </p:spPr>
        <p:txBody>
          <a:bodyPr wrap="square" rtlCol="0">
            <a:spAutoFit/>
          </a:bodyPr>
          <a:lstStyle/>
          <a:p>
            <a:pPr algn="ctr"/>
            <a:r>
              <a:rPr lang="en-IN" sz="1800" b="1" dirty="0">
                <a:solidFill>
                  <a:schemeClr val="dk2"/>
                </a:solidFill>
                <a:latin typeface="Georgia" panose="02040502050405020303" pitchFamily="18" charset="0"/>
                <a:sym typeface="Overpass Black"/>
              </a:rPr>
              <a:t>Confusion Matrix</a:t>
            </a:r>
          </a:p>
        </p:txBody>
      </p:sp>
    </p:spTree>
    <p:extLst>
      <p:ext uri="{BB962C8B-B14F-4D97-AF65-F5344CB8AC3E}">
        <p14:creationId xmlns:p14="http://schemas.microsoft.com/office/powerpoint/2010/main" val="1841481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802">
          <a:extLst>
            <a:ext uri="{FF2B5EF4-FFF2-40B4-BE49-F238E27FC236}">
              <a16:creationId xmlns:a16="http://schemas.microsoft.com/office/drawing/2014/main" id="{ED5E7A70-6F9D-9642-2774-8CDDC51EC1D8}"/>
            </a:ext>
          </a:extLst>
        </p:cNvPr>
        <p:cNvGrpSpPr/>
        <p:nvPr/>
      </p:nvGrpSpPr>
      <p:grpSpPr>
        <a:xfrm>
          <a:off x="0" y="0"/>
          <a:ext cx="0" cy="0"/>
          <a:chOff x="0" y="0"/>
          <a:chExt cx="0" cy="0"/>
        </a:xfrm>
      </p:grpSpPr>
      <p:sp>
        <p:nvSpPr>
          <p:cNvPr id="2803" name="Google Shape;2803;p64">
            <a:extLst>
              <a:ext uri="{FF2B5EF4-FFF2-40B4-BE49-F238E27FC236}">
                <a16:creationId xmlns:a16="http://schemas.microsoft.com/office/drawing/2014/main" id="{A1022939-42D1-03D3-245D-831397ADFE38}"/>
              </a:ext>
            </a:extLst>
          </p:cNvPr>
          <p:cNvSpPr txBox="1">
            <a:spLocks noGrp="1"/>
          </p:cNvSpPr>
          <p:nvPr>
            <p:ph type="title"/>
          </p:nvPr>
        </p:nvSpPr>
        <p:spPr>
          <a:xfrm>
            <a:off x="1284000" y="1558475"/>
            <a:ext cx="6576000" cy="1511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QUIZ</a:t>
            </a:r>
            <a:endParaRPr dirty="0"/>
          </a:p>
        </p:txBody>
      </p:sp>
    </p:spTree>
    <p:extLst>
      <p:ext uri="{BB962C8B-B14F-4D97-AF65-F5344CB8AC3E}">
        <p14:creationId xmlns:p14="http://schemas.microsoft.com/office/powerpoint/2010/main" val="1894753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D296E179-1ED1-108B-9356-88D81F591DA1}"/>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FE40854-498E-013C-88B0-05071ABB6D0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 </a:t>
            </a:r>
            <a:r>
              <a:rPr lang="en-GB" sz="4000" b="0" i="0" dirty="0">
                <a:solidFill>
                  <a:srgbClr val="ECECEC"/>
                </a:solidFill>
                <a:effectLst/>
                <a:latin typeface="Söhne"/>
              </a:rPr>
              <a:t>In a security screening at an airport, a passenger not carrying any prohibited items is flagged.</a:t>
            </a:r>
            <a:endParaRPr sz="4000" dirty="0">
              <a:solidFill>
                <a:srgbClr val="FFFFFF"/>
              </a:solidFill>
              <a:latin typeface="+mj-lt"/>
              <a:ea typeface="Arial"/>
              <a:cs typeface="Arial"/>
              <a:sym typeface="Arial"/>
            </a:endParaRPr>
          </a:p>
        </p:txBody>
      </p:sp>
      <p:sp>
        <p:nvSpPr>
          <p:cNvPr id="2" name="Google Shape;3503;p74">
            <a:extLst>
              <a:ext uri="{FF2B5EF4-FFF2-40B4-BE49-F238E27FC236}">
                <a16:creationId xmlns:a16="http://schemas.microsoft.com/office/drawing/2014/main" id="{AE5B9441-1DBE-48D1-C795-375DB380631D}"/>
              </a:ext>
            </a:extLst>
          </p:cNvPr>
          <p:cNvSpPr txBox="1">
            <a:spLocks/>
          </p:cNvSpPr>
          <p:nvPr/>
        </p:nvSpPr>
        <p:spPr>
          <a:xfrm>
            <a:off x="514015" y="3545205"/>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pPr>
            <a:r>
              <a:rPr lang="en-IN" sz="4000" b="1" dirty="0">
                <a:solidFill>
                  <a:srgbClr val="ECECEC"/>
                </a:solidFill>
                <a:latin typeface="+mj-lt"/>
              </a:rPr>
              <a:t>Answer: </a:t>
            </a:r>
            <a:r>
              <a:rPr lang="en-IN" sz="4000" dirty="0">
                <a:solidFill>
                  <a:schemeClr val="accent2">
                    <a:lumMod val="20000"/>
                    <a:lumOff val="80000"/>
                  </a:schemeClr>
                </a:solidFill>
                <a:latin typeface="+mn-lt"/>
              </a:rPr>
              <a:t>False Positive</a:t>
            </a:r>
            <a:r>
              <a:rPr lang="en-IN" sz="4000" b="1" dirty="0">
                <a:solidFill>
                  <a:srgbClr val="ECECEC"/>
                </a:solidFill>
                <a:latin typeface="+mj-lt"/>
              </a:rPr>
              <a:t> </a:t>
            </a:r>
            <a:endParaRPr lang="en-GB" sz="4000" dirty="0">
              <a:solidFill>
                <a:srgbClr val="ECECEC"/>
              </a:solidFill>
              <a:latin typeface="+mj-lt"/>
              <a:sym typeface="Arial"/>
            </a:endParaRPr>
          </a:p>
        </p:txBody>
      </p:sp>
    </p:spTree>
    <p:extLst>
      <p:ext uri="{BB962C8B-B14F-4D97-AF65-F5344CB8AC3E}">
        <p14:creationId xmlns:p14="http://schemas.microsoft.com/office/powerpoint/2010/main" val="204118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3502">
          <a:extLst>
            <a:ext uri="{FF2B5EF4-FFF2-40B4-BE49-F238E27FC236}">
              <a16:creationId xmlns:a16="http://schemas.microsoft.com/office/drawing/2014/main" id="{1AEDE970-BE02-8651-87B3-F7CDA07EF99C}"/>
            </a:ext>
          </a:extLst>
        </p:cNvPr>
        <p:cNvGrpSpPr/>
        <p:nvPr/>
      </p:nvGrpSpPr>
      <p:grpSpPr>
        <a:xfrm>
          <a:off x="0" y="0"/>
          <a:ext cx="0" cy="0"/>
          <a:chOff x="0" y="0"/>
          <a:chExt cx="0" cy="0"/>
        </a:xfrm>
      </p:grpSpPr>
      <p:sp>
        <p:nvSpPr>
          <p:cNvPr id="3503" name="Google Shape;3503;p74">
            <a:extLst>
              <a:ext uri="{FF2B5EF4-FFF2-40B4-BE49-F238E27FC236}">
                <a16:creationId xmlns:a16="http://schemas.microsoft.com/office/drawing/2014/main" id="{D5C57BE8-2411-53CD-6EBC-822A73844DAB}"/>
              </a:ext>
            </a:extLst>
          </p:cNvPr>
          <p:cNvSpPr txBox="1">
            <a:spLocks noGrp="1"/>
          </p:cNvSpPr>
          <p:nvPr>
            <p:ph type="title" idx="4294967295"/>
          </p:nvPr>
        </p:nvSpPr>
        <p:spPr>
          <a:xfrm>
            <a:off x="793415" y="869314"/>
            <a:ext cx="7557170" cy="188404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GB" sz="4000" b="1" i="0" dirty="0">
                <a:solidFill>
                  <a:srgbClr val="ECECEC"/>
                </a:solidFill>
                <a:effectLst/>
                <a:latin typeface="+mj-lt"/>
              </a:rPr>
              <a:t>Question</a:t>
            </a:r>
            <a:r>
              <a:rPr lang="en-GB" sz="4000" b="1" dirty="0">
                <a:solidFill>
                  <a:srgbClr val="ECECEC"/>
                </a:solidFill>
                <a:latin typeface="+mj-lt"/>
              </a:rPr>
              <a:t>: </a:t>
            </a:r>
            <a:r>
              <a:rPr lang="en-GB" sz="4000" dirty="0">
                <a:solidFill>
                  <a:srgbClr val="ECECEC"/>
                </a:solidFill>
                <a:latin typeface="+mj-lt"/>
              </a:rPr>
              <a:t>In a spam email filter, a spam email is correctly identified as spam.</a:t>
            </a:r>
            <a:endParaRPr sz="4000" dirty="0">
              <a:solidFill>
                <a:srgbClr val="ECECEC"/>
              </a:solidFill>
              <a:latin typeface="+mj-lt"/>
              <a:sym typeface="Arial"/>
            </a:endParaRPr>
          </a:p>
        </p:txBody>
      </p:sp>
      <p:sp>
        <p:nvSpPr>
          <p:cNvPr id="2" name="Google Shape;3503;p74">
            <a:extLst>
              <a:ext uri="{FF2B5EF4-FFF2-40B4-BE49-F238E27FC236}">
                <a16:creationId xmlns:a16="http://schemas.microsoft.com/office/drawing/2014/main" id="{E0639199-BC42-4FC0-D110-160A491F376D}"/>
              </a:ext>
            </a:extLst>
          </p:cNvPr>
          <p:cNvSpPr txBox="1">
            <a:spLocks/>
          </p:cNvSpPr>
          <p:nvPr/>
        </p:nvSpPr>
        <p:spPr>
          <a:xfrm>
            <a:off x="590215" y="3195954"/>
            <a:ext cx="7557170" cy="10782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1pPr>
            <a:lvl2pPr marR="0" lvl="1"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2pPr>
            <a:lvl3pPr marR="0" lvl="2"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3pPr>
            <a:lvl4pPr marR="0" lvl="3"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4pPr>
            <a:lvl5pPr marR="0" lvl="4"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5pPr>
            <a:lvl6pPr marR="0" lvl="5"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6pPr>
            <a:lvl7pPr marR="0" lvl="6"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7pPr>
            <a:lvl8pPr marR="0" lvl="7"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8pPr>
            <a:lvl9pPr marR="0" lvl="8" algn="l" rtl="0">
              <a:lnSpc>
                <a:spcPct val="100000"/>
              </a:lnSpc>
              <a:spcBef>
                <a:spcPts val="0"/>
              </a:spcBef>
              <a:spcAft>
                <a:spcPts val="0"/>
              </a:spcAft>
              <a:buClr>
                <a:schemeClr val="dk2"/>
              </a:buClr>
              <a:buSzPts val="3000"/>
              <a:buFont typeface="Overpass Black"/>
              <a:buNone/>
              <a:defRPr sz="3000" b="0" i="0" u="none" strike="noStrike" cap="none">
                <a:solidFill>
                  <a:schemeClr val="dk2"/>
                </a:solidFill>
                <a:latin typeface="Overpass Black"/>
                <a:ea typeface="Overpass Black"/>
                <a:cs typeface="Overpass Black"/>
                <a:sym typeface="Overpass Black"/>
              </a:defRPr>
            </a:lvl9pPr>
          </a:lstStyle>
          <a:p>
            <a:pPr algn="ctr">
              <a:buClr>
                <a:srgbClr val="000000"/>
              </a:buClr>
              <a:buSzPts val="1100"/>
              <a:buFont typeface="Arial"/>
              <a:buNone/>
            </a:pPr>
            <a:r>
              <a:rPr lang="en-IN" sz="4000" b="1" dirty="0">
                <a:solidFill>
                  <a:srgbClr val="ECECEC"/>
                </a:solidFill>
                <a:latin typeface="+mj-lt"/>
              </a:rPr>
              <a:t>Answer:</a:t>
            </a:r>
            <a:r>
              <a:rPr lang="en-IN" sz="4000" dirty="0">
                <a:solidFill>
                  <a:srgbClr val="ECECEC"/>
                </a:solidFill>
                <a:latin typeface="+mj-lt"/>
              </a:rPr>
              <a:t> True Positive</a:t>
            </a:r>
            <a:endParaRPr lang="en-GB" sz="4000" dirty="0">
              <a:solidFill>
                <a:srgbClr val="ECECEC"/>
              </a:solidFill>
              <a:latin typeface="+mj-lt"/>
              <a:sym typeface="Arial"/>
            </a:endParaRPr>
          </a:p>
        </p:txBody>
      </p:sp>
    </p:spTree>
    <p:extLst>
      <p:ext uri="{BB962C8B-B14F-4D97-AF65-F5344CB8AC3E}">
        <p14:creationId xmlns:p14="http://schemas.microsoft.com/office/powerpoint/2010/main" val="249582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qua Marketing Plan by Slidego">
  <a:themeElements>
    <a:clrScheme name="Simple Light">
      <a:dk1>
        <a:srgbClr val="434343"/>
      </a:dk1>
      <a:lt1>
        <a:srgbClr val="FFFFFF"/>
      </a:lt1>
      <a:dk2>
        <a:srgbClr val="632F07"/>
      </a:dk2>
      <a:lt2>
        <a:srgbClr val="D47843"/>
      </a:lt2>
      <a:accent1>
        <a:srgbClr val="D47843"/>
      </a:accent1>
      <a:accent2>
        <a:srgbClr val="A8BAD7"/>
      </a:accent2>
      <a:accent3>
        <a:srgbClr val="9FC5E8"/>
      </a:accent3>
      <a:accent4>
        <a:srgbClr val="DC9EBD"/>
      </a:accent4>
      <a:accent5>
        <a:srgbClr val="7D93C4"/>
      </a:accent5>
      <a:accent6>
        <a:srgbClr val="DC946F"/>
      </a:accent6>
      <a:hlink>
        <a:srgbClr val="632F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1526</TotalTime>
  <Words>634</Words>
  <Application>Microsoft Office PowerPoint</Application>
  <PresentationFormat>On-screen Show (16:9)</PresentationFormat>
  <Paragraphs>43</Paragraphs>
  <Slides>22</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Georgia</vt:lpstr>
      <vt:lpstr>Open Sans</vt:lpstr>
      <vt:lpstr>Arial</vt:lpstr>
      <vt:lpstr>IBM Plex Sans</vt:lpstr>
      <vt:lpstr>Overpass Black</vt:lpstr>
      <vt:lpstr>Söhne</vt:lpstr>
      <vt:lpstr>Aqua Marketing Plan by Slidego</vt:lpstr>
      <vt:lpstr>Supervised Learning Classification</vt:lpstr>
      <vt:lpstr>Classification</vt:lpstr>
      <vt:lpstr>Logistic Regression</vt:lpstr>
      <vt:lpstr>Decision Trees</vt:lpstr>
      <vt:lpstr>Support Vector Machines</vt:lpstr>
      <vt:lpstr>Evaluation Metrics</vt:lpstr>
      <vt:lpstr>QUIZ</vt:lpstr>
      <vt:lpstr>Question: In a security screening at an airport, a passenger not carrying any prohibited items is flagged.</vt:lpstr>
      <vt:lpstr>Question: In a spam email filter, a spam email is correctly identified as spam.</vt:lpstr>
      <vt:lpstr>Question: In a test for a genetic disorder, an individual tests negative and does not carry the gene associated with the disorder.</vt:lpstr>
      <vt:lpstr>Question: In a plagiarism detection system, an original piece of work is incorrectly flagged as plagiarized.</vt:lpstr>
      <vt:lpstr>Question: In a cybersecurity system, a sophisticated malware attack goes undetected by the antivirus software.</vt:lpstr>
      <vt:lpstr>Question: In a spam email filter, a legitimate email is correctly identified as not spam and is delivered to the inbox.</vt:lpstr>
      <vt:lpstr>Question: In Covid 19 test a patient tests negative but the patient is infected by the virus. </vt:lpstr>
      <vt:lpstr>Question: In a security system, an intruder is detected and the alarm rings. </vt:lpstr>
      <vt:lpstr>Question: In a software system detecting fraudulent transactions, a legitimate transaction is flagged as fraudulent. </vt:lpstr>
      <vt:lpstr>Question: In a classification system for predicting if picture is of a cat or dog, considering cat as positive and dog as negative, TP = 1984, FN = 447, FP = 336, TN = 107. Draw confusion matrix. Calculate accuracy, precision and recall. </vt:lpstr>
      <vt:lpstr>PowerPoint Presentation</vt:lpstr>
      <vt:lpstr>PowerPoint Presentation</vt:lpstr>
      <vt:lpstr>Question: How many cats and dogs are there according to the prediction.</vt:lpstr>
      <vt:lpstr>Question: How many cats and dogs are there in the actual dataset.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Wizardry of Data-driven Decision Making</dc:title>
  <cp:lastModifiedBy>Ashwina Rakish</cp:lastModifiedBy>
  <cp:revision>25</cp:revision>
  <dcterms:modified xsi:type="dcterms:W3CDTF">2024-03-10T02:27:48Z</dcterms:modified>
</cp:coreProperties>
</file>