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7" r:id="rId2"/>
    <p:sldId id="259" r:id="rId3"/>
    <p:sldId id="274" r:id="rId4"/>
    <p:sldId id="273" r:id="rId5"/>
    <p:sldId id="272" r:id="rId6"/>
    <p:sldId id="278" r:id="rId7"/>
    <p:sldId id="271" r:id="rId8"/>
    <p:sldId id="276"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075" autoAdjust="0"/>
  </p:normalViewPr>
  <p:slideViewPr>
    <p:cSldViewPr snapToGrid="0">
      <p:cViewPr varScale="1">
        <p:scale>
          <a:sx n="70" d="100"/>
          <a:sy n="70" d="100"/>
        </p:scale>
        <p:origin x="738" y="24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09CE8E-DE6E-4020-B5C1-F3BE7404D8E9}" type="datetimeFigureOut">
              <a:rPr lang="pt-BR" smtClean="0"/>
              <a:t>24/09/2023</a:t>
            </a:fld>
            <a:endParaRPr lang="pt-BR" dirty="0"/>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0BED7E-AF00-4204-B8FF-95B2E7B287AC}" type="slidenum">
              <a:rPr lang="pt-BR" smtClean="0"/>
              <a:t>‹nº›</a:t>
            </a:fld>
            <a:endParaRPr lang="pt-BR" dirty="0"/>
          </a:p>
        </p:txBody>
      </p:sp>
    </p:spTree>
    <p:extLst>
      <p:ext uri="{BB962C8B-B14F-4D97-AF65-F5344CB8AC3E}">
        <p14:creationId xmlns:p14="http://schemas.microsoft.com/office/powerpoint/2010/main" val="278647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260BED7E-AF00-4204-B8FF-95B2E7B287AC}" type="slidenum">
              <a:rPr lang="pt-BR" smtClean="0"/>
              <a:t>1</a:t>
            </a:fld>
            <a:endParaRPr lang="pt-BR" dirty="0"/>
          </a:p>
        </p:txBody>
      </p:sp>
    </p:spTree>
    <p:extLst>
      <p:ext uri="{BB962C8B-B14F-4D97-AF65-F5344CB8AC3E}">
        <p14:creationId xmlns:p14="http://schemas.microsoft.com/office/powerpoint/2010/main" val="11497195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BR" smtClean="0"/>
              <a:t>Clique para editar o título mestre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9/24/2023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dirty="0" smtClean="0"/>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48A87A34-81AB-432B-8DAE-1953F412C126}" type="datetimeFigureOut">
              <a:rPr lang="en-US" dirty="0"/>
              <a:t>9/24/2023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BR" smtClean="0"/>
              <a:t>Clique para editar o título mestre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48A87A34-81AB-432B-8DAE-1953F412C126}" type="datetimeFigureOut">
              <a:rPr lang="en-US" dirty="0"/>
              <a:t>9/24/2023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BR" smtClean="0"/>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48A87A34-81AB-432B-8DAE-1953F412C126}" type="datetimeFigureOut">
              <a:rPr lang="en-US" dirty="0"/>
              <a:t>9/24/2023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BR" smtClean="0"/>
              <a:t>Clique para editar o título mestre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48A87A34-81AB-432B-8DAE-1953F412C126}" type="datetimeFigureOut">
              <a:rPr lang="en-US" dirty="0"/>
              <a:t>9/24/2023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BR" smtClean="0"/>
              <a:t>Clique para editar o título mestre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3" name="Date Placeholder 2"/>
          <p:cNvSpPr>
            <a:spLocks noGrp="1"/>
          </p:cNvSpPr>
          <p:nvPr>
            <p:ph type="dt" sz="half" idx="10"/>
          </p:nvPr>
        </p:nvSpPr>
        <p:spPr/>
        <p:txBody>
          <a:bodyPr/>
          <a:lstStyle/>
          <a:p>
            <a:fld id="{48A87A34-81AB-432B-8DAE-1953F412C126}" type="datetimeFigureOut">
              <a:rPr lang="en-US" dirty="0"/>
              <a:t>9/24/2023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BR" smtClean="0"/>
              <a:t>Clique para editar o título mestre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dirty="0" smtClean="0"/>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dirty="0" smtClean="0"/>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dirty="0" smtClean="0"/>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3" name="Date Placeholder 2"/>
          <p:cNvSpPr>
            <a:spLocks noGrp="1"/>
          </p:cNvSpPr>
          <p:nvPr>
            <p:ph type="dt" sz="half" idx="10"/>
          </p:nvPr>
        </p:nvSpPr>
        <p:spPr/>
        <p:txBody>
          <a:bodyPr/>
          <a:lstStyle/>
          <a:p>
            <a:fld id="{48A87A34-81AB-432B-8DAE-1953F412C126}" type="datetimeFigureOut">
              <a:rPr lang="en-US" dirty="0"/>
              <a:t>9/24/2023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smtClean="0"/>
              <a:t>Clique para editar o título mestre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48A87A34-81AB-432B-8DAE-1953F412C126}" type="datetimeFigureOut">
              <a:rPr lang="en-US" dirty="0"/>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141410" y="3073397"/>
            <a:ext cx="4878391" cy="2717801"/>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6172200" y="3073397"/>
            <a:ext cx="4875210" cy="2717801"/>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BR" smtClean="0"/>
              <a:t>Clique para editar o título mestre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48A87A34-81AB-432B-8DAE-1953F412C126}" type="datetimeFigureOut">
              <a:rPr lang="en-US" dirty="0"/>
              <a:t>9/24/2023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smtClean="0"/>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48A87A34-81AB-432B-8DAE-1953F412C126}" type="datetimeFigureOut">
              <a:rPr lang="en-US" dirty="0"/>
              <a:t>9/24/2023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White">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9/24/2023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jp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1.jp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2.jp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3.jp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8.png"/><Relationship Id="rId3" Type="http://schemas.openxmlformats.org/officeDocument/2006/relationships/image" Target="../media/image2.svg"/><Relationship Id="rId7" Type="http://schemas.openxmlformats.org/officeDocument/2006/relationships/image" Target="../media/image8.png"/><Relationship Id="rId12"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6.png"/><Relationship Id="rId5" Type="http://schemas.openxmlformats.org/officeDocument/2006/relationships/image" Target="../media/image6.png"/><Relationship Id="rId10"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4.png"/><Relationship Id="rId14"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20.jpg"/></Relationships>
</file>

<file path=ppt/slides/_rels/slide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orma livre 37"/>
          <p:cNvSpPr/>
          <p:nvPr/>
        </p:nvSpPr>
        <p:spPr>
          <a:xfrm>
            <a:off x="4135272" y="-905686"/>
            <a:ext cx="8723419" cy="8939640"/>
          </a:xfrm>
          <a:custGeom>
            <a:avLst/>
            <a:gdLst>
              <a:gd name="connsiteX0" fmla="*/ 3951077 w 8952744"/>
              <a:gd name="connsiteY0" fmla="*/ 6779642 h 8939640"/>
              <a:gd name="connsiteX1" fmla="*/ 5031077 w 8952744"/>
              <a:gd name="connsiteY1" fmla="*/ 6779642 h 8939640"/>
              <a:gd name="connsiteX2" fmla="*/ 5571077 w 8952744"/>
              <a:gd name="connsiteY2" fmla="*/ 7859641 h 8939640"/>
              <a:gd name="connsiteX3" fmla="*/ 5031077 w 8952744"/>
              <a:gd name="connsiteY3" fmla="*/ 8939640 h 8939640"/>
              <a:gd name="connsiteX4" fmla="*/ 3951077 w 8952744"/>
              <a:gd name="connsiteY4" fmla="*/ 8939640 h 8939640"/>
              <a:gd name="connsiteX5" fmla="*/ 3411077 w 8952744"/>
              <a:gd name="connsiteY5" fmla="*/ 7859641 h 8939640"/>
              <a:gd name="connsiteX6" fmla="*/ 7332744 w 8952744"/>
              <a:gd name="connsiteY6" fmla="*/ 6771413 h 8939640"/>
              <a:gd name="connsiteX7" fmla="*/ 8412744 w 8952744"/>
              <a:gd name="connsiteY7" fmla="*/ 6771413 h 8939640"/>
              <a:gd name="connsiteX8" fmla="*/ 8952744 w 8952744"/>
              <a:gd name="connsiteY8" fmla="*/ 7851412 h 8939640"/>
              <a:gd name="connsiteX9" fmla="*/ 8412744 w 8952744"/>
              <a:gd name="connsiteY9" fmla="*/ 8931411 h 8939640"/>
              <a:gd name="connsiteX10" fmla="*/ 7332744 w 8952744"/>
              <a:gd name="connsiteY10" fmla="*/ 8931411 h 8939640"/>
              <a:gd name="connsiteX11" fmla="*/ 6792744 w 8952744"/>
              <a:gd name="connsiteY11" fmla="*/ 7851412 h 8939640"/>
              <a:gd name="connsiteX12" fmla="*/ 2238186 w 8952744"/>
              <a:gd name="connsiteY12" fmla="*/ 5632808 h 8939640"/>
              <a:gd name="connsiteX13" fmla="*/ 3318186 w 8952744"/>
              <a:gd name="connsiteY13" fmla="*/ 5632808 h 8939640"/>
              <a:gd name="connsiteX14" fmla="*/ 3858186 w 8952744"/>
              <a:gd name="connsiteY14" fmla="*/ 6712807 h 8939640"/>
              <a:gd name="connsiteX15" fmla="*/ 3318186 w 8952744"/>
              <a:gd name="connsiteY15" fmla="*/ 7792806 h 8939640"/>
              <a:gd name="connsiteX16" fmla="*/ 2238186 w 8952744"/>
              <a:gd name="connsiteY16" fmla="*/ 7792806 h 8939640"/>
              <a:gd name="connsiteX17" fmla="*/ 1698186 w 8952744"/>
              <a:gd name="connsiteY17" fmla="*/ 6712807 h 8939640"/>
              <a:gd name="connsiteX18" fmla="*/ 5634558 w 8952744"/>
              <a:gd name="connsiteY18" fmla="*/ 5605336 h 8939640"/>
              <a:gd name="connsiteX19" fmla="*/ 6714558 w 8952744"/>
              <a:gd name="connsiteY19" fmla="*/ 5605336 h 8939640"/>
              <a:gd name="connsiteX20" fmla="*/ 7254558 w 8952744"/>
              <a:gd name="connsiteY20" fmla="*/ 6685335 h 8939640"/>
              <a:gd name="connsiteX21" fmla="*/ 6714558 w 8952744"/>
              <a:gd name="connsiteY21" fmla="*/ 7765334 h 8939640"/>
              <a:gd name="connsiteX22" fmla="*/ 5634558 w 8952744"/>
              <a:gd name="connsiteY22" fmla="*/ 7765334 h 8939640"/>
              <a:gd name="connsiteX23" fmla="*/ 5094558 w 8952744"/>
              <a:gd name="connsiteY23" fmla="*/ 6685335 h 8939640"/>
              <a:gd name="connsiteX24" fmla="*/ 7332744 w 8952744"/>
              <a:gd name="connsiteY24" fmla="*/ 4517107 h 8939640"/>
              <a:gd name="connsiteX25" fmla="*/ 8412744 w 8952744"/>
              <a:gd name="connsiteY25" fmla="*/ 4517107 h 8939640"/>
              <a:gd name="connsiteX26" fmla="*/ 8952744 w 8952744"/>
              <a:gd name="connsiteY26" fmla="*/ 5597106 h 8939640"/>
              <a:gd name="connsiteX27" fmla="*/ 8412744 w 8952744"/>
              <a:gd name="connsiteY27" fmla="*/ 6677105 h 8939640"/>
              <a:gd name="connsiteX28" fmla="*/ 7332744 w 8952744"/>
              <a:gd name="connsiteY28" fmla="*/ 6677105 h 8939640"/>
              <a:gd name="connsiteX29" fmla="*/ 6792744 w 8952744"/>
              <a:gd name="connsiteY29" fmla="*/ 5597106 h 8939640"/>
              <a:gd name="connsiteX30" fmla="*/ 3936372 w 8952744"/>
              <a:gd name="connsiteY30" fmla="*/ 4491884 h 8939640"/>
              <a:gd name="connsiteX31" fmla="*/ 5016372 w 8952744"/>
              <a:gd name="connsiteY31" fmla="*/ 4491884 h 8939640"/>
              <a:gd name="connsiteX32" fmla="*/ 5556372 w 8952744"/>
              <a:gd name="connsiteY32" fmla="*/ 5571883 h 8939640"/>
              <a:gd name="connsiteX33" fmla="*/ 5016372 w 8952744"/>
              <a:gd name="connsiteY33" fmla="*/ 6651882 h 8939640"/>
              <a:gd name="connsiteX34" fmla="*/ 3936372 w 8952744"/>
              <a:gd name="connsiteY34" fmla="*/ 6651882 h 8939640"/>
              <a:gd name="connsiteX35" fmla="*/ 3396372 w 8952744"/>
              <a:gd name="connsiteY35" fmla="*/ 5571883 h 8939640"/>
              <a:gd name="connsiteX36" fmla="*/ 540000 w 8952744"/>
              <a:gd name="connsiteY36" fmla="*/ 4485974 h 8939640"/>
              <a:gd name="connsiteX37" fmla="*/ 1620000 w 8952744"/>
              <a:gd name="connsiteY37" fmla="*/ 4485974 h 8939640"/>
              <a:gd name="connsiteX38" fmla="*/ 2160000 w 8952744"/>
              <a:gd name="connsiteY38" fmla="*/ 5565973 h 8939640"/>
              <a:gd name="connsiteX39" fmla="*/ 1620000 w 8952744"/>
              <a:gd name="connsiteY39" fmla="*/ 6645972 h 8939640"/>
              <a:gd name="connsiteX40" fmla="*/ 540000 w 8952744"/>
              <a:gd name="connsiteY40" fmla="*/ 6645972 h 8939640"/>
              <a:gd name="connsiteX41" fmla="*/ 0 w 8952744"/>
              <a:gd name="connsiteY41" fmla="*/ 5565973 h 8939640"/>
              <a:gd name="connsiteX42" fmla="*/ 2267595 w 8952744"/>
              <a:gd name="connsiteY42" fmla="*/ 3378433 h 8939640"/>
              <a:gd name="connsiteX43" fmla="*/ 3347595 w 8952744"/>
              <a:gd name="connsiteY43" fmla="*/ 3378433 h 8939640"/>
              <a:gd name="connsiteX44" fmla="*/ 3887595 w 8952744"/>
              <a:gd name="connsiteY44" fmla="*/ 4458431 h 8939640"/>
              <a:gd name="connsiteX45" fmla="*/ 3347595 w 8952744"/>
              <a:gd name="connsiteY45" fmla="*/ 5538430 h 8939640"/>
              <a:gd name="connsiteX46" fmla="*/ 2267595 w 8952744"/>
              <a:gd name="connsiteY46" fmla="*/ 5538430 h 8939640"/>
              <a:gd name="connsiteX47" fmla="*/ 1727595 w 8952744"/>
              <a:gd name="connsiteY47" fmla="*/ 4458431 h 8939640"/>
              <a:gd name="connsiteX48" fmla="*/ 5634558 w 8952744"/>
              <a:gd name="connsiteY48" fmla="*/ 3351031 h 8939640"/>
              <a:gd name="connsiteX49" fmla="*/ 6714558 w 8952744"/>
              <a:gd name="connsiteY49" fmla="*/ 3351031 h 8939640"/>
              <a:gd name="connsiteX50" fmla="*/ 7254558 w 8952744"/>
              <a:gd name="connsiteY50" fmla="*/ 4431030 h 8939640"/>
              <a:gd name="connsiteX51" fmla="*/ 6714558 w 8952744"/>
              <a:gd name="connsiteY51" fmla="*/ 5511028 h 8939640"/>
              <a:gd name="connsiteX52" fmla="*/ 5634558 w 8952744"/>
              <a:gd name="connsiteY52" fmla="*/ 5511028 h 8939640"/>
              <a:gd name="connsiteX53" fmla="*/ 5094558 w 8952744"/>
              <a:gd name="connsiteY53" fmla="*/ 4431030 h 8939640"/>
              <a:gd name="connsiteX54" fmla="*/ 7332744 w 8952744"/>
              <a:gd name="connsiteY54" fmla="*/ 2271031 h 8939640"/>
              <a:gd name="connsiteX55" fmla="*/ 8412744 w 8952744"/>
              <a:gd name="connsiteY55" fmla="*/ 2271031 h 8939640"/>
              <a:gd name="connsiteX56" fmla="*/ 8952744 w 8952744"/>
              <a:gd name="connsiteY56" fmla="*/ 3351029 h 8939640"/>
              <a:gd name="connsiteX57" fmla="*/ 8412744 w 8952744"/>
              <a:gd name="connsiteY57" fmla="*/ 4431028 h 8939640"/>
              <a:gd name="connsiteX58" fmla="*/ 7332744 w 8952744"/>
              <a:gd name="connsiteY58" fmla="*/ 4431028 h 8939640"/>
              <a:gd name="connsiteX59" fmla="*/ 6792744 w 8952744"/>
              <a:gd name="connsiteY59" fmla="*/ 3351029 h 8939640"/>
              <a:gd name="connsiteX60" fmla="*/ 3936372 w 8952744"/>
              <a:gd name="connsiteY60" fmla="*/ 2247129 h 8939640"/>
              <a:gd name="connsiteX61" fmla="*/ 5016372 w 8952744"/>
              <a:gd name="connsiteY61" fmla="*/ 2247129 h 8939640"/>
              <a:gd name="connsiteX62" fmla="*/ 5556372 w 8952744"/>
              <a:gd name="connsiteY62" fmla="*/ 3327128 h 8939640"/>
              <a:gd name="connsiteX63" fmla="*/ 5016372 w 8952744"/>
              <a:gd name="connsiteY63" fmla="*/ 4407126 h 8939640"/>
              <a:gd name="connsiteX64" fmla="*/ 3936372 w 8952744"/>
              <a:gd name="connsiteY64" fmla="*/ 4407126 h 8939640"/>
              <a:gd name="connsiteX65" fmla="*/ 3396372 w 8952744"/>
              <a:gd name="connsiteY65" fmla="*/ 3327128 h 8939640"/>
              <a:gd name="connsiteX66" fmla="*/ 5634558 w 8952744"/>
              <a:gd name="connsiteY66" fmla="*/ 1157579 h 8939640"/>
              <a:gd name="connsiteX67" fmla="*/ 6714558 w 8952744"/>
              <a:gd name="connsiteY67" fmla="*/ 1157579 h 8939640"/>
              <a:gd name="connsiteX68" fmla="*/ 7254558 w 8952744"/>
              <a:gd name="connsiteY68" fmla="*/ 2237578 h 8939640"/>
              <a:gd name="connsiteX69" fmla="*/ 6714558 w 8952744"/>
              <a:gd name="connsiteY69" fmla="*/ 3317577 h 8939640"/>
              <a:gd name="connsiteX70" fmla="*/ 5634558 w 8952744"/>
              <a:gd name="connsiteY70" fmla="*/ 3317577 h 8939640"/>
              <a:gd name="connsiteX71" fmla="*/ 5094558 w 8952744"/>
              <a:gd name="connsiteY71" fmla="*/ 2237578 h 8939640"/>
              <a:gd name="connsiteX72" fmla="*/ 2267595 w 8952744"/>
              <a:gd name="connsiteY72" fmla="*/ 1096726 h 8939640"/>
              <a:gd name="connsiteX73" fmla="*/ 3347595 w 8952744"/>
              <a:gd name="connsiteY73" fmla="*/ 1096726 h 8939640"/>
              <a:gd name="connsiteX74" fmla="*/ 3887595 w 8952744"/>
              <a:gd name="connsiteY74" fmla="*/ 2176725 h 8939640"/>
              <a:gd name="connsiteX75" fmla="*/ 3347595 w 8952744"/>
              <a:gd name="connsiteY75" fmla="*/ 3256724 h 8939640"/>
              <a:gd name="connsiteX76" fmla="*/ 2267595 w 8952744"/>
              <a:gd name="connsiteY76" fmla="*/ 3256724 h 8939640"/>
              <a:gd name="connsiteX77" fmla="*/ 1727595 w 8952744"/>
              <a:gd name="connsiteY77" fmla="*/ 2176725 h 8939640"/>
              <a:gd name="connsiteX78" fmla="*/ 7332744 w 8952744"/>
              <a:gd name="connsiteY78" fmla="*/ 63877 h 8939640"/>
              <a:gd name="connsiteX79" fmla="*/ 8412744 w 8952744"/>
              <a:gd name="connsiteY79" fmla="*/ 63877 h 8939640"/>
              <a:gd name="connsiteX80" fmla="*/ 8952744 w 8952744"/>
              <a:gd name="connsiteY80" fmla="*/ 1143876 h 8939640"/>
              <a:gd name="connsiteX81" fmla="*/ 8412744 w 8952744"/>
              <a:gd name="connsiteY81" fmla="*/ 2223875 h 8939640"/>
              <a:gd name="connsiteX82" fmla="*/ 7332744 w 8952744"/>
              <a:gd name="connsiteY82" fmla="*/ 2223875 h 8939640"/>
              <a:gd name="connsiteX83" fmla="*/ 6792744 w 8952744"/>
              <a:gd name="connsiteY83" fmla="*/ 1143876 h 8939640"/>
              <a:gd name="connsiteX84" fmla="*/ 3951077 w 8952744"/>
              <a:gd name="connsiteY84" fmla="*/ 0 h 8939640"/>
              <a:gd name="connsiteX85" fmla="*/ 5031077 w 8952744"/>
              <a:gd name="connsiteY85" fmla="*/ 0 h 8939640"/>
              <a:gd name="connsiteX86" fmla="*/ 5571077 w 8952744"/>
              <a:gd name="connsiteY86" fmla="*/ 1079999 h 8939640"/>
              <a:gd name="connsiteX87" fmla="*/ 5031077 w 8952744"/>
              <a:gd name="connsiteY87" fmla="*/ 2159998 h 8939640"/>
              <a:gd name="connsiteX88" fmla="*/ 3951077 w 8952744"/>
              <a:gd name="connsiteY88" fmla="*/ 2159998 h 8939640"/>
              <a:gd name="connsiteX89" fmla="*/ 3411077 w 8952744"/>
              <a:gd name="connsiteY89" fmla="*/ 1079999 h 893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8952744" h="8939640">
                <a:moveTo>
                  <a:pt x="3951077" y="6779642"/>
                </a:moveTo>
                <a:lnTo>
                  <a:pt x="5031077" y="6779642"/>
                </a:lnTo>
                <a:lnTo>
                  <a:pt x="5571077" y="7859641"/>
                </a:lnTo>
                <a:lnTo>
                  <a:pt x="5031077" y="8939640"/>
                </a:lnTo>
                <a:lnTo>
                  <a:pt x="3951077" y="8939640"/>
                </a:lnTo>
                <a:lnTo>
                  <a:pt x="3411077" y="7859641"/>
                </a:lnTo>
                <a:close/>
                <a:moveTo>
                  <a:pt x="7332744" y="6771413"/>
                </a:moveTo>
                <a:lnTo>
                  <a:pt x="8412744" y="6771413"/>
                </a:lnTo>
                <a:lnTo>
                  <a:pt x="8952744" y="7851412"/>
                </a:lnTo>
                <a:lnTo>
                  <a:pt x="8412744" y="8931411"/>
                </a:lnTo>
                <a:lnTo>
                  <a:pt x="7332744" y="8931411"/>
                </a:lnTo>
                <a:lnTo>
                  <a:pt x="6792744" y="7851412"/>
                </a:lnTo>
                <a:close/>
                <a:moveTo>
                  <a:pt x="2238186" y="5632808"/>
                </a:moveTo>
                <a:lnTo>
                  <a:pt x="3318186" y="5632808"/>
                </a:lnTo>
                <a:lnTo>
                  <a:pt x="3858186" y="6712807"/>
                </a:lnTo>
                <a:lnTo>
                  <a:pt x="3318186" y="7792806"/>
                </a:lnTo>
                <a:lnTo>
                  <a:pt x="2238186" y="7792806"/>
                </a:lnTo>
                <a:lnTo>
                  <a:pt x="1698186" y="6712807"/>
                </a:lnTo>
                <a:close/>
                <a:moveTo>
                  <a:pt x="5634558" y="5605336"/>
                </a:moveTo>
                <a:lnTo>
                  <a:pt x="6714558" y="5605336"/>
                </a:lnTo>
                <a:lnTo>
                  <a:pt x="7254558" y="6685335"/>
                </a:lnTo>
                <a:lnTo>
                  <a:pt x="6714558" y="7765334"/>
                </a:lnTo>
                <a:lnTo>
                  <a:pt x="5634558" y="7765334"/>
                </a:lnTo>
                <a:lnTo>
                  <a:pt x="5094558" y="6685335"/>
                </a:lnTo>
                <a:close/>
                <a:moveTo>
                  <a:pt x="7332744" y="4517107"/>
                </a:moveTo>
                <a:lnTo>
                  <a:pt x="8412744" y="4517107"/>
                </a:lnTo>
                <a:lnTo>
                  <a:pt x="8952744" y="5597106"/>
                </a:lnTo>
                <a:lnTo>
                  <a:pt x="8412744" y="6677105"/>
                </a:lnTo>
                <a:lnTo>
                  <a:pt x="7332744" y="6677105"/>
                </a:lnTo>
                <a:lnTo>
                  <a:pt x="6792744" y="5597106"/>
                </a:lnTo>
                <a:close/>
                <a:moveTo>
                  <a:pt x="3936372" y="4491884"/>
                </a:moveTo>
                <a:lnTo>
                  <a:pt x="5016372" y="4491884"/>
                </a:lnTo>
                <a:lnTo>
                  <a:pt x="5556372" y="5571883"/>
                </a:lnTo>
                <a:lnTo>
                  <a:pt x="5016372" y="6651882"/>
                </a:lnTo>
                <a:lnTo>
                  <a:pt x="3936372" y="6651882"/>
                </a:lnTo>
                <a:lnTo>
                  <a:pt x="3396372" y="5571883"/>
                </a:lnTo>
                <a:close/>
                <a:moveTo>
                  <a:pt x="540000" y="4485974"/>
                </a:moveTo>
                <a:lnTo>
                  <a:pt x="1620000" y="4485974"/>
                </a:lnTo>
                <a:lnTo>
                  <a:pt x="2160000" y="5565973"/>
                </a:lnTo>
                <a:lnTo>
                  <a:pt x="1620000" y="6645972"/>
                </a:lnTo>
                <a:lnTo>
                  <a:pt x="540000" y="6645972"/>
                </a:lnTo>
                <a:lnTo>
                  <a:pt x="0" y="5565973"/>
                </a:lnTo>
                <a:close/>
                <a:moveTo>
                  <a:pt x="2267595" y="3378433"/>
                </a:moveTo>
                <a:lnTo>
                  <a:pt x="3347595" y="3378433"/>
                </a:lnTo>
                <a:lnTo>
                  <a:pt x="3887595" y="4458431"/>
                </a:lnTo>
                <a:lnTo>
                  <a:pt x="3347595" y="5538430"/>
                </a:lnTo>
                <a:lnTo>
                  <a:pt x="2267595" y="5538430"/>
                </a:lnTo>
                <a:lnTo>
                  <a:pt x="1727595" y="4458431"/>
                </a:lnTo>
                <a:close/>
                <a:moveTo>
                  <a:pt x="5634558" y="3351031"/>
                </a:moveTo>
                <a:lnTo>
                  <a:pt x="6714558" y="3351031"/>
                </a:lnTo>
                <a:lnTo>
                  <a:pt x="7254558" y="4431030"/>
                </a:lnTo>
                <a:lnTo>
                  <a:pt x="6714558" y="5511028"/>
                </a:lnTo>
                <a:lnTo>
                  <a:pt x="5634558" y="5511028"/>
                </a:lnTo>
                <a:lnTo>
                  <a:pt x="5094558" y="4431030"/>
                </a:lnTo>
                <a:close/>
                <a:moveTo>
                  <a:pt x="7332744" y="2271031"/>
                </a:moveTo>
                <a:lnTo>
                  <a:pt x="8412744" y="2271031"/>
                </a:lnTo>
                <a:lnTo>
                  <a:pt x="8952744" y="3351029"/>
                </a:lnTo>
                <a:lnTo>
                  <a:pt x="8412744" y="4431028"/>
                </a:lnTo>
                <a:lnTo>
                  <a:pt x="7332744" y="4431028"/>
                </a:lnTo>
                <a:lnTo>
                  <a:pt x="6792744" y="3351029"/>
                </a:lnTo>
                <a:close/>
                <a:moveTo>
                  <a:pt x="3936372" y="2247129"/>
                </a:moveTo>
                <a:lnTo>
                  <a:pt x="5016372" y="2247129"/>
                </a:lnTo>
                <a:lnTo>
                  <a:pt x="5556372" y="3327128"/>
                </a:lnTo>
                <a:lnTo>
                  <a:pt x="5016372" y="4407126"/>
                </a:lnTo>
                <a:lnTo>
                  <a:pt x="3936372" y="4407126"/>
                </a:lnTo>
                <a:lnTo>
                  <a:pt x="3396372" y="3327128"/>
                </a:lnTo>
                <a:close/>
                <a:moveTo>
                  <a:pt x="5634558" y="1157579"/>
                </a:moveTo>
                <a:lnTo>
                  <a:pt x="6714558" y="1157579"/>
                </a:lnTo>
                <a:lnTo>
                  <a:pt x="7254558" y="2237578"/>
                </a:lnTo>
                <a:lnTo>
                  <a:pt x="6714558" y="3317577"/>
                </a:lnTo>
                <a:lnTo>
                  <a:pt x="5634558" y="3317577"/>
                </a:lnTo>
                <a:lnTo>
                  <a:pt x="5094558" y="2237578"/>
                </a:lnTo>
                <a:close/>
                <a:moveTo>
                  <a:pt x="2267595" y="1096726"/>
                </a:moveTo>
                <a:lnTo>
                  <a:pt x="3347595" y="1096726"/>
                </a:lnTo>
                <a:lnTo>
                  <a:pt x="3887595" y="2176725"/>
                </a:lnTo>
                <a:lnTo>
                  <a:pt x="3347595" y="3256724"/>
                </a:lnTo>
                <a:lnTo>
                  <a:pt x="2267595" y="3256724"/>
                </a:lnTo>
                <a:lnTo>
                  <a:pt x="1727595" y="2176725"/>
                </a:lnTo>
                <a:close/>
                <a:moveTo>
                  <a:pt x="7332744" y="63877"/>
                </a:moveTo>
                <a:lnTo>
                  <a:pt x="8412744" y="63877"/>
                </a:lnTo>
                <a:lnTo>
                  <a:pt x="8952744" y="1143876"/>
                </a:lnTo>
                <a:lnTo>
                  <a:pt x="8412744" y="2223875"/>
                </a:lnTo>
                <a:lnTo>
                  <a:pt x="7332744" y="2223875"/>
                </a:lnTo>
                <a:lnTo>
                  <a:pt x="6792744" y="1143876"/>
                </a:lnTo>
                <a:close/>
                <a:moveTo>
                  <a:pt x="3951077" y="0"/>
                </a:moveTo>
                <a:lnTo>
                  <a:pt x="5031077" y="0"/>
                </a:lnTo>
                <a:lnTo>
                  <a:pt x="5571077" y="1079999"/>
                </a:lnTo>
                <a:lnTo>
                  <a:pt x="5031077" y="2159998"/>
                </a:lnTo>
                <a:lnTo>
                  <a:pt x="3951077" y="2159998"/>
                </a:lnTo>
                <a:lnTo>
                  <a:pt x="3411077" y="1079999"/>
                </a:lnTo>
                <a:close/>
              </a:path>
            </a:pathLst>
          </a:cu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6"/>
          </a:lnRef>
          <a:fillRef idx="1">
            <a:schemeClr val="lt1"/>
          </a:fillRef>
          <a:effectRef idx="0">
            <a:schemeClr val="accent6"/>
          </a:effectRef>
          <a:fontRef idx="minor">
            <a:schemeClr val="dk1"/>
          </a:fontRef>
        </p:style>
        <p:txBody>
          <a:bodyPr rtlCol="0" anchor="ctr"/>
          <a:lstStyle/>
          <a:p>
            <a:pPr algn="ctr"/>
            <a:endParaRPr lang="pt-BR" dirty="0">
              <a:ln>
                <a:solidFill>
                  <a:schemeClr val="tx1"/>
                </a:solidFill>
              </a:ln>
              <a:solidFill>
                <a:schemeClr val="tx1"/>
              </a:solidFill>
            </a:endParaRPr>
          </a:p>
        </p:txBody>
      </p:sp>
      <p:sp>
        <p:nvSpPr>
          <p:cNvPr id="39" name="CaixaDeTexto 38"/>
          <p:cNvSpPr txBox="1"/>
          <p:nvPr/>
        </p:nvSpPr>
        <p:spPr>
          <a:xfrm>
            <a:off x="940158" y="3750843"/>
            <a:ext cx="1588897" cy="400110"/>
          </a:xfrm>
          <a:prstGeom prst="rect">
            <a:avLst/>
          </a:prstGeom>
          <a:noFill/>
        </p:spPr>
        <p:txBody>
          <a:bodyPr wrap="none" rtlCol="0">
            <a:spAutoFit/>
          </a:bodyPr>
          <a:lstStyle/>
          <a:p>
            <a:r>
              <a:rPr lang="pt-BR" sz="2000" dirty="0" smtClean="0">
                <a:latin typeface="Yu Gothic UI Light" panose="020B0300000000000000" pitchFamily="34" charset="-128"/>
                <a:ea typeface="Yu Gothic UI Light" panose="020B0300000000000000" pitchFamily="34" charset="-128"/>
              </a:rPr>
              <a:t>Realizadores</a:t>
            </a:r>
            <a:r>
              <a:rPr lang="pt-BR" dirty="0" smtClean="0">
                <a:latin typeface="Yu Gothic UI Light" panose="020B0300000000000000" pitchFamily="34" charset="-128"/>
                <a:ea typeface="Yu Gothic UI Light" panose="020B0300000000000000" pitchFamily="34" charset="-128"/>
              </a:rPr>
              <a:t>:</a:t>
            </a:r>
            <a:endParaRPr lang="pt-BR" dirty="0">
              <a:latin typeface="Yu Gothic UI Light" panose="020B0300000000000000" pitchFamily="34" charset="-128"/>
              <a:ea typeface="Yu Gothic UI Light" panose="020B0300000000000000" pitchFamily="34" charset="-128"/>
            </a:endParaRPr>
          </a:p>
        </p:txBody>
      </p:sp>
      <p:sp>
        <p:nvSpPr>
          <p:cNvPr id="40" name="CaixaDeTexto 39"/>
          <p:cNvSpPr txBox="1"/>
          <p:nvPr/>
        </p:nvSpPr>
        <p:spPr>
          <a:xfrm>
            <a:off x="940158" y="4150953"/>
            <a:ext cx="2132315" cy="1631216"/>
          </a:xfrm>
          <a:prstGeom prst="rect">
            <a:avLst/>
          </a:prstGeom>
          <a:noFill/>
        </p:spPr>
        <p:txBody>
          <a:bodyPr wrap="none" rtlCol="0">
            <a:spAutoFit/>
          </a:bodyPr>
          <a:lstStyle/>
          <a:p>
            <a:r>
              <a:rPr lang="pt-BR" sz="2000" dirty="0" smtClean="0">
                <a:latin typeface="Yu Gothic UI Light" panose="020B0300000000000000" pitchFamily="34" charset="-128"/>
                <a:ea typeface="Yu Gothic UI Light" panose="020B0300000000000000" pitchFamily="34" charset="-128"/>
              </a:rPr>
              <a:t>-Bernardo Ladeira</a:t>
            </a:r>
          </a:p>
          <a:p>
            <a:r>
              <a:rPr lang="pt-BR" sz="2000" dirty="0" smtClean="0">
                <a:latin typeface="Yu Gothic UI Light" panose="020B0300000000000000" pitchFamily="34" charset="-128"/>
                <a:ea typeface="Yu Gothic UI Light" panose="020B0300000000000000" pitchFamily="34" charset="-128"/>
              </a:rPr>
              <a:t>-Caio Carvalho</a:t>
            </a:r>
          </a:p>
          <a:p>
            <a:r>
              <a:rPr lang="pt-BR" sz="2000" dirty="0" smtClean="0">
                <a:latin typeface="Yu Gothic UI Light" panose="020B0300000000000000" pitchFamily="34" charset="-128"/>
                <a:ea typeface="Yu Gothic UI Light" panose="020B0300000000000000" pitchFamily="34" charset="-128"/>
              </a:rPr>
              <a:t>-João Paulo</a:t>
            </a:r>
          </a:p>
          <a:p>
            <a:r>
              <a:rPr lang="pt-BR" sz="2000" dirty="0" smtClean="0">
                <a:latin typeface="Yu Gothic UI Light" panose="020B0300000000000000" pitchFamily="34" charset="-128"/>
                <a:ea typeface="Yu Gothic UI Light" panose="020B0300000000000000" pitchFamily="34" charset="-128"/>
              </a:rPr>
              <a:t>-João Mateus</a:t>
            </a:r>
          </a:p>
          <a:p>
            <a:r>
              <a:rPr lang="pt-BR" sz="2000" dirty="0" smtClean="0">
                <a:latin typeface="Yu Gothic UI Light" panose="020B0300000000000000" pitchFamily="34" charset="-128"/>
                <a:ea typeface="Yu Gothic UI Light" panose="020B0300000000000000" pitchFamily="34" charset="-128"/>
              </a:rPr>
              <a:t>-Victor Souza</a:t>
            </a:r>
            <a:endParaRPr lang="pt-BR" sz="2000" dirty="0">
              <a:latin typeface="Yu Gothic UI Light" panose="020B0300000000000000" pitchFamily="34" charset="-128"/>
              <a:ea typeface="Yu Gothic UI Light" panose="020B0300000000000000" pitchFamily="34" charset="-128"/>
            </a:endParaRPr>
          </a:p>
        </p:txBody>
      </p:sp>
      <p:sp>
        <p:nvSpPr>
          <p:cNvPr id="41" name="CaixaDeTexto 40"/>
          <p:cNvSpPr txBox="1"/>
          <p:nvPr/>
        </p:nvSpPr>
        <p:spPr>
          <a:xfrm>
            <a:off x="940158" y="1114802"/>
            <a:ext cx="3061999" cy="1015663"/>
          </a:xfrm>
          <a:prstGeom prst="rect">
            <a:avLst/>
          </a:prstGeom>
          <a:noFill/>
        </p:spPr>
        <p:txBody>
          <a:bodyPr wrap="square" rtlCol="0">
            <a:spAutoFit/>
          </a:bodyPr>
          <a:lstStyle/>
          <a:p>
            <a:r>
              <a:rPr lang="pt-BR" sz="6000" dirty="0" smtClean="0">
                <a:latin typeface="Yu Gothic UI Light" panose="020B0300000000000000" pitchFamily="34" charset="-128"/>
                <a:ea typeface="Yu Gothic UI Light" panose="020B0300000000000000" pitchFamily="34" charset="-128"/>
              </a:rPr>
              <a:t>ProKnow</a:t>
            </a:r>
            <a:endParaRPr lang="pt-BR" sz="6000" dirty="0">
              <a:latin typeface="Yu Gothic UI Light" panose="020B0300000000000000" pitchFamily="34" charset="-128"/>
              <a:ea typeface="Yu Gothic UI Light" panose="020B0300000000000000" pitchFamily="34" charset="-128"/>
            </a:endParaRPr>
          </a:p>
        </p:txBody>
      </p:sp>
      <p:pic>
        <p:nvPicPr>
          <p:cNvPr id="42" name="Gráfico 2" descr="Lâmpada e engrenagem">
            <a:extLst>
              <a:ext uri="{FF2B5EF4-FFF2-40B4-BE49-F238E27FC236}">
                <a16:creationId xmlns="" xmlns:a16="http://schemas.microsoft.com/office/drawing/2014/main" id="{FB650F30-231D-412B-931A-034C69A2F2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4002157" y="1125016"/>
            <a:ext cx="1015663" cy="1015663"/>
          </a:xfrm>
          <a:prstGeom prst="rect">
            <a:avLst/>
          </a:prstGeom>
        </p:spPr>
      </p:pic>
      <p:sp>
        <p:nvSpPr>
          <p:cNvPr id="44" name="CaixaDeTexto 43"/>
          <p:cNvSpPr txBox="1"/>
          <p:nvPr/>
        </p:nvSpPr>
        <p:spPr>
          <a:xfrm>
            <a:off x="940158" y="2416582"/>
            <a:ext cx="3861955" cy="646331"/>
          </a:xfrm>
          <a:prstGeom prst="rect">
            <a:avLst/>
          </a:prstGeom>
          <a:noFill/>
        </p:spPr>
        <p:txBody>
          <a:bodyPr wrap="none" rtlCol="0">
            <a:spAutoFit/>
          </a:bodyPr>
          <a:lstStyle/>
          <a:p>
            <a:r>
              <a:rPr lang="pt-BR" dirty="0" smtClean="0">
                <a:latin typeface="Yu Gothic UI Light" panose="020B0300000000000000" pitchFamily="34" charset="-128"/>
                <a:ea typeface="Yu Gothic UI Light" panose="020B0300000000000000" pitchFamily="34" charset="-128"/>
              </a:rPr>
              <a:t>ÚTIL PRA TRABALHOS ACADÊMICOS </a:t>
            </a:r>
          </a:p>
          <a:p>
            <a:r>
              <a:rPr lang="pt-BR" dirty="0" smtClean="0">
                <a:latin typeface="Yu Gothic UI Light" panose="020B0300000000000000" pitchFamily="34" charset="-128"/>
                <a:ea typeface="Yu Gothic UI Light" panose="020B0300000000000000" pitchFamily="34" charset="-128"/>
              </a:rPr>
              <a:t>E PROFISSIONAIS.</a:t>
            </a:r>
            <a:endParaRPr lang="pt-BR" dirty="0">
              <a:latin typeface="Yu Gothic UI Light" panose="020B0300000000000000" pitchFamily="34" charset="-128"/>
              <a:ea typeface="Yu Gothic UI Light" panose="020B0300000000000000" pitchFamily="34" charset="-128"/>
            </a:endParaRPr>
          </a:p>
        </p:txBody>
      </p:sp>
      <p:sp>
        <p:nvSpPr>
          <p:cNvPr id="47" name="Retângulo 46"/>
          <p:cNvSpPr/>
          <p:nvPr/>
        </p:nvSpPr>
        <p:spPr>
          <a:xfrm>
            <a:off x="0" y="0"/>
            <a:ext cx="9144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3453166924"/>
      </p:ext>
    </p:extLst>
  </p:cSld>
  <p:clrMapOvr>
    <a:masterClrMapping/>
  </p:clrMapOvr>
  <p:transition spd="slow" advTm="1000">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rma livre 4"/>
          <p:cNvSpPr/>
          <p:nvPr/>
        </p:nvSpPr>
        <p:spPr>
          <a:xfrm>
            <a:off x="7366931" y="1345296"/>
            <a:ext cx="4551680" cy="4551680"/>
          </a:xfrm>
          <a:custGeom>
            <a:avLst/>
            <a:gdLst>
              <a:gd name="connsiteX0" fmla="*/ 4246775 w 4551680"/>
              <a:gd name="connsiteY0" fmla="*/ 1137920 h 4551680"/>
              <a:gd name="connsiteX1" fmla="*/ 4246775 w 4551680"/>
              <a:gd name="connsiteY1" fmla="*/ 3413760 h 4551680"/>
              <a:gd name="connsiteX2" fmla="*/ 2275840 w 4551680"/>
              <a:gd name="connsiteY2" fmla="*/ 2275840 h 4551680"/>
              <a:gd name="connsiteX3" fmla="*/ 4246775 w 4551680"/>
              <a:gd name="connsiteY3" fmla="*/ 1137920 h 4551680"/>
            </a:gdLst>
            <a:ahLst/>
            <a:cxnLst>
              <a:cxn ang="0">
                <a:pos x="connsiteX0" y="connsiteY0"/>
              </a:cxn>
              <a:cxn ang="0">
                <a:pos x="connsiteX1" y="connsiteY1"/>
              </a:cxn>
              <a:cxn ang="0">
                <a:pos x="connsiteX2" y="connsiteY2"/>
              </a:cxn>
              <a:cxn ang="0">
                <a:pos x="connsiteX3" y="connsiteY3"/>
              </a:cxn>
            </a:cxnLst>
            <a:rect l="l" t="t" r="r" b="b"/>
            <a:pathLst>
              <a:path w="4551680" h="4551680">
                <a:moveTo>
                  <a:pt x="4246775" y="1137920"/>
                </a:moveTo>
                <a:cubicBezTo>
                  <a:pt x="4653315" y="1842067"/>
                  <a:pt x="4653315" y="2709613"/>
                  <a:pt x="4246775" y="3413760"/>
                </a:cubicBezTo>
                <a:lnTo>
                  <a:pt x="2275840" y="2275840"/>
                </a:lnTo>
                <a:lnTo>
                  <a:pt x="4246775" y="1137920"/>
                </a:lnTo>
                <a:close/>
              </a:path>
            </a:pathLst>
          </a:custGeom>
          <a:no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1614" tIns="1871133" rIns="115485" bIns="1871134" numCol="1" spcCol="1270" anchor="ctr" anchorCtr="0">
            <a:noAutofit/>
          </a:bodyPr>
          <a:lstStyle/>
          <a:p>
            <a:pPr lvl="0" algn="ctr" defTabSz="1955800">
              <a:lnSpc>
                <a:spcPct val="90000"/>
              </a:lnSpc>
              <a:spcBef>
                <a:spcPct val="0"/>
              </a:spcBef>
              <a:spcAft>
                <a:spcPct val="35000"/>
              </a:spcAft>
            </a:pPr>
            <a:endParaRPr lang="pt-BR" sz="4400" kern="1200" dirty="0"/>
          </a:p>
        </p:txBody>
      </p:sp>
      <p:sp>
        <p:nvSpPr>
          <p:cNvPr id="7" name="Forma livre 6"/>
          <p:cNvSpPr/>
          <p:nvPr/>
        </p:nvSpPr>
        <p:spPr>
          <a:xfrm>
            <a:off x="7394398" y="1363461"/>
            <a:ext cx="4551680" cy="4551680"/>
          </a:xfrm>
          <a:custGeom>
            <a:avLst/>
            <a:gdLst>
              <a:gd name="connsiteX0" fmla="*/ 2275840 w 4551680"/>
              <a:gd name="connsiteY0" fmla="*/ 4551680 h 4551680"/>
              <a:gd name="connsiteX1" fmla="*/ 304905 w 4551680"/>
              <a:gd name="connsiteY1" fmla="*/ 3413760 h 4551680"/>
              <a:gd name="connsiteX2" fmla="*/ 2275840 w 4551680"/>
              <a:gd name="connsiteY2" fmla="*/ 2275840 h 4551680"/>
              <a:gd name="connsiteX3" fmla="*/ 2275840 w 4551680"/>
              <a:gd name="connsiteY3" fmla="*/ 4551680 h 4551680"/>
            </a:gdLst>
            <a:ahLst/>
            <a:cxnLst>
              <a:cxn ang="0">
                <a:pos x="connsiteX0" y="connsiteY0"/>
              </a:cxn>
              <a:cxn ang="0">
                <a:pos x="connsiteX1" y="connsiteY1"/>
              </a:cxn>
              <a:cxn ang="0">
                <a:pos x="connsiteX2" y="connsiteY2"/>
              </a:cxn>
              <a:cxn ang="0">
                <a:pos x="connsiteX3" y="connsiteY3"/>
              </a:cxn>
            </a:cxnLst>
            <a:rect l="l" t="t" r="r" b="b"/>
            <a:pathLst>
              <a:path w="4551680" h="4551680">
                <a:moveTo>
                  <a:pt x="2275840" y="4551680"/>
                </a:moveTo>
                <a:cubicBezTo>
                  <a:pt x="1462761" y="4551680"/>
                  <a:pt x="711444" y="4117907"/>
                  <a:pt x="304905" y="3413760"/>
                </a:cubicBezTo>
                <a:lnTo>
                  <a:pt x="2275840" y="2275840"/>
                </a:lnTo>
                <a:lnTo>
                  <a:pt x="2275840" y="4551680"/>
                </a:lnTo>
                <a:close/>
              </a:path>
            </a:pathLst>
          </a:custGeom>
          <a:no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9189" tIns="3148330" rIns="2384298" bIns="547370" numCol="1" spcCol="1270" anchor="ctr" anchorCtr="0">
            <a:noAutofit/>
          </a:bodyPr>
          <a:lstStyle/>
          <a:p>
            <a:pPr lvl="0" algn="ctr" defTabSz="2089150">
              <a:lnSpc>
                <a:spcPct val="90000"/>
              </a:lnSpc>
              <a:spcBef>
                <a:spcPct val="0"/>
              </a:spcBef>
              <a:spcAft>
                <a:spcPct val="35000"/>
              </a:spcAft>
            </a:pPr>
            <a:endParaRPr lang="pt-BR" sz="4700" kern="1200" dirty="0"/>
          </a:p>
        </p:txBody>
      </p:sp>
      <p:sp>
        <p:nvSpPr>
          <p:cNvPr id="8" name="Forma livre 7"/>
          <p:cNvSpPr/>
          <p:nvPr/>
        </p:nvSpPr>
        <p:spPr>
          <a:xfrm rot="14436260">
            <a:off x="7408140" y="1372035"/>
            <a:ext cx="4551680" cy="4551680"/>
          </a:xfrm>
          <a:custGeom>
            <a:avLst/>
            <a:gdLst>
              <a:gd name="connsiteX0" fmla="*/ 304905 w 4551680"/>
              <a:gd name="connsiteY0" fmla="*/ 3413760 h 4551680"/>
              <a:gd name="connsiteX1" fmla="*/ 304905 w 4551680"/>
              <a:gd name="connsiteY1" fmla="*/ 1137920 h 4551680"/>
              <a:gd name="connsiteX2" fmla="*/ 2275840 w 4551680"/>
              <a:gd name="connsiteY2" fmla="*/ 2275840 h 4551680"/>
              <a:gd name="connsiteX3" fmla="*/ 304905 w 4551680"/>
              <a:gd name="connsiteY3" fmla="*/ 3413760 h 4551680"/>
            </a:gdLst>
            <a:ahLst/>
            <a:cxnLst>
              <a:cxn ang="0">
                <a:pos x="connsiteX0" y="connsiteY0"/>
              </a:cxn>
              <a:cxn ang="0">
                <a:pos x="connsiteX1" y="connsiteY1"/>
              </a:cxn>
              <a:cxn ang="0">
                <a:pos x="connsiteX2" y="connsiteY2"/>
              </a:cxn>
              <a:cxn ang="0">
                <a:pos x="connsiteX3" y="connsiteY3"/>
              </a:cxn>
            </a:cxnLst>
            <a:rect l="l" t="t" r="r" b="b"/>
            <a:pathLst>
              <a:path w="4551680" h="4551680">
                <a:moveTo>
                  <a:pt x="304905" y="3413760"/>
                </a:moveTo>
                <a:cubicBezTo>
                  <a:pt x="-101635" y="2709613"/>
                  <a:pt x="-101635" y="1842067"/>
                  <a:pt x="304905" y="1137920"/>
                </a:cubicBezTo>
                <a:lnTo>
                  <a:pt x="2275840" y="2275840"/>
                </a:lnTo>
                <a:lnTo>
                  <a:pt x="304905" y="3413760"/>
                </a:lnTo>
                <a:close/>
              </a:path>
            </a:pathLst>
          </a:custGeom>
          <a:no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7273" tIns="1852083" rIns="3141726" bIns="1852084" numCol="1" spcCol="1270" anchor="ctr" anchorCtr="0">
            <a:noAutofit/>
          </a:bodyPr>
          <a:lstStyle/>
          <a:p>
            <a:pPr lvl="0" algn="ctr" defTabSz="1289050">
              <a:lnSpc>
                <a:spcPct val="90000"/>
              </a:lnSpc>
              <a:spcBef>
                <a:spcPct val="0"/>
              </a:spcBef>
              <a:spcAft>
                <a:spcPct val="35000"/>
              </a:spcAft>
            </a:pPr>
            <a:endParaRPr lang="pt-BR" sz="2900" kern="1200" dirty="0"/>
          </a:p>
        </p:txBody>
      </p:sp>
      <p:sp>
        <p:nvSpPr>
          <p:cNvPr id="26" name="Forma livre 25"/>
          <p:cNvSpPr/>
          <p:nvPr/>
        </p:nvSpPr>
        <p:spPr>
          <a:xfrm rot="18038804">
            <a:off x="7394398" y="1335706"/>
            <a:ext cx="4551680" cy="4551680"/>
          </a:xfrm>
          <a:custGeom>
            <a:avLst/>
            <a:gdLst>
              <a:gd name="connsiteX0" fmla="*/ 4246775 w 4551680"/>
              <a:gd name="connsiteY0" fmla="*/ 1137920 h 4551680"/>
              <a:gd name="connsiteX1" fmla="*/ 4246775 w 4551680"/>
              <a:gd name="connsiteY1" fmla="*/ 3413760 h 4551680"/>
              <a:gd name="connsiteX2" fmla="*/ 2275840 w 4551680"/>
              <a:gd name="connsiteY2" fmla="*/ 2275840 h 4551680"/>
              <a:gd name="connsiteX3" fmla="*/ 4246775 w 4551680"/>
              <a:gd name="connsiteY3" fmla="*/ 1137920 h 4551680"/>
            </a:gdLst>
            <a:ahLst/>
            <a:cxnLst>
              <a:cxn ang="0">
                <a:pos x="connsiteX0" y="connsiteY0"/>
              </a:cxn>
              <a:cxn ang="0">
                <a:pos x="connsiteX1" y="connsiteY1"/>
              </a:cxn>
              <a:cxn ang="0">
                <a:pos x="connsiteX2" y="connsiteY2"/>
              </a:cxn>
              <a:cxn ang="0">
                <a:pos x="connsiteX3" y="connsiteY3"/>
              </a:cxn>
            </a:cxnLst>
            <a:rect l="l" t="t" r="r" b="b"/>
            <a:pathLst>
              <a:path w="4551680" h="4551680">
                <a:moveTo>
                  <a:pt x="4246775" y="1137920"/>
                </a:moveTo>
                <a:cubicBezTo>
                  <a:pt x="4653315" y="1842067"/>
                  <a:pt x="4653315" y="2709613"/>
                  <a:pt x="4246775" y="3413760"/>
                </a:cubicBezTo>
                <a:lnTo>
                  <a:pt x="2275840" y="2275840"/>
                </a:lnTo>
                <a:lnTo>
                  <a:pt x="4246775" y="1137920"/>
                </a:lnTo>
                <a:close/>
              </a:path>
            </a:pathLst>
          </a:cu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1614" tIns="1871133" rIns="115485" bIns="1871134" numCol="1" spcCol="1270" anchor="ctr" anchorCtr="0">
            <a:noAutofit/>
          </a:bodyPr>
          <a:lstStyle/>
          <a:p>
            <a:pPr lvl="0" algn="ctr" defTabSz="1955800">
              <a:lnSpc>
                <a:spcPct val="90000"/>
              </a:lnSpc>
              <a:spcBef>
                <a:spcPct val="0"/>
              </a:spcBef>
              <a:spcAft>
                <a:spcPct val="35000"/>
              </a:spcAft>
            </a:pPr>
            <a:endParaRPr lang="pt-BR" sz="4400" kern="1200" dirty="0"/>
          </a:p>
        </p:txBody>
      </p:sp>
      <p:sp>
        <p:nvSpPr>
          <p:cNvPr id="28" name="Forma livre 27"/>
          <p:cNvSpPr/>
          <p:nvPr/>
        </p:nvSpPr>
        <p:spPr>
          <a:xfrm rot="10800000">
            <a:off x="5927175" y="189399"/>
            <a:ext cx="6264825" cy="6863473"/>
          </a:xfrm>
          <a:custGeom>
            <a:avLst/>
            <a:gdLst>
              <a:gd name="connsiteX0" fmla="*/ 4246775 w 4551680"/>
              <a:gd name="connsiteY0" fmla="*/ 1137920 h 4551680"/>
              <a:gd name="connsiteX1" fmla="*/ 4246775 w 4551680"/>
              <a:gd name="connsiteY1" fmla="*/ 3413760 h 4551680"/>
              <a:gd name="connsiteX2" fmla="*/ 2275840 w 4551680"/>
              <a:gd name="connsiteY2" fmla="*/ 2275840 h 4551680"/>
              <a:gd name="connsiteX3" fmla="*/ 4246775 w 4551680"/>
              <a:gd name="connsiteY3" fmla="*/ 1137920 h 4551680"/>
            </a:gdLst>
            <a:ahLst/>
            <a:cxnLst>
              <a:cxn ang="0">
                <a:pos x="connsiteX0" y="connsiteY0"/>
              </a:cxn>
              <a:cxn ang="0">
                <a:pos x="connsiteX1" y="connsiteY1"/>
              </a:cxn>
              <a:cxn ang="0">
                <a:pos x="connsiteX2" y="connsiteY2"/>
              </a:cxn>
              <a:cxn ang="0">
                <a:pos x="connsiteX3" y="connsiteY3"/>
              </a:cxn>
            </a:cxnLst>
            <a:rect l="l" t="t" r="r" b="b"/>
            <a:pathLst>
              <a:path w="4551680" h="4551680">
                <a:moveTo>
                  <a:pt x="4246775" y="1137920"/>
                </a:moveTo>
                <a:cubicBezTo>
                  <a:pt x="4653315" y="1842067"/>
                  <a:pt x="4653315" y="2709613"/>
                  <a:pt x="4246775" y="3413760"/>
                </a:cubicBezTo>
                <a:lnTo>
                  <a:pt x="2275840" y="2275840"/>
                </a:lnTo>
                <a:lnTo>
                  <a:pt x="4246775" y="1137920"/>
                </a:lnTo>
                <a:close/>
              </a:path>
            </a:pathLst>
          </a:custGeom>
          <a:no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1614" tIns="1871133" rIns="115485" bIns="1871134" numCol="1" spcCol="1270" anchor="ctr" anchorCtr="0">
            <a:noAutofit/>
          </a:bodyPr>
          <a:lstStyle/>
          <a:p>
            <a:pPr lvl="0" algn="ctr" defTabSz="1955800">
              <a:lnSpc>
                <a:spcPct val="90000"/>
              </a:lnSpc>
              <a:spcBef>
                <a:spcPct val="0"/>
              </a:spcBef>
              <a:spcAft>
                <a:spcPct val="35000"/>
              </a:spcAft>
            </a:pPr>
            <a:endParaRPr lang="pt-BR" sz="4400" kern="1200" dirty="0"/>
          </a:p>
        </p:txBody>
      </p:sp>
      <p:sp>
        <p:nvSpPr>
          <p:cNvPr id="31" name="Forma livre 30"/>
          <p:cNvSpPr/>
          <p:nvPr/>
        </p:nvSpPr>
        <p:spPr>
          <a:xfrm rot="14397398">
            <a:off x="7414496" y="1345296"/>
            <a:ext cx="4551680" cy="4551680"/>
          </a:xfrm>
          <a:custGeom>
            <a:avLst/>
            <a:gdLst>
              <a:gd name="connsiteX0" fmla="*/ 4246775 w 4551680"/>
              <a:gd name="connsiteY0" fmla="*/ 1137920 h 4551680"/>
              <a:gd name="connsiteX1" fmla="*/ 4246775 w 4551680"/>
              <a:gd name="connsiteY1" fmla="*/ 3413760 h 4551680"/>
              <a:gd name="connsiteX2" fmla="*/ 2275840 w 4551680"/>
              <a:gd name="connsiteY2" fmla="*/ 2275840 h 4551680"/>
              <a:gd name="connsiteX3" fmla="*/ 4246775 w 4551680"/>
              <a:gd name="connsiteY3" fmla="*/ 1137920 h 4551680"/>
            </a:gdLst>
            <a:ahLst/>
            <a:cxnLst>
              <a:cxn ang="0">
                <a:pos x="connsiteX0" y="connsiteY0"/>
              </a:cxn>
              <a:cxn ang="0">
                <a:pos x="connsiteX1" y="connsiteY1"/>
              </a:cxn>
              <a:cxn ang="0">
                <a:pos x="connsiteX2" y="connsiteY2"/>
              </a:cxn>
              <a:cxn ang="0">
                <a:pos x="connsiteX3" y="connsiteY3"/>
              </a:cxn>
            </a:cxnLst>
            <a:rect l="l" t="t" r="r" b="b"/>
            <a:pathLst>
              <a:path w="4551680" h="4551680">
                <a:moveTo>
                  <a:pt x="4246775" y="1137920"/>
                </a:moveTo>
                <a:cubicBezTo>
                  <a:pt x="4653315" y="1842067"/>
                  <a:pt x="4653315" y="2709613"/>
                  <a:pt x="4246775" y="3413760"/>
                </a:cubicBezTo>
                <a:lnTo>
                  <a:pt x="2275840" y="2275840"/>
                </a:lnTo>
                <a:lnTo>
                  <a:pt x="4246775" y="1137920"/>
                </a:lnTo>
                <a:close/>
              </a:path>
            </a:pathLst>
          </a:custGeom>
          <a:no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1614" tIns="1871133" rIns="115485" bIns="1871134" numCol="1" spcCol="1270" anchor="ctr" anchorCtr="0">
            <a:noAutofit/>
          </a:bodyPr>
          <a:lstStyle/>
          <a:p>
            <a:pPr lvl="0" algn="ctr" defTabSz="1955800">
              <a:lnSpc>
                <a:spcPct val="90000"/>
              </a:lnSpc>
              <a:spcBef>
                <a:spcPct val="0"/>
              </a:spcBef>
              <a:spcAft>
                <a:spcPct val="35000"/>
              </a:spcAft>
            </a:pPr>
            <a:endParaRPr lang="pt-BR" sz="4400" kern="1200" dirty="0"/>
          </a:p>
        </p:txBody>
      </p:sp>
      <p:sp>
        <p:nvSpPr>
          <p:cNvPr id="33" name="CaixaDeTexto 32"/>
          <p:cNvSpPr txBox="1"/>
          <p:nvPr/>
        </p:nvSpPr>
        <p:spPr>
          <a:xfrm>
            <a:off x="769257" y="750932"/>
            <a:ext cx="5004896" cy="584775"/>
          </a:xfrm>
          <a:prstGeom prst="rect">
            <a:avLst/>
          </a:prstGeom>
          <a:noFill/>
        </p:spPr>
        <p:txBody>
          <a:bodyPr wrap="none" rtlCol="0">
            <a:spAutoFit/>
          </a:bodyPr>
          <a:lstStyle/>
          <a:p>
            <a:r>
              <a:rPr lang="pt-BR" sz="3200" dirty="0" smtClean="0">
                <a:latin typeface="Yu Gothic UI Light" panose="020B0300000000000000" pitchFamily="34" charset="-128"/>
                <a:ea typeface="Yu Gothic UI Light" panose="020B0300000000000000" pitchFamily="34" charset="-128"/>
              </a:rPr>
              <a:t>CONTEXTO DO PROBLEMA</a:t>
            </a:r>
            <a:endParaRPr lang="pt-BR" sz="3200" dirty="0">
              <a:latin typeface="Yu Gothic UI Light" panose="020B0300000000000000" pitchFamily="34" charset="-128"/>
              <a:ea typeface="Yu Gothic UI Light" panose="020B0300000000000000" pitchFamily="34" charset="-128"/>
            </a:endParaRPr>
          </a:p>
        </p:txBody>
      </p:sp>
      <p:pic>
        <p:nvPicPr>
          <p:cNvPr id="35" name="Gráfico 2" descr="Lâmpada e engrenagem">
            <a:extLst>
              <a:ext uri="{FF2B5EF4-FFF2-40B4-BE49-F238E27FC236}">
                <a16:creationId xmlns="" xmlns:a16="http://schemas.microsoft.com/office/drawing/2014/main" id="{FB650F30-231D-412B-931A-034C69A2F2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551755" y="4440871"/>
            <a:ext cx="1015663" cy="1015663"/>
          </a:xfrm>
          <a:prstGeom prst="rect">
            <a:avLst/>
          </a:prstGeom>
        </p:spPr>
      </p:pic>
      <p:pic>
        <p:nvPicPr>
          <p:cNvPr id="37" name="Imagem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0229" y="1804638"/>
            <a:ext cx="1147189" cy="1147189"/>
          </a:xfrm>
          <a:prstGeom prst="rect">
            <a:avLst/>
          </a:prstGeom>
        </p:spPr>
      </p:pic>
      <p:pic>
        <p:nvPicPr>
          <p:cNvPr id="38" name="Imagem 3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84847" y="1804638"/>
            <a:ext cx="991616" cy="991616"/>
          </a:xfrm>
          <a:prstGeom prst="rect">
            <a:avLst/>
          </a:prstGeom>
        </p:spPr>
      </p:pic>
      <p:pic>
        <p:nvPicPr>
          <p:cNvPr id="40" name="Imagem 3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79003" y="4508230"/>
            <a:ext cx="997460" cy="997460"/>
          </a:xfrm>
          <a:prstGeom prst="rect">
            <a:avLst/>
          </a:prstGeom>
        </p:spPr>
      </p:pic>
      <p:pic>
        <p:nvPicPr>
          <p:cNvPr id="42" name="Imagem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92524" y="3140503"/>
            <a:ext cx="961266" cy="961266"/>
          </a:xfrm>
          <a:prstGeom prst="rect">
            <a:avLst/>
          </a:prstGeom>
        </p:spPr>
      </p:pic>
      <p:pic>
        <p:nvPicPr>
          <p:cNvPr id="43" name="Imagem 4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01546" y="3190856"/>
            <a:ext cx="841379" cy="841379"/>
          </a:xfrm>
          <a:prstGeom prst="rect">
            <a:avLst/>
          </a:prstGeom>
        </p:spPr>
      </p:pic>
      <p:sp>
        <p:nvSpPr>
          <p:cNvPr id="46" name="Retângulo 45"/>
          <p:cNvSpPr/>
          <p:nvPr/>
        </p:nvSpPr>
        <p:spPr>
          <a:xfrm>
            <a:off x="818452" y="1326853"/>
            <a:ext cx="5251640" cy="45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1" name="Forma livre 20"/>
          <p:cNvSpPr/>
          <p:nvPr/>
        </p:nvSpPr>
        <p:spPr>
          <a:xfrm>
            <a:off x="236192" y="4826411"/>
            <a:ext cx="7076464" cy="3251186"/>
          </a:xfrm>
          <a:custGeom>
            <a:avLst/>
            <a:gdLst>
              <a:gd name="connsiteX0" fmla="*/ 4399867 w 7076464"/>
              <a:gd name="connsiteY0" fmla="*/ 1661716 h 3251186"/>
              <a:gd name="connsiteX1" fmla="*/ 5314381 w 7076464"/>
              <a:gd name="connsiteY1" fmla="*/ 1661716 h 3251186"/>
              <a:gd name="connsiteX2" fmla="*/ 5707174 w 7076464"/>
              <a:gd name="connsiteY2" fmla="*/ 2447302 h 3251186"/>
              <a:gd name="connsiteX3" fmla="*/ 5314381 w 7076464"/>
              <a:gd name="connsiteY3" fmla="*/ 3232888 h 3251186"/>
              <a:gd name="connsiteX4" fmla="*/ 4399867 w 7076464"/>
              <a:gd name="connsiteY4" fmla="*/ 3232888 h 3251186"/>
              <a:gd name="connsiteX5" fmla="*/ 4007074 w 7076464"/>
              <a:gd name="connsiteY5" fmla="*/ 2447302 h 3251186"/>
              <a:gd name="connsiteX6" fmla="*/ 1745814 w 7076464"/>
              <a:gd name="connsiteY6" fmla="*/ 1643418 h 3251186"/>
              <a:gd name="connsiteX7" fmla="*/ 2617487 w 7076464"/>
              <a:gd name="connsiteY7" fmla="*/ 1643418 h 3251186"/>
              <a:gd name="connsiteX8" fmla="*/ 3019429 w 7076464"/>
              <a:gd name="connsiteY8" fmla="*/ 2447302 h 3251186"/>
              <a:gd name="connsiteX9" fmla="*/ 2617487 w 7076464"/>
              <a:gd name="connsiteY9" fmla="*/ 3251186 h 3251186"/>
              <a:gd name="connsiteX10" fmla="*/ 1745814 w 7076464"/>
              <a:gd name="connsiteY10" fmla="*/ 3251186 h 3251186"/>
              <a:gd name="connsiteX11" fmla="*/ 1343872 w 7076464"/>
              <a:gd name="connsiteY11" fmla="*/ 2447302 h 3251186"/>
              <a:gd name="connsiteX12" fmla="*/ 5773824 w 7076464"/>
              <a:gd name="connsiteY12" fmla="*/ 815267 h 3251186"/>
              <a:gd name="connsiteX13" fmla="*/ 6686935 w 7076464"/>
              <a:gd name="connsiteY13" fmla="*/ 815267 h 3251186"/>
              <a:gd name="connsiteX14" fmla="*/ 7076464 w 7076464"/>
              <a:gd name="connsiteY14" fmla="*/ 1594325 h 3251186"/>
              <a:gd name="connsiteX15" fmla="*/ 6686935 w 7076464"/>
              <a:gd name="connsiteY15" fmla="*/ 2373382 h 3251186"/>
              <a:gd name="connsiteX16" fmla="*/ 5773824 w 7076464"/>
              <a:gd name="connsiteY16" fmla="*/ 2373382 h 3251186"/>
              <a:gd name="connsiteX17" fmla="*/ 5384295 w 7076464"/>
              <a:gd name="connsiteY17" fmla="*/ 1594325 h 3251186"/>
              <a:gd name="connsiteX18" fmla="*/ 392793 w 7076464"/>
              <a:gd name="connsiteY18" fmla="*/ 802210 h 3251186"/>
              <a:gd name="connsiteX19" fmla="*/ 1307307 w 7076464"/>
              <a:gd name="connsiteY19" fmla="*/ 802210 h 3251186"/>
              <a:gd name="connsiteX20" fmla="*/ 1700100 w 7076464"/>
              <a:gd name="connsiteY20" fmla="*/ 1587796 h 3251186"/>
              <a:gd name="connsiteX21" fmla="*/ 1307307 w 7076464"/>
              <a:gd name="connsiteY21" fmla="*/ 2373382 h 3251186"/>
              <a:gd name="connsiteX22" fmla="*/ 392793 w 7076464"/>
              <a:gd name="connsiteY22" fmla="*/ 2373382 h 3251186"/>
              <a:gd name="connsiteX23" fmla="*/ 0 w 7076464"/>
              <a:gd name="connsiteY23" fmla="*/ 1587796 h 3251186"/>
              <a:gd name="connsiteX24" fmla="*/ 3081561 w 7076464"/>
              <a:gd name="connsiteY24" fmla="*/ 800356 h 3251186"/>
              <a:gd name="connsiteX25" fmla="*/ 3933930 w 7076464"/>
              <a:gd name="connsiteY25" fmla="*/ 800356 h 3251186"/>
              <a:gd name="connsiteX26" fmla="*/ 4327186 w 7076464"/>
              <a:gd name="connsiteY26" fmla="*/ 1586869 h 3251186"/>
              <a:gd name="connsiteX27" fmla="*/ 3933930 w 7076464"/>
              <a:gd name="connsiteY27" fmla="*/ 2373382 h 3251186"/>
              <a:gd name="connsiteX28" fmla="*/ 3081561 w 7076464"/>
              <a:gd name="connsiteY28" fmla="*/ 2373382 h 3251186"/>
              <a:gd name="connsiteX29" fmla="*/ 2688304 w 7076464"/>
              <a:gd name="connsiteY29" fmla="*/ 1586869 h 3251186"/>
              <a:gd name="connsiteX30" fmla="*/ 1752485 w 7076464"/>
              <a:gd name="connsiteY30" fmla="*/ 15018 h 3251186"/>
              <a:gd name="connsiteX31" fmla="*/ 2602230 w 7076464"/>
              <a:gd name="connsiteY31" fmla="*/ 15018 h 3251186"/>
              <a:gd name="connsiteX32" fmla="*/ 2994899 w 7076464"/>
              <a:gd name="connsiteY32" fmla="*/ 800356 h 3251186"/>
              <a:gd name="connsiteX33" fmla="*/ 2602230 w 7076464"/>
              <a:gd name="connsiteY33" fmla="*/ 1585694 h 3251186"/>
              <a:gd name="connsiteX34" fmla="*/ 1752485 w 7076464"/>
              <a:gd name="connsiteY34" fmla="*/ 1585694 h 3251186"/>
              <a:gd name="connsiteX35" fmla="*/ 1359816 w 7076464"/>
              <a:gd name="connsiteY35" fmla="*/ 800356 h 3251186"/>
              <a:gd name="connsiteX36" fmla="*/ 4414367 w 7076464"/>
              <a:gd name="connsiteY36" fmla="*/ 0 h 3251186"/>
              <a:gd name="connsiteX37" fmla="*/ 5327478 w 7076464"/>
              <a:gd name="connsiteY37" fmla="*/ 0 h 3251186"/>
              <a:gd name="connsiteX38" fmla="*/ 5717007 w 7076464"/>
              <a:gd name="connsiteY38" fmla="*/ 779058 h 3251186"/>
              <a:gd name="connsiteX39" fmla="*/ 5327478 w 7076464"/>
              <a:gd name="connsiteY39" fmla="*/ 1558115 h 3251186"/>
              <a:gd name="connsiteX40" fmla="*/ 4414367 w 7076464"/>
              <a:gd name="connsiteY40" fmla="*/ 1558115 h 3251186"/>
              <a:gd name="connsiteX41" fmla="*/ 4024838 w 7076464"/>
              <a:gd name="connsiteY41" fmla="*/ 779058 h 3251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076464" h="3251186">
                <a:moveTo>
                  <a:pt x="4399867" y="1661716"/>
                </a:moveTo>
                <a:lnTo>
                  <a:pt x="5314381" y="1661716"/>
                </a:lnTo>
                <a:lnTo>
                  <a:pt x="5707174" y="2447302"/>
                </a:lnTo>
                <a:lnTo>
                  <a:pt x="5314381" y="3232888"/>
                </a:lnTo>
                <a:lnTo>
                  <a:pt x="4399867" y="3232888"/>
                </a:lnTo>
                <a:lnTo>
                  <a:pt x="4007074" y="2447302"/>
                </a:lnTo>
                <a:close/>
                <a:moveTo>
                  <a:pt x="1745814" y="1643418"/>
                </a:moveTo>
                <a:lnTo>
                  <a:pt x="2617487" y="1643418"/>
                </a:lnTo>
                <a:lnTo>
                  <a:pt x="3019429" y="2447302"/>
                </a:lnTo>
                <a:lnTo>
                  <a:pt x="2617487" y="3251186"/>
                </a:lnTo>
                <a:lnTo>
                  <a:pt x="1745814" y="3251186"/>
                </a:lnTo>
                <a:lnTo>
                  <a:pt x="1343872" y="2447302"/>
                </a:lnTo>
                <a:close/>
                <a:moveTo>
                  <a:pt x="5773824" y="815267"/>
                </a:moveTo>
                <a:lnTo>
                  <a:pt x="6686935" y="815267"/>
                </a:lnTo>
                <a:lnTo>
                  <a:pt x="7076464" y="1594325"/>
                </a:lnTo>
                <a:lnTo>
                  <a:pt x="6686935" y="2373382"/>
                </a:lnTo>
                <a:lnTo>
                  <a:pt x="5773824" y="2373382"/>
                </a:lnTo>
                <a:lnTo>
                  <a:pt x="5384295" y="1594325"/>
                </a:lnTo>
                <a:close/>
                <a:moveTo>
                  <a:pt x="392793" y="802210"/>
                </a:moveTo>
                <a:lnTo>
                  <a:pt x="1307307" y="802210"/>
                </a:lnTo>
                <a:lnTo>
                  <a:pt x="1700100" y="1587796"/>
                </a:lnTo>
                <a:lnTo>
                  <a:pt x="1307307" y="2373382"/>
                </a:lnTo>
                <a:lnTo>
                  <a:pt x="392793" y="2373382"/>
                </a:lnTo>
                <a:lnTo>
                  <a:pt x="0" y="1587796"/>
                </a:lnTo>
                <a:close/>
                <a:moveTo>
                  <a:pt x="3081561" y="800356"/>
                </a:moveTo>
                <a:lnTo>
                  <a:pt x="3933930" y="800356"/>
                </a:lnTo>
                <a:lnTo>
                  <a:pt x="4327186" y="1586869"/>
                </a:lnTo>
                <a:lnTo>
                  <a:pt x="3933930" y="2373382"/>
                </a:lnTo>
                <a:lnTo>
                  <a:pt x="3081561" y="2373382"/>
                </a:lnTo>
                <a:lnTo>
                  <a:pt x="2688304" y="1586869"/>
                </a:lnTo>
                <a:close/>
                <a:moveTo>
                  <a:pt x="1752485" y="15018"/>
                </a:moveTo>
                <a:lnTo>
                  <a:pt x="2602230" y="15018"/>
                </a:lnTo>
                <a:lnTo>
                  <a:pt x="2994899" y="800356"/>
                </a:lnTo>
                <a:lnTo>
                  <a:pt x="2602230" y="1585694"/>
                </a:lnTo>
                <a:lnTo>
                  <a:pt x="1752485" y="1585694"/>
                </a:lnTo>
                <a:lnTo>
                  <a:pt x="1359816" y="800356"/>
                </a:lnTo>
                <a:close/>
                <a:moveTo>
                  <a:pt x="4414367" y="0"/>
                </a:moveTo>
                <a:lnTo>
                  <a:pt x="5327478" y="0"/>
                </a:lnTo>
                <a:lnTo>
                  <a:pt x="5717007" y="779058"/>
                </a:lnTo>
                <a:lnTo>
                  <a:pt x="5327478" y="1558115"/>
                </a:lnTo>
                <a:lnTo>
                  <a:pt x="4414367" y="1558115"/>
                </a:lnTo>
                <a:lnTo>
                  <a:pt x="4024838" y="779058"/>
                </a:lnTo>
                <a:close/>
              </a:path>
            </a:pathLst>
          </a:custGeom>
          <a:blipFill dpi="0" rotWithShape="1">
            <a:blip r:embed="rId9">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dirty="0"/>
          </a:p>
        </p:txBody>
      </p:sp>
      <p:sp>
        <p:nvSpPr>
          <p:cNvPr id="2" name="CaixaDeTexto 1"/>
          <p:cNvSpPr txBox="1"/>
          <p:nvPr/>
        </p:nvSpPr>
        <p:spPr>
          <a:xfrm>
            <a:off x="818452" y="1516446"/>
            <a:ext cx="5063015" cy="2031325"/>
          </a:xfrm>
          <a:prstGeom prst="rect">
            <a:avLst/>
          </a:prstGeom>
          <a:noFill/>
        </p:spPr>
        <p:txBody>
          <a:bodyPr wrap="square" rtlCol="0">
            <a:spAutoFit/>
          </a:bodyPr>
          <a:lstStyle/>
          <a:p>
            <a:r>
              <a:rPr lang="pt-BR" dirty="0" smtClean="0">
                <a:latin typeface="Calibri" panose="020F0502020204030204" pitchFamily="34" charset="0"/>
                <a:cs typeface="Calibri" panose="020F0502020204030204" pitchFamily="34" charset="0"/>
              </a:rPr>
              <a:t>O problema que é criado, é não saber lidar com o dinheiro ou investi-lo , a situação </a:t>
            </a:r>
            <a:r>
              <a:rPr lang="pt-BR" dirty="0" smtClean="0">
                <a:latin typeface="Calibri" panose="020F0502020204030204" pitchFamily="34" charset="0"/>
                <a:cs typeface="Calibri" panose="020F0502020204030204" pitchFamily="34" charset="0"/>
              </a:rPr>
              <a:t>nasce </a:t>
            </a:r>
            <a:r>
              <a:rPr lang="pt-BR" dirty="0" smtClean="0">
                <a:latin typeface="Calibri" panose="020F0502020204030204" pitchFamily="34" charset="0"/>
                <a:cs typeface="Calibri" panose="020F0502020204030204" pitchFamily="34" charset="0"/>
              </a:rPr>
              <a:t>pela razão da falta de </a:t>
            </a:r>
            <a:r>
              <a:rPr lang="pt-BR" dirty="0" smtClean="0">
                <a:latin typeface="Calibri" panose="020F0502020204030204" pitchFamily="34" charset="0"/>
                <a:cs typeface="Calibri" panose="020F0502020204030204" pitchFamily="34" charset="0"/>
              </a:rPr>
              <a:t>ensinamentos </a:t>
            </a:r>
            <a:r>
              <a:rPr lang="pt-BR" dirty="0" smtClean="0">
                <a:latin typeface="Calibri" panose="020F0502020204030204" pitchFamily="34" charset="0"/>
                <a:cs typeface="Calibri" panose="020F0502020204030204" pitchFamily="34" charset="0"/>
              </a:rPr>
              <a:t>de como lidar com o meio monetário durante a escola , isso </a:t>
            </a:r>
            <a:r>
              <a:rPr lang="pt-BR" dirty="0" smtClean="0">
                <a:latin typeface="Calibri" panose="020F0502020204030204" pitchFamily="34" charset="0"/>
                <a:cs typeface="Calibri" panose="020F0502020204030204" pitchFamily="34" charset="0"/>
              </a:rPr>
              <a:t>gera</a:t>
            </a:r>
            <a:r>
              <a:rPr lang="pt-BR" dirty="0" smtClean="0">
                <a:latin typeface="Calibri" panose="020F0502020204030204" pitchFamily="34" charset="0"/>
                <a:cs typeface="Calibri" panose="020F0502020204030204" pitchFamily="34" charset="0"/>
              </a:rPr>
              <a:t> </a:t>
            </a:r>
            <a:r>
              <a:rPr lang="pt-BR" dirty="0" smtClean="0">
                <a:latin typeface="Calibri" panose="020F0502020204030204" pitchFamily="34" charset="0"/>
                <a:cs typeface="Calibri" panose="020F0502020204030204" pitchFamily="34" charset="0"/>
              </a:rPr>
              <a:t>a  falta de vontade ou até conhecimento sobre o que são investimentos de qualquer tipo e de como saber identificar e agir em relação a eles </a:t>
            </a:r>
            <a:r>
              <a:rPr lang="pt-BR" dirty="0">
                <a:latin typeface="Calibri" panose="020F0502020204030204" pitchFamily="34" charset="0"/>
                <a:cs typeface="Calibri" panose="020F0502020204030204" pitchFamily="34" charset="0"/>
              </a:rPr>
              <a:t>.</a:t>
            </a:r>
            <a:endParaRPr lang="pt-BR"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93933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 calcmode="lin" valueType="num">
                                      <p:cBhvr>
                                        <p:cTn id="9" dur="500" fill="hold"/>
                                        <p:tgtEl>
                                          <p:spTgt spid="28"/>
                                        </p:tgtEl>
                                        <p:attrNameLst>
                                          <p:attrName>style.rotation</p:attrName>
                                        </p:attrNameLst>
                                      </p:cBhvr>
                                      <p:tavLst>
                                        <p:tav tm="0">
                                          <p:val>
                                            <p:fltVal val="90"/>
                                          </p:val>
                                        </p:tav>
                                        <p:tav tm="100000">
                                          <p:val>
                                            <p:fltVal val="0"/>
                                          </p:val>
                                        </p:tav>
                                      </p:tavLst>
                                    </p:anim>
                                    <p:animEffect transition="in" filter="fade">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rma livre 4"/>
          <p:cNvSpPr/>
          <p:nvPr/>
        </p:nvSpPr>
        <p:spPr>
          <a:xfrm>
            <a:off x="7366931" y="1345296"/>
            <a:ext cx="4551680" cy="4551680"/>
          </a:xfrm>
          <a:custGeom>
            <a:avLst/>
            <a:gdLst>
              <a:gd name="connsiteX0" fmla="*/ 4246775 w 4551680"/>
              <a:gd name="connsiteY0" fmla="*/ 1137920 h 4551680"/>
              <a:gd name="connsiteX1" fmla="*/ 4246775 w 4551680"/>
              <a:gd name="connsiteY1" fmla="*/ 3413760 h 4551680"/>
              <a:gd name="connsiteX2" fmla="*/ 2275840 w 4551680"/>
              <a:gd name="connsiteY2" fmla="*/ 2275840 h 4551680"/>
              <a:gd name="connsiteX3" fmla="*/ 4246775 w 4551680"/>
              <a:gd name="connsiteY3" fmla="*/ 1137920 h 4551680"/>
            </a:gdLst>
            <a:ahLst/>
            <a:cxnLst>
              <a:cxn ang="0">
                <a:pos x="connsiteX0" y="connsiteY0"/>
              </a:cxn>
              <a:cxn ang="0">
                <a:pos x="connsiteX1" y="connsiteY1"/>
              </a:cxn>
              <a:cxn ang="0">
                <a:pos x="connsiteX2" y="connsiteY2"/>
              </a:cxn>
              <a:cxn ang="0">
                <a:pos x="connsiteX3" y="connsiteY3"/>
              </a:cxn>
            </a:cxnLst>
            <a:rect l="l" t="t" r="r" b="b"/>
            <a:pathLst>
              <a:path w="4551680" h="4551680">
                <a:moveTo>
                  <a:pt x="4246775" y="1137920"/>
                </a:moveTo>
                <a:cubicBezTo>
                  <a:pt x="4653315" y="1842067"/>
                  <a:pt x="4653315" y="2709613"/>
                  <a:pt x="4246775" y="3413760"/>
                </a:cubicBezTo>
                <a:lnTo>
                  <a:pt x="2275840" y="2275840"/>
                </a:lnTo>
                <a:lnTo>
                  <a:pt x="4246775" y="1137920"/>
                </a:lnTo>
                <a:close/>
              </a:path>
            </a:pathLst>
          </a:custGeom>
          <a:no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1614" tIns="1871133" rIns="115485" bIns="1871134" numCol="1" spcCol="1270" anchor="ctr" anchorCtr="0">
            <a:noAutofit/>
          </a:bodyPr>
          <a:lstStyle/>
          <a:p>
            <a:pPr lvl="0" algn="ctr" defTabSz="1955800">
              <a:lnSpc>
                <a:spcPct val="90000"/>
              </a:lnSpc>
              <a:spcBef>
                <a:spcPct val="0"/>
              </a:spcBef>
              <a:spcAft>
                <a:spcPct val="35000"/>
              </a:spcAft>
            </a:pPr>
            <a:endParaRPr lang="pt-BR" sz="4400" kern="1200" dirty="0"/>
          </a:p>
        </p:txBody>
      </p:sp>
      <p:sp>
        <p:nvSpPr>
          <p:cNvPr id="7" name="Forma livre 6"/>
          <p:cNvSpPr/>
          <p:nvPr/>
        </p:nvSpPr>
        <p:spPr>
          <a:xfrm>
            <a:off x="7394398" y="1363461"/>
            <a:ext cx="4551680" cy="4551680"/>
          </a:xfrm>
          <a:custGeom>
            <a:avLst/>
            <a:gdLst>
              <a:gd name="connsiteX0" fmla="*/ 2275840 w 4551680"/>
              <a:gd name="connsiteY0" fmla="*/ 4551680 h 4551680"/>
              <a:gd name="connsiteX1" fmla="*/ 304905 w 4551680"/>
              <a:gd name="connsiteY1" fmla="*/ 3413760 h 4551680"/>
              <a:gd name="connsiteX2" fmla="*/ 2275840 w 4551680"/>
              <a:gd name="connsiteY2" fmla="*/ 2275840 h 4551680"/>
              <a:gd name="connsiteX3" fmla="*/ 2275840 w 4551680"/>
              <a:gd name="connsiteY3" fmla="*/ 4551680 h 4551680"/>
            </a:gdLst>
            <a:ahLst/>
            <a:cxnLst>
              <a:cxn ang="0">
                <a:pos x="connsiteX0" y="connsiteY0"/>
              </a:cxn>
              <a:cxn ang="0">
                <a:pos x="connsiteX1" y="connsiteY1"/>
              </a:cxn>
              <a:cxn ang="0">
                <a:pos x="connsiteX2" y="connsiteY2"/>
              </a:cxn>
              <a:cxn ang="0">
                <a:pos x="connsiteX3" y="connsiteY3"/>
              </a:cxn>
            </a:cxnLst>
            <a:rect l="l" t="t" r="r" b="b"/>
            <a:pathLst>
              <a:path w="4551680" h="4551680">
                <a:moveTo>
                  <a:pt x="2275840" y="4551680"/>
                </a:moveTo>
                <a:cubicBezTo>
                  <a:pt x="1462761" y="4551680"/>
                  <a:pt x="711444" y="4117907"/>
                  <a:pt x="304905" y="3413760"/>
                </a:cubicBezTo>
                <a:lnTo>
                  <a:pt x="2275840" y="2275840"/>
                </a:lnTo>
                <a:lnTo>
                  <a:pt x="2275840" y="4551680"/>
                </a:lnTo>
                <a:close/>
              </a:path>
            </a:pathLst>
          </a:custGeom>
          <a:no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9189" tIns="3148330" rIns="2384298" bIns="547370" numCol="1" spcCol="1270" anchor="ctr" anchorCtr="0">
            <a:noAutofit/>
          </a:bodyPr>
          <a:lstStyle/>
          <a:p>
            <a:pPr lvl="0" algn="ctr" defTabSz="2089150">
              <a:lnSpc>
                <a:spcPct val="90000"/>
              </a:lnSpc>
              <a:spcBef>
                <a:spcPct val="0"/>
              </a:spcBef>
              <a:spcAft>
                <a:spcPct val="35000"/>
              </a:spcAft>
            </a:pPr>
            <a:endParaRPr lang="pt-BR" sz="4700" kern="1200" dirty="0"/>
          </a:p>
        </p:txBody>
      </p:sp>
      <p:sp>
        <p:nvSpPr>
          <p:cNvPr id="8" name="Forma livre 7"/>
          <p:cNvSpPr/>
          <p:nvPr/>
        </p:nvSpPr>
        <p:spPr>
          <a:xfrm rot="14436260">
            <a:off x="7408140" y="1372035"/>
            <a:ext cx="4551680" cy="4551680"/>
          </a:xfrm>
          <a:custGeom>
            <a:avLst/>
            <a:gdLst>
              <a:gd name="connsiteX0" fmla="*/ 304905 w 4551680"/>
              <a:gd name="connsiteY0" fmla="*/ 3413760 h 4551680"/>
              <a:gd name="connsiteX1" fmla="*/ 304905 w 4551680"/>
              <a:gd name="connsiteY1" fmla="*/ 1137920 h 4551680"/>
              <a:gd name="connsiteX2" fmla="*/ 2275840 w 4551680"/>
              <a:gd name="connsiteY2" fmla="*/ 2275840 h 4551680"/>
              <a:gd name="connsiteX3" fmla="*/ 304905 w 4551680"/>
              <a:gd name="connsiteY3" fmla="*/ 3413760 h 4551680"/>
            </a:gdLst>
            <a:ahLst/>
            <a:cxnLst>
              <a:cxn ang="0">
                <a:pos x="connsiteX0" y="connsiteY0"/>
              </a:cxn>
              <a:cxn ang="0">
                <a:pos x="connsiteX1" y="connsiteY1"/>
              </a:cxn>
              <a:cxn ang="0">
                <a:pos x="connsiteX2" y="connsiteY2"/>
              </a:cxn>
              <a:cxn ang="0">
                <a:pos x="connsiteX3" y="connsiteY3"/>
              </a:cxn>
            </a:cxnLst>
            <a:rect l="l" t="t" r="r" b="b"/>
            <a:pathLst>
              <a:path w="4551680" h="4551680">
                <a:moveTo>
                  <a:pt x="304905" y="3413760"/>
                </a:moveTo>
                <a:cubicBezTo>
                  <a:pt x="-101635" y="2709613"/>
                  <a:pt x="-101635" y="1842067"/>
                  <a:pt x="304905" y="1137920"/>
                </a:cubicBezTo>
                <a:lnTo>
                  <a:pt x="2275840" y="2275840"/>
                </a:lnTo>
                <a:lnTo>
                  <a:pt x="304905" y="3413760"/>
                </a:lnTo>
                <a:close/>
              </a:path>
            </a:pathLst>
          </a:custGeom>
          <a:no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7273" tIns="1852083" rIns="3141726" bIns="1852084" numCol="1" spcCol="1270" anchor="ctr" anchorCtr="0">
            <a:noAutofit/>
          </a:bodyPr>
          <a:lstStyle/>
          <a:p>
            <a:pPr lvl="0" algn="ctr" defTabSz="1289050">
              <a:lnSpc>
                <a:spcPct val="90000"/>
              </a:lnSpc>
              <a:spcBef>
                <a:spcPct val="0"/>
              </a:spcBef>
              <a:spcAft>
                <a:spcPct val="35000"/>
              </a:spcAft>
            </a:pPr>
            <a:endParaRPr lang="pt-BR" sz="2900" kern="1200" dirty="0"/>
          </a:p>
        </p:txBody>
      </p:sp>
      <p:sp>
        <p:nvSpPr>
          <p:cNvPr id="26" name="Forma livre 25"/>
          <p:cNvSpPr/>
          <p:nvPr/>
        </p:nvSpPr>
        <p:spPr>
          <a:xfrm rot="18038804">
            <a:off x="7394398" y="1335706"/>
            <a:ext cx="4551680" cy="4551680"/>
          </a:xfrm>
          <a:custGeom>
            <a:avLst/>
            <a:gdLst>
              <a:gd name="connsiteX0" fmla="*/ 4246775 w 4551680"/>
              <a:gd name="connsiteY0" fmla="*/ 1137920 h 4551680"/>
              <a:gd name="connsiteX1" fmla="*/ 4246775 w 4551680"/>
              <a:gd name="connsiteY1" fmla="*/ 3413760 h 4551680"/>
              <a:gd name="connsiteX2" fmla="*/ 2275840 w 4551680"/>
              <a:gd name="connsiteY2" fmla="*/ 2275840 h 4551680"/>
              <a:gd name="connsiteX3" fmla="*/ 4246775 w 4551680"/>
              <a:gd name="connsiteY3" fmla="*/ 1137920 h 4551680"/>
            </a:gdLst>
            <a:ahLst/>
            <a:cxnLst>
              <a:cxn ang="0">
                <a:pos x="connsiteX0" y="connsiteY0"/>
              </a:cxn>
              <a:cxn ang="0">
                <a:pos x="connsiteX1" y="connsiteY1"/>
              </a:cxn>
              <a:cxn ang="0">
                <a:pos x="connsiteX2" y="connsiteY2"/>
              </a:cxn>
              <a:cxn ang="0">
                <a:pos x="connsiteX3" y="connsiteY3"/>
              </a:cxn>
            </a:cxnLst>
            <a:rect l="l" t="t" r="r" b="b"/>
            <a:pathLst>
              <a:path w="4551680" h="4551680">
                <a:moveTo>
                  <a:pt x="4246775" y="1137920"/>
                </a:moveTo>
                <a:cubicBezTo>
                  <a:pt x="4653315" y="1842067"/>
                  <a:pt x="4653315" y="2709613"/>
                  <a:pt x="4246775" y="3413760"/>
                </a:cubicBezTo>
                <a:lnTo>
                  <a:pt x="2275840" y="2275840"/>
                </a:lnTo>
                <a:lnTo>
                  <a:pt x="4246775" y="1137920"/>
                </a:lnTo>
                <a:close/>
              </a:path>
            </a:pathLst>
          </a:cu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1614" tIns="1871133" rIns="115485" bIns="1871134" numCol="1" spcCol="1270" anchor="ctr" anchorCtr="0">
            <a:noAutofit/>
          </a:bodyPr>
          <a:lstStyle/>
          <a:p>
            <a:pPr lvl="0" algn="ctr" defTabSz="1955800">
              <a:lnSpc>
                <a:spcPct val="90000"/>
              </a:lnSpc>
              <a:spcBef>
                <a:spcPct val="0"/>
              </a:spcBef>
              <a:spcAft>
                <a:spcPct val="35000"/>
              </a:spcAft>
            </a:pPr>
            <a:endParaRPr lang="pt-BR" sz="4400" kern="1200" dirty="0"/>
          </a:p>
        </p:txBody>
      </p:sp>
      <p:sp>
        <p:nvSpPr>
          <p:cNvPr id="28" name="Forma livre 27"/>
          <p:cNvSpPr/>
          <p:nvPr/>
        </p:nvSpPr>
        <p:spPr>
          <a:xfrm rot="10800000">
            <a:off x="5927175" y="189399"/>
            <a:ext cx="6264825" cy="6863473"/>
          </a:xfrm>
          <a:custGeom>
            <a:avLst/>
            <a:gdLst>
              <a:gd name="connsiteX0" fmla="*/ 4246775 w 4551680"/>
              <a:gd name="connsiteY0" fmla="*/ 1137920 h 4551680"/>
              <a:gd name="connsiteX1" fmla="*/ 4246775 w 4551680"/>
              <a:gd name="connsiteY1" fmla="*/ 3413760 h 4551680"/>
              <a:gd name="connsiteX2" fmla="*/ 2275840 w 4551680"/>
              <a:gd name="connsiteY2" fmla="*/ 2275840 h 4551680"/>
              <a:gd name="connsiteX3" fmla="*/ 4246775 w 4551680"/>
              <a:gd name="connsiteY3" fmla="*/ 1137920 h 4551680"/>
            </a:gdLst>
            <a:ahLst/>
            <a:cxnLst>
              <a:cxn ang="0">
                <a:pos x="connsiteX0" y="connsiteY0"/>
              </a:cxn>
              <a:cxn ang="0">
                <a:pos x="connsiteX1" y="connsiteY1"/>
              </a:cxn>
              <a:cxn ang="0">
                <a:pos x="connsiteX2" y="connsiteY2"/>
              </a:cxn>
              <a:cxn ang="0">
                <a:pos x="connsiteX3" y="connsiteY3"/>
              </a:cxn>
            </a:cxnLst>
            <a:rect l="l" t="t" r="r" b="b"/>
            <a:pathLst>
              <a:path w="4551680" h="4551680">
                <a:moveTo>
                  <a:pt x="4246775" y="1137920"/>
                </a:moveTo>
                <a:cubicBezTo>
                  <a:pt x="4653315" y="1842067"/>
                  <a:pt x="4653315" y="2709613"/>
                  <a:pt x="4246775" y="3413760"/>
                </a:cubicBezTo>
                <a:lnTo>
                  <a:pt x="2275840" y="2275840"/>
                </a:lnTo>
                <a:lnTo>
                  <a:pt x="4246775" y="1137920"/>
                </a:lnTo>
                <a:close/>
              </a:path>
            </a:pathLst>
          </a:custGeom>
          <a:no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1614" tIns="1871133" rIns="115485" bIns="1871134" numCol="1" spcCol="1270" anchor="ctr" anchorCtr="0">
            <a:noAutofit/>
          </a:bodyPr>
          <a:lstStyle/>
          <a:p>
            <a:pPr lvl="0" algn="ctr" defTabSz="1955800">
              <a:lnSpc>
                <a:spcPct val="90000"/>
              </a:lnSpc>
              <a:spcBef>
                <a:spcPct val="0"/>
              </a:spcBef>
              <a:spcAft>
                <a:spcPct val="35000"/>
              </a:spcAft>
            </a:pPr>
            <a:endParaRPr lang="pt-BR" sz="4400" kern="1200" dirty="0"/>
          </a:p>
        </p:txBody>
      </p:sp>
      <p:sp>
        <p:nvSpPr>
          <p:cNvPr id="31" name="Forma livre 30"/>
          <p:cNvSpPr/>
          <p:nvPr/>
        </p:nvSpPr>
        <p:spPr>
          <a:xfrm rot="14397398">
            <a:off x="7414496" y="1345296"/>
            <a:ext cx="4551680" cy="4551680"/>
          </a:xfrm>
          <a:custGeom>
            <a:avLst/>
            <a:gdLst>
              <a:gd name="connsiteX0" fmla="*/ 4246775 w 4551680"/>
              <a:gd name="connsiteY0" fmla="*/ 1137920 h 4551680"/>
              <a:gd name="connsiteX1" fmla="*/ 4246775 w 4551680"/>
              <a:gd name="connsiteY1" fmla="*/ 3413760 h 4551680"/>
              <a:gd name="connsiteX2" fmla="*/ 2275840 w 4551680"/>
              <a:gd name="connsiteY2" fmla="*/ 2275840 h 4551680"/>
              <a:gd name="connsiteX3" fmla="*/ 4246775 w 4551680"/>
              <a:gd name="connsiteY3" fmla="*/ 1137920 h 4551680"/>
            </a:gdLst>
            <a:ahLst/>
            <a:cxnLst>
              <a:cxn ang="0">
                <a:pos x="connsiteX0" y="connsiteY0"/>
              </a:cxn>
              <a:cxn ang="0">
                <a:pos x="connsiteX1" y="connsiteY1"/>
              </a:cxn>
              <a:cxn ang="0">
                <a:pos x="connsiteX2" y="connsiteY2"/>
              </a:cxn>
              <a:cxn ang="0">
                <a:pos x="connsiteX3" y="connsiteY3"/>
              </a:cxn>
            </a:cxnLst>
            <a:rect l="l" t="t" r="r" b="b"/>
            <a:pathLst>
              <a:path w="4551680" h="4551680">
                <a:moveTo>
                  <a:pt x="4246775" y="1137920"/>
                </a:moveTo>
                <a:cubicBezTo>
                  <a:pt x="4653315" y="1842067"/>
                  <a:pt x="4653315" y="2709613"/>
                  <a:pt x="4246775" y="3413760"/>
                </a:cubicBezTo>
                <a:lnTo>
                  <a:pt x="2275840" y="2275840"/>
                </a:lnTo>
                <a:lnTo>
                  <a:pt x="4246775" y="1137920"/>
                </a:lnTo>
                <a:close/>
              </a:path>
            </a:pathLst>
          </a:custGeom>
          <a:no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1614" tIns="1871133" rIns="115485" bIns="1871134" numCol="1" spcCol="1270" anchor="ctr" anchorCtr="0">
            <a:noAutofit/>
          </a:bodyPr>
          <a:lstStyle/>
          <a:p>
            <a:pPr lvl="0" algn="ctr" defTabSz="1955800">
              <a:lnSpc>
                <a:spcPct val="90000"/>
              </a:lnSpc>
              <a:spcBef>
                <a:spcPct val="0"/>
              </a:spcBef>
              <a:spcAft>
                <a:spcPct val="35000"/>
              </a:spcAft>
            </a:pPr>
            <a:endParaRPr lang="pt-BR" sz="4400" kern="1200" dirty="0"/>
          </a:p>
        </p:txBody>
      </p:sp>
      <p:sp>
        <p:nvSpPr>
          <p:cNvPr id="33" name="CaixaDeTexto 32"/>
          <p:cNvSpPr txBox="1"/>
          <p:nvPr/>
        </p:nvSpPr>
        <p:spPr>
          <a:xfrm>
            <a:off x="769257" y="750932"/>
            <a:ext cx="2863284" cy="584775"/>
          </a:xfrm>
          <a:prstGeom prst="rect">
            <a:avLst/>
          </a:prstGeom>
          <a:noFill/>
        </p:spPr>
        <p:txBody>
          <a:bodyPr wrap="none" rtlCol="0">
            <a:spAutoFit/>
          </a:bodyPr>
          <a:lstStyle/>
          <a:p>
            <a:r>
              <a:rPr lang="pt-BR" sz="3200" dirty="0" smtClean="0">
                <a:latin typeface="Yu Gothic UI Light" panose="020B0300000000000000" pitchFamily="34" charset="-128"/>
                <a:ea typeface="Yu Gothic UI Light" panose="020B0300000000000000" pitchFamily="34" charset="-128"/>
              </a:rPr>
              <a:t>PÚBLICO ALVO</a:t>
            </a:r>
            <a:endParaRPr lang="pt-BR" sz="3200" dirty="0">
              <a:latin typeface="Yu Gothic UI Light" panose="020B0300000000000000" pitchFamily="34" charset="-128"/>
              <a:ea typeface="Yu Gothic UI Light" panose="020B0300000000000000" pitchFamily="34" charset="-128"/>
            </a:endParaRPr>
          </a:p>
        </p:txBody>
      </p:sp>
      <p:pic>
        <p:nvPicPr>
          <p:cNvPr id="35" name="Gráfico 2" descr="Lâmpada e engrenagem">
            <a:extLst>
              <a:ext uri="{FF2B5EF4-FFF2-40B4-BE49-F238E27FC236}">
                <a16:creationId xmlns="" xmlns:a16="http://schemas.microsoft.com/office/drawing/2014/main" id="{FB650F30-231D-412B-931A-034C69A2F2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551755" y="4440871"/>
            <a:ext cx="1015663" cy="1015663"/>
          </a:xfrm>
          <a:prstGeom prst="rect">
            <a:avLst/>
          </a:prstGeom>
        </p:spPr>
      </p:pic>
      <p:pic>
        <p:nvPicPr>
          <p:cNvPr id="37" name="Imagem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5646" y="3074280"/>
            <a:ext cx="1147189" cy="1147189"/>
          </a:xfrm>
          <a:prstGeom prst="rect">
            <a:avLst/>
          </a:prstGeom>
        </p:spPr>
      </p:pic>
      <p:pic>
        <p:nvPicPr>
          <p:cNvPr id="38" name="Imagem 3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14640" y="1873040"/>
            <a:ext cx="991616" cy="991616"/>
          </a:xfrm>
          <a:prstGeom prst="rect">
            <a:avLst/>
          </a:prstGeom>
        </p:spPr>
      </p:pic>
      <p:pic>
        <p:nvPicPr>
          <p:cNvPr id="40" name="Imagem 3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14640" y="4459074"/>
            <a:ext cx="997460" cy="997460"/>
          </a:xfrm>
          <a:prstGeom prst="rect">
            <a:avLst/>
          </a:prstGeom>
        </p:spPr>
      </p:pic>
      <p:pic>
        <p:nvPicPr>
          <p:cNvPr id="42" name="Imagem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72640" y="1861211"/>
            <a:ext cx="961266" cy="961266"/>
          </a:xfrm>
          <a:prstGeom prst="rect">
            <a:avLst/>
          </a:prstGeom>
        </p:spPr>
      </p:pic>
      <p:pic>
        <p:nvPicPr>
          <p:cNvPr id="43" name="Imagem 4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05341" y="3187923"/>
            <a:ext cx="841379" cy="841379"/>
          </a:xfrm>
          <a:prstGeom prst="rect">
            <a:avLst/>
          </a:prstGeom>
        </p:spPr>
      </p:pic>
      <p:sp>
        <p:nvSpPr>
          <p:cNvPr id="46" name="Retângulo 45"/>
          <p:cNvSpPr/>
          <p:nvPr/>
        </p:nvSpPr>
        <p:spPr>
          <a:xfrm>
            <a:off x="818452" y="1326853"/>
            <a:ext cx="5251640" cy="45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1" name="Forma livre 20"/>
          <p:cNvSpPr/>
          <p:nvPr/>
        </p:nvSpPr>
        <p:spPr>
          <a:xfrm>
            <a:off x="222201" y="4692977"/>
            <a:ext cx="7076464" cy="3251186"/>
          </a:xfrm>
          <a:custGeom>
            <a:avLst/>
            <a:gdLst>
              <a:gd name="connsiteX0" fmla="*/ 4399867 w 7076464"/>
              <a:gd name="connsiteY0" fmla="*/ 1661716 h 3251186"/>
              <a:gd name="connsiteX1" fmla="*/ 5314381 w 7076464"/>
              <a:gd name="connsiteY1" fmla="*/ 1661716 h 3251186"/>
              <a:gd name="connsiteX2" fmla="*/ 5707174 w 7076464"/>
              <a:gd name="connsiteY2" fmla="*/ 2447302 h 3251186"/>
              <a:gd name="connsiteX3" fmla="*/ 5314381 w 7076464"/>
              <a:gd name="connsiteY3" fmla="*/ 3232888 h 3251186"/>
              <a:gd name="connsiteX4" fmla="*/ 4399867 w 7076464"/>
              <a:gd name="connsiteY4" fmla="*/ 3232888 h 3251186"/>
              <a:gd name="connsiteX5" fmla="*/ 4007074 w 7076464"/>
              <a:gd name="connsiteY5" fmla="*/ 2447302 h 3251186"/>
              <a:gd name="connsiteX6" fmla="*/ 1745814 w 7076464"/>
              <a:gd name="connsiteY6" fmla="*/ 1643418 h 3251186"/>
              <a:gd name="connsiteX7" fmla="*/ 2617487 w 7076464"/>
              <a:gd name="connsiteY7" fmla="*/ 1643418 h 3251186"/>
              <a:gd name="connsiteX8" fmla="*/ 3019429 w 7076464"/>
              <a:gd name="connsiteY8" fmla="*/ 2447302 h 3251186"/>
              <a:gd name="connsiteX9" fmla="*/ 2617487 w 7076464"/>
              <a:gd name="connsiteY9" fmla="*/ 3251186 h 3251186"/>
              <a:gd name="connsiteX10" fmla="*/ 1745814 w 7076464"/>
              <a:gd name="connsiteY10" fmla="*/ 3251186 h 3251186"/>
              <a:gd name="connsiteX11" fmla="*/ 1343872 w 7076464"/>
              <a:gd name="connsiteY11" fmla="*/ 2447302 h 3251186"/>
              <a:gd name="connsiteX12" fmla="*/ 5773824 w 7076464"/>
              <a:gd name="connsiteY12" fmla="*/ 815267 h 3251186"/>
              <a:gd name="connsiteX13" fmla="*/ 6686935 w 7076464"/>
              <a:gd name="connsiteY13" fmla="*/ 815267 h 3251186"/>
              <a:gd name="connsiteX14" fmla="*/ 7076464 w 7076464"/>
              <a:gd name="connsiteY14" fmla="*/ 1594325 h 3251186"/>
              <a:gd name="connsiteX15" fmla="*/ 6686935 w 7076464"/>
              <a:gd name="connsiteY15" fmla="*/ 2373382 h 3251186"/>
              <a:gd name="connsiteX16" fmla="*/ 5773824 w 7076464"/>
              <a:gd name="connsiteY16" fmla="*/ 2373382 h 3251186"/>
              <a:gd name="connsiteX17" fmla="*/ 5384295 w 7076464"/>
              <a:gd name="connsiteY17" fmla="*/ 1594325 h 3251186"/>
              <a:gd name="connsiteX18" fmla="*/ 392793 w 7076464"/>
              <a:gd name="connsiteY18" fmla="*/ 802210 h 3251186"/>
              <a:gd name="connsiteX19" fmla="*/ 1307307 w 7076464"/>
              <a:gd name="connsiteY19" fmla="*/ 802210 h 3251186"/>
              <a:gd name="connsiteX20" fmla="*/ 1700100 w 7076464"/>
              <a:gd name="connsiteY20" fmla="*/ 1587796 h 3251186"/>
              <a:gd name="connsiteX21" fmla="*/ 1307307 w 7076464"/>
              <a:gd name="connsiteY21" fmla="*/ 2373382 h 3251186"/>
              <a:gd name="connsiteX22" fmla="*/ 392793 w 7076464"/>
              <a:gd name="connsiteY22" fmla="*/ 2373382 h 3251186"/>
              <a:gd name="connsiteX23" fmla="*/ 0 w 7076464"/>
              <a:gd name="connsiteY23" fmla="*/ 1587796 h 3251186"/>
              <a:gd name="connsiteX24" fmla="*/ 3081561 w 7076464"/>
              <a:gd name="connsiteY24" fmla="*/ 800356 h 3251186"/>
              <a:gd name="connsiteX25" fmla="*/ 3933930 w 7076464"/>
              <a:gd name="connsiteY25" fmla="*/ 800356 h 3251186"/>
              <a:gd name="connsiteX26" fmla="*/ 4327186 w 7076464"/>
              <a:gd name="connsiteY26" fmla="*/ 1586869 h 3251186"/>
              <a:gd name="connsiteX27" fmla="*/ 3933930 w 7076464"/>
              <a:gd name="connsiteY27" fmla="*/ 2373382 h 3251186"/>
              <a:gd name="connsiteX28" fmla="*/ 3081561 w 7076464"/>
              <a:gd name="connsiteY28" fmla="*/ 2373382 h 3251186"/>
              <a:gd name="connsiteX29" fmla="*/ 2688304 w 7076464"/>
              <a:gd name="connsiteY29" fmla="*/ 1586869 h 3251186"/>
              <a:gd name="connsiteX30" fmla="*/ 1752485 w 7076464"/>
              <a:gd name="connsiteY30" fmla="*/ 15018 h 3251186"/>
              <a:gd name="connsiteX31" fmla="*/ 2602230 w 7076464"/>
              <a:gd name="connsiteY31" fmla="*/ 15018 h 3251186"/>
              <a:gd name="connsiteX32" fmla="*/ 2994899 w 7076464"/>
              <a:gd name="connsiteY32" fmla="*/ 800356 h 3251186"/>
              <a:gd name="connsiteX33" fmla="*/ 2602230 w 7076464"/>
              <a:gd name="connsiteY33" fmla="*/ 1585694 h 3251186"/>
              <a:gd name="connsiteX34" fmla="*/ 1752485 w 7076464"/>
              <a:gd name="connsiteY34" fmla="*/ 1585694 h 3251186"/>
              <a:gd name="connsiteX35" fmla="*/ 1359816 w 7076464"/>
              <a:gd name="connsiteY35" fmla="*/ 800356 h 3251186"/>
              <a:gd name="connsiteX36" fmla="*/ 4414367 w 7076464"/>
              <a:gd name="connsiteY36" fmla="*/ 0 h 3251186"/>
              <a:gd name="connsiteX37" fmla="*/ 5327478 w 7076464"/>
              <a:gd name="connsiteY37" fmla="*/ 0 h 3251186"/>
              <a:gd name="connsiteX38" fmla="*/ 5717007 w 7076464"/>
              <a:gd name="connsiteY38" fmla="*/ 779058 h 3251186"/>
              <a:gd name="connsiteX39" fmla="*/ 5327478 w 7076464"/>
              <a:gd name="connsiteY39" fmla="*/ 1558115 h 3251186"/>
              <a:gd name="connsiteX40" fmla="*/ 4414367 w 7076464"/>
              <a:gd name="connsiteY40" fmla="*/ 1558115 h 3251186"/>
              <a:gd name="connsiteX41" fmla="*/ 4024838 w 7076464"/>
              <a:gd name="connsiteY41" fmla="*/ 779058 h 3251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076464" h="3251186">
                <a:moveTo>
                  <a:pt x="4399867" y="1661716"/>
                </a:moveTo>
                <a:lnTo>
                  <a:pt x="5314381" y="1661716"/>
                </a:lnTo>
                <a:lnTo>
                  <a:pt x="5707174" y="2447302"/>
                </a:lnTo>
                <a:lnTo>
                  <a:pt x="5314381" y="3232888"/>
                </a:lnTo>
                <a:lnTo>
                  <a:pt x="4399867" y="3232888"/>
                </a:lnTo>
                <a:lnTo>
                  <a:pt x="4007074" y="2447302"/>
                </a:lnTo>
                <a:close/>
                <a:moveTo>
                  <a:pt x="1745814" y="1643418"/>
                </a:moveTo>
                <a:lnTo>
                  <a:pt x="2617487" y="1643418"/>
                </a:lnTo>
                <a:lnTo>
                  <a:pt x="3019429" y="2447302"/>
                </a:lnTo>
                <a:lnTo>
                  <a:pt x="2617487" y="3251186"/>
                </a:lnTo>
                <a:lnTo>
                  <a:pt x="1745814" y="3251186"/>
                </a:lnTo>
                <a:lnTo>
                  <a:pt x="1343872" y="2447302"/>
                </a:lnTo>
                <a:close/>
                <a:moveTo>
                  <a:pt x="5773824" y="815267"/>
                </a:moveTo>
                <a:lnTo>
                  <a:pt x="6686935" y="815267"/>
                </a:lnTo>
                <a:lnTo>
                  <a:pt x="7076464" y="1594325"/>
                </a:lnTo>
                <a:lnTo>
                  <a:pt x="6686935" y="2373382"/>
                </a:lnTo>
                <a:lnTo>
                  <a:pt x="5773824" y="2373382"/>
                </a:lnTo>
                <a:lnTo>
                  <a:pt x="5384295" y="1594325"/>
                </a:lnTo>
                <a:close/>
                <a:moveTo>
                  <a:pt x="392793" y="802210"/>
                </a:moveTo>
                <a:lnTo>
                  <a:pt x="1307307" y="802210"/>
                </a:lnTo>
                <a:lnTo>
                  <a:pt x="1700100" y="1587796"/>
                </a:lnTo>
                <a:lnTo>
                  <a:pt x="1307307" y="2373382"/>
                </a:lnTo>
                <a:lnTo>
                  <a:pt x="392793" y="2373382"/>
                </a:lnTo>
                <a:lnTo>
                  <a:pt x="0" y="1587796"/>
                </a:lnTo>
                <a:close/>
                <a:moveTo>
                  <a:pt x="3081561" y="800356"/>
                </a:moveTo>
                <a:lnTo>
                  <a:pt x="3933930" y="800356"/>
                </a:lnTo>
                <a:lnTo>
                  <a:pt x="4327186" y="1586869"/>
                </a:lnTo>
                <a:lnTo>
                  <a:pt x="3933930" y="2373382"/>
                </a:lnTo>
                <a:lnTo>
                  <a:pt x="3081561" y="2373382"/>
                </a:lnTo>
                <a:lnTo>
                  <a:pt x="2688304" y="1586869"/>
                </a:lnTo>
                <a:close/>
                <a:moveTo>
                  <a:pt x="1752485" y="15018"/>
                </a:moveTo>
                <a:lnTo>
                  <a:pt x="2602230" y="15018"/>
                </a:lnTo>
                <a:lnTo>
                  <a:pt x="2994899" y="800356"/>
                </a:lnTo>
                <a:lnTo>
                  <a:pt x="2602230" y="1585694"/>
                </a:lnTo>
                <a:lnTo>
                  <a:pt x="1752485" y="1585694"/>
                </a:lnTo>
                <a:lnTo>
                  <a:pt x="1359816" y="800356"/>
                </a:lnTo>
                <a:close/>
                <a:moveTo>
                  <a:pt x="4414367" y="0"/>
                </a:moveTo>
                <a:lnTo>
                  <a:pt x="5327478" y="0"/>
                </a:lnTo>
                <a:lnTo>
                  <a:pt x="5717007" y="779058"/>
                </a:lnTo>
                <a:lnTo>
                  <a:pt x="5327478" y="1558115"/>
                </a:lnTo>
                <a:lnTo>
                  <a:pt x="4414367" y="1558115"/>
                </a:lnTo>
                <a:lnTo>
                  <a:pt x="4024838" y="779058"/>
                </a:lnTo>
                <a:close/>
              </a:path>
            </a:pathLst>
          </a:custGeom>
          <a:blipFill dpi="0" rotWithShape="1">
            <a:blip r:embed="rId9">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dirty="0"/>
          </a:p>
        </p:txBody>
      </p:sp>
      <p:sp>
        <p:nvSpPr>
          <p:cNvPr id="2" name="CaixaDeTexto 1"/>
          <p:cNvSpPr txBox="1"/>
          <p:nvPr/>
        </p:nvSpPr>
        <p:spPr>
          <a:xfrm>
            <a:off x="818452" y="1668315"/>
            <a:ext cx="5081256" cy="1754326"/>
          </a:xfrm>
          <a:prstGeom prst="rect">
            <a:avLst/>
          </a:prstGeom>
          <a:noFill/>
        </p:spPr>
        <p:txBody>
          <a:bodyPr wrap="square" rtlCol="0">
            <a:spAutoFit/>
          </a:bodyPr>
          <a:lstStyle/>
          <a:p>
            <a:r>
              <a:rPr lang="pt-BR" dirty="0" smtClean="0">
                <a:latin typeface="Calibri" panose="020F0502020204030204" pitchFamily="34" charset="0"/>
                <a:cs typeface="Calibri" panose="020F0502020204030204" pitchFamily="34" charset="0"/>
              </a:rPr>
              <a:t>O nosso objetivo em relação a quem atenderemos são primariamente cidadãos comuns, pois essa parcela da população é que tem mais dificuldade de manter e gerenciar sua renda, além de que entre </a:t>
            </a:r>
            <a:r>
              <a:rPr lang="pt-BR" dirty="0" smtClean="0">
                <a:latin typeface="Calibri" panose="020F0502020204030204" pitchFamily="34" charset="0"/>
                <a:cs typeface="Calibri" panose="020F0502020204030204" pitchFamily="34" charset="0"/>
              </a:rPr>
              <a:t>eles </a:t>
            </a:r>
            <a:r>
              <a:rPr lang="pt-BR" dirty="0" smtClean="0">
                <a:latin typeface="Calibri" panose="020F0502020204030204" pitchFamily="34" charset="0"/>
                <a:cs typeface="Calibri" panose="020F0502020204030204" pitchFamily="34" charset="0"/>
              </a:rPr>
              <a:t>é comum a falta de conhecimento de como lidar com o dinheiro e cuidar dele.</a:t>
            </a:r>
            <a:endParaRPr lang="pt-B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98460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 calcmode="lin" valueType="num">
                                      <p:cBhvr>
                                        <p:cTn id="9" dur="500" fill="hold"/>
                                        <p:tgtEl>
                                          <p:spTgt spid="28"/>
                                        </p:tgtEl>
                                        <p:attrNameLst>
                                          <p:attrName>style.rotation</p:attrName>
                                        </p:attrNameLst>
                                      </p:cBhvr>
                                      <p:tavLst>
                                        <p:tav tm="0">
                                          <p:val>
                                            <p:fltVal val="90"/>
                                          </p:val>
                                        </p:tav>
                                        <p:tav tm="100000">
                                          <p:val>
                                            <p:fltVal val="0"/>
                                          </p:val>
                                        </p:tav>
                                      </p:tavLst>
                                    </p:anim>
                                    <p:animEffect transition="in" filter="fade">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rma livre 4"/>
          <p:cNvSpPr/>
          <p:nvPr/>
        </p:nvSpPr>
        <p:spPr>
          <a:xfrm>
            <a:off x="7366931" y="1345296"/>
            <a:ext cx="4551680" cy="4551680"/>
          </a:xfrm>
          <a:custGeom>
            <a:avLst/>
            <a:gdLst>
              <a:gd name="connsiteX0" fmla="*/ 4246775 w 4551680"/>
              <a:gd name="connsiteY0" fmla="*/ 1137920 h 4551680"/>
              <a:gd name="connsiteX1" fmla="*/ 4246775 w 4551680"/>
              <a:gd name="connsiteY1" fmla="*/ 3413760 h 4551680"/>
              <a:gd name="connsiteX2" fmla="*/ 2275840 w 4551680"/>
              <a:gd name="connsiteY2" fmla="*/ 2275840 h 4551680"/>
              <a:gd name="connsiteX3" fmla="*/ 4246775 w 4551680"/>
              <a:gd name="connsiteY3" fmla="*/ 1137920 h 4551680"/>
            </a:gdLst>
            <a:ahLst/>
            <a:cxnLst>
              <a:cxn ang="0">
                <a:pos x="connsiteX0" y="connsiteY0"/>
              </a:cxn>
              <a:cxn ang="0">
                <a:pos x="connsiteX1" y="connsiteY1"/>
              </a:cxn>
              <a:cxn ang="0">
                <a:pos x="connsiteX2" y="connsiteY2"/>
              </a:cxn>
              <a:cxn ang="0">
                <a:pos x="connsiteX3" y="connsiteY3"/>
              </a:cxn>
            </a:cxnLst>
            <a:rect l="l" t="t" r="r" b="b"/>
            <a:pathLst>
              <a:path w="4551680" h="4551680">
                <a:moveTo>
                  <a:pt x="4246775" y="1137920"/>
                </a:moveTo>
                <a:cubicBezTo>
                  <a:pt x="4653315" y="1842067"/>
                  <a:pt x="4653315" y="2709613"/>
                  <a:pt x="4246775" y="3413760"/>
                </a:cubicBezTo>
                <a:lnTo>
                  <a:pt x="2275840" y="2275840"/>
                </a:lnTo>
                <a:lnTo>
                  <a:pt x="4246775" y="1137920"/>
                </a:lnTo>
                <a:close/>
              </a:path>
            </a:pathLst>
          </a:custGeom>
          <a:no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1614" tIns="1871133" rIns="115485" bIns="1871134" numCol="1" spcCol="1270" anchor="ctr" anchorCtr="0">
            <a:noAutofit/>
          </a:bodyPr>
          <a:lstStyle/>
          <a:p>
            <a:pPr lvl="0" algn="ctr" defTabSz="1955800">
              <a:lnSpc>
                <a:spcPct val="90000"/>
              </a:lnSpc>
              <a:spcBef>
                <a:spcPct val="0"/>
              </a:spcBef>
              <a:spcAft>
                <a:spcPct val="35000"/>
              </a:spcAft>
            </a:pPr>
            <a:endParaRPr lang="pt-BR" sz="4400" kern="1200" dirty="0"/>
          </a:p>
        </p:txBody>
      </p:sp>
      <p:sp>
        <p:nvSpPr>
          <p:cNvPr id="7" name="Forma livre 6"/>
          <p:cNvSpPr/>
          <p:nvPr/>
        </p:nvSpPr>
        <p:spPr>
          <a:xfrm>
            <a:off x="7394398" y="1363461"/>
            <a:ext cx="4551680" cy="4551680"/>
          </a:xfrm>
          <a:custGeom>
            <a:avLst/>
            <a:gdLst>
              <a:gd name="connsiteX0" fmla="*/ 2275840 w 4551680"/>
              <a:gd name="connsiteY0" fmla="*/ 4551680 h 4551680"/>
              <a:gd name="connsiteX1" fmla="*/ 304905 w 4551680"/>
              <a:gd name="connsiteY1" fmla="*/ 3413760 h 4551680"/>
              <a:gd name="connsiteX2" fmla="*/ 2275840 w 4551680"/>
              <a:gd name="connsiteY2" fmla="*/ 2275840 h 4551680"/>
              <a:gd name="connsiteX3" fmla="*/ 2275840 w 4551680"/>
              <a:gd name="connsiteY3" fmla="*/ 4551680 h 4551680"/>
            </a:gdLst>
            <a:ahLst/>
            <a:cxnLst>
              <a:cxn ang="0">
                <a:pos x="connsiteX0" y="connsiteY0"/>
              </a:cxn>
              <a:cxn ang="0">
                <a:pos x="connsiteX1" y="connsiteY1"/>
              </a:cxn>
              <a:cxn ang="0">
                <a:pos x="connsiteX2" y="connsiteY2"/>
              </a:cxn>
              <a:cxn ang="0">
                <a:pos x="connsiteX3" y="connsiteY3"/>
              </a:cxn>
            </a:cxnLst>
            <a:rect l="l" t="t" r="r" b="b"/>
            <a:pathLst>
              <a:path w="4551680" h="4551680">
                <a:moveTo>
                  <a:pt x="2275840" y="4551680"/>
                </a:moveTo>
                <a:cubicBezTo>
                  <a:pt x="1462761" y="4551680"/>
                  <a:pt x="711444" y="4117907"/>
                  <a:pt x="304905" y="3413760"/>
                </a:cubicBezTo>
                <a:lnTo>
                  <a:pt x="2275840" y="2275840"/>
                </a:lnTo>
                <a:lnTo>
                  <a:pt x="2275840" y="4551680"/>
                </a:lnTo>
                <a:close/>
              </a:path>
            </a:pathLst>
          </a:custGeom>
          <a:no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9189" tIns="3148330" rIns="2384298" bIns="547370" numCol="1" spcCol="1270" anchor="ctr" anchorCtr="0">
            <a:noAutofit/>
          </a:bodyPr>
          <a:lstStyle/>
          <a:p>
            <a:pPr lvl="0" algn="ctr" defTabSz="2089150">
              <a:lnSpc>
                <a:spcPct val="90000"/>
              </a:lnSpc>
              <a:spcBef>
                <a:spcPct val="0"/>
              </a:spcBef>
              <a:spcAft>
                <a:spcPct val="35000"/>
              </a:spcAft>
            </a:pPr>
            <a:endParaRPr lang="pt-BR" sz="4700" kern="1200" dirty="0"/>
          </a:p>
        </p:txBody>
      </p:sp>
      <p:sp>
        <p:nvSpPr>
          <p:cNvPr id="8" name="Forma livre 7"/>
          <p:cNvSpPr/>
          <p:nvPr/>
        </p:nvSpPr>
        <p:spPr>
          <a:xfrm rot="14436260">
            <a:off x="7408140" y="1372035"/>
            <a:ext cx="4551680" cy="4551680"/>
          </a:xfrm>
          <a:custGeom>
            <a:avLst/>
            <a:gdLst>
              <a:gd name="connsiteX0" fmla="*/ 304905 w 4551680"/>
              <a:gd name="connsiteY0" fmla="*/ 3413760 h 4551680"/>
              <a:gd name="connsiteX1" fmla="*/ 304905 w 4551680"/>
              <a:gd name="connsiteY1" fmla="*/ 1137920 h 4551680"/>
              <a:gd name="connsiteX2" fmla="*/ 2275840 w 4551680"/>
              <a:gd name="connsiteY2" fmla="*/ 2275840 h 4551680"/>
              <a:gd name="connsiteX3" fmla="*/ 304905 w 4551680"/>
              <a:gd name="connsiteY3" fmla="*/ 3413760 h 4551680"/>
            </a:gdLst>
            <a:ahLst/>
            <a:cxnLst>
              <a:cxn ang="0">
                <a:pos x="connsiteX0" y="connsiteY0"/>
              </a:cxn>
              <a:cxn ang="0">
                <a:pos x="connsiteX1" y="connsiteY1"/>
              </a:cxn>
              <a:cxn ang="0">
                <a:pos x="connsiteX2" y="connsiteY2"/>
              </a:cxn>
              <a:cxn ang="0">
                <a:pos x="connsiteX3" y="connsiteY3"/>
              </a:cxn>
            </a:cxnLst>
            <a:rect l="l" t="t" r="r" b="b"/>
            <a:pathLst>
              <a:path w="4551680" h="4551680">
                <a:moveTo>
                  <a:pt x="304905" y="3413760"/>
                </a:moveTo>
                <a:cubicBezTo>
                  <a:pt x="-101635" y="2709613"/>
                  <a:pt x="-101635" y="1842067"/>
                  <a:pt x="304905" y="1137920"/>
                </a:cubicBezTo>
                <a:lnTo>
                  <a:pt x="2275840" y="2275840"/>
                </a:lnTo>
                <a:lnTo>
                  <a:pt x="304905" y="3413760"/>
                </a:lnTo>
                <a:close/>
              </a:path>
            </a:pathLst>
          </a:custGeom>
          <a:no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7273" tIns="1852083" rIns="3141726" bIns="1852084" numCol="1" spcCol="1270" anchor="ctr" anchorCtr="0">
            <a:noAutofit/>
          </a:bodyPr>
          <a:lstStyle/>
          <a:p>
            <a:pPr lvl="0" algn="ctr" defTabSz="1289050">
              <a:lnSpc>
                <a:spcPct val="90000"/>
              </a:lnSpc>
              <a:spcBef>
                <a:spcPct val="0"/>
              </a:spcBef>
              <a:spcAft>
                <a:spcPct val="35000"/>
              </a:spcAft>
            </a:pPr>
            <a:endParaRPr lang="pt-BR" sz="2900" kern="1200" dirty="0"/>
          </a:p>
        </p:txBody>
      </p:sp>
      <p:sp>
        <p:nvSpPr>
          <p:cNvPr id="26" name="Forma livre 25"/>
          <p:cNvSpPr/>
          <p:nvPr/>
        </p:nvSpPr>
        <p:spPr>
          <a:xfrm rot="18038804">
            <a:off x="7394398" y="1335706"/>
            <a:ext cx="4551680" cy="4551680"/>
          </a:xfrm>
          <a:custGeom>
            <a:avLst/>
            <a:gdLst>
              <a:gd name="connsiteX0" fmla="*/ 4246775 w 4551680"/>
              <a:gd name="connsiteY0" fmla="*/ 1137920 h 4551680"/>
              <a:gd name="connsiteX1" fmla="*/ 4246775 w 4551680"/>
              <a:gd name="connsiteY1" fmla="*/ 3413760 h 4551680"/>
              <a:gd name="connsiteX2" fmla="*/ 2275840 w 4551680"/>
              <a:gd name="connsiteY2" fmla="*/ 2275840 h 4551680"/>
              <a:gd name="connsiteX3" fmla="*/ 4246775 w 4551680"/>
              <a:gd name="connsiteY3" fmla="*/ 1137920 h 4551680"/>
            </a:gdLst>
            <a:ahLst/>
            <a:cxnLst>
              <a:cxn ang="0">
                <a:pos x="connsiteX0" y="connsiteY0"/>
              </a:cxn>
              <a:cxn ang="0">
                <a:pos x="connsiteX1" y="connsiteY1"/>
              </a:cxn>
              <a:cxn ang="0">
                <a:pos x="connsiteX2" y="connsiteY2"/>
              </a:cxn>
              <a:cxn ang="0">
                <a:pos x="connsiteX3" y="connsiteY3"/>
              </a:cxn>
            </a:cxnLst>
            <a:rect l="l" t="t" r="r" b="b"/>
            <a:pathLst>
              <a:path w="4551680" h="4551680">
                <a:moveTo>
                  <a:pt x="4246775" y="1137920"/>
                </a:moveTo>
                <a:cubicBezTo>
                  <a:pt x="4653315" y="1842067"/>
                  <a:pt x="4653315" y="2709613"/>
                  <a:pt x="4246775" y="3413760"/>
                </a:cubicBezTo>
                <a:lnTo>
                  <a:pt x="2275840" y="2275840"/>
                </a:lnTo>
                <a:lnTo>
                  <a:pt x="4246775" y="1137920"/>
                </a:lnTo>
                <a:close/>
              </a:path>
            </a:pathLst>
          </a:cu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1614" tIns="1871133" rIns="115485" bIns="1871134" numCol="1" spcCol="1270" anchor="ctr" anchorCtr="0">
            <a:noAutofit/>
          </a:bodyPr>
          <a:lstStyle/>
          <a:p>
            <a:pPr lvl="0" algn="ctr" defTabSz="1955800">
              <a:lnSpc>
                <a:spcPct val="90000"/>
              </a:lnSpc>
              <a:spcBef>
                <a:spcPct val="0"/>
              </a:spcBef>
              <a:spcAft>
                <a:spcPct val="35000"/>
              </a:spcAft>
            </a:pPr>
            <a:endParaRPr lang="pt-BR" sz="4400" kern="1200" dirty="0"/>
          </a:p>
        </p:txBody>
      </p:sp>
      <p:sp>
        <p:nvSpPr>
          <p:cNvPr id="28" name="Forma livre 27"/>
          <p:cNvSpPr/>
          <p:nvPr/>
        </p:nvSpPr>
        <p:spPr>
          <a:xfrm rot="10800000">
            <a:off x="5927175" y="189399"/>
            <a:ext cx="6264825" cy="6863473"/>
          </a:xfrm>
          <a:custGeom>
            <a:avLst/>
            <a:gdLst>
              <a:gd name="connsiteX0" fmla="*/ 4246775 w 4551680"/>
              <a:gd name="connsiteY0" fmla="*/ 1137920 h 4551680"/>
              <a:gd name="connsiteX1" fmla="*/ 4246775 w 4551680"/>
              <a:gd name="connsiteY1" fmla="*/ 3413760 h 4551680"/>
              <a:gd name="connsiteX2" fmla="*/ 2275840 w 4551680"/>
              <a:gd name="connsiteY2" fmla="*/ 2275840 h 4551680"/>
              <a:gd name="connsiteX3" fmla="*/ 4246775 w 4551680"/>
              <a:gd name="connsiteY3" fmla="*/ 1137920 h 4551680"/>
            </a:gdLst>
            <a:ahLst/>
            <a:cxnLst>
              <a:cxn ang="0">
                <a:pos x="connsiteX0" y="connsiteY0"/>
              </a:cxn>
              <a:cxn ang="0">
                <a:pos x="connsiteX1" y="connsiteY1"/>
              </a:cxn>
              <a:cxn ang="0">
                <a:pos x="connsiteX2" y="connsiteY2"/>
              </a:cxn>
              <a:cxn ang="0">
                <a:pos x="connsiteX3" y="connsiteY3"/>
              </a:cxn>
            </a:cxnLst>
            <a:rect l="l" t="t" r="r" b="b"/>
            <a:pathLst>
              <a:path w="4551680" h="4551680">
                <a:moveTo>
                  <a:pt x="4246775" y="1137920"/>
                </a:moveTo>
                <a:cubicBezTo>
                  <a:pt x="4653315" y="1842067"/>
                  <a:pt x="4653315" y="2709613"/>
                  <a:pt x="4246775" y="3413760"/>
                </a:cubicBezTo>
                <a:lnTo>
                  <a:pt x="2275840" y="2275840"/>
                </a:lnTo>
                <a:lnTo>
                  <a:pt x="4246775" y="1137920"/>
                </a:lnTo>
                <a:close/>
              </a:path>
            </a:pathLst>
          </a:custGeom>
          <a:no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1614" tIns="1871133" rIns="115485" bIns="1871134" numCol="1" spcCol="1270" anchor="ctr" anchorCtr="0">
            <a:noAutofit/>
          </a:bodyPr>
          <a:lstStyle/>
          <a:p>
            <a:pPr lvl="0" algn="ctr" defTabSz="1955800">
              <a:lnSpc>
                <a:spcPct val="90000"/>
              </a:lnSpc>
              <a:spcBef>
                <a:spcPct val="0"/>
              </a:spcBef>
              <a:spcAft>
                <a:spcPct val="35000"/>
              </a:spcAft>
            </a:pPr>
            <a:endParaRPr lang="pt-BR" sz="4400" kern="1200" dirty="0"/>
          </a:p>
        </p:txBody>
      </p:sp>
      <p:sp>
        <p:nvSpPr>
          <p:cNvPr id="31" name="Forma livre 30"/>
          <p:cNvSpPr/>
          <p:nvPr/>
        </p:nvSpPr>
        <p:spPr>
          <a:xfrm rot="14397398">
            <a:off x="7414496" y="1345296"/>
            <a:ext cx="4551680" cy="4551680"/>
          </a:xfrm>
          <a:custGeom>
            <a:avLst/>
            <a:gdLst>
              <a:gd name="connsiteX0" fmla="*/ 4246775 w 4551680"/>
              <a:gd name="connsiteY0" fmla="*/ 1137920 h 4551680"/>
              <a:gd name="connsiteX1" fmla="*/ 4246775 w 4551680"/>
              <a:gd name="connsiteY1" fmla="*/ 3413760 h 4551680"/>
              <a:gd name="connsiteX2" fmla="*/ 2275840 w 4551680"/>
              <a:gd name="connsiteY2" fmla="*/ 2275840 h 4551680"/>
              <a:gd name="connsiteX3" fmla="*/ 4246775 w 4551680"/>
              <a:gd name="connsiteY3" fmla="*/ 1137920 h 4551680"/>
            </a:gdLst>
            <a:ahLst/>
            <a:cxnLst>
              <a:cxn ang="0">
                <a:pos x="connsiteX0" y="connsiteY0"/>
              </a:cxn>
              <a:cxn ang="0">
                <a:pos x="connsiteX1" y="connsiteY1"/>
              </a:cxn>
              <a:cxn ang="0">
                <a:pos x="connsiteX2" y="connsiteY2"/>
              </a:cxn>
              <a:cxn ang="0">
                <a:pos x="connsiteX3" y="connsiteY3"/>
              </a:cxn>
            </a:cxnLst>
            <a:rect l="l" t="t" r="r" b="b"/>
            <a:pathLst>
              <a:path w="4551680" h="4551680">
                <a:moveTo>
                  <a:pt x="4246775" y="1137920"/>
                </a:moveTo>
                <a:cubicBezTo>
                  <a:pt x="4653315" y="1842067"/>
                  <a:pt x="4653315" y="2709613"/>
                  <a:pt x="4246775" y="3413760"/>
                </a:cubicBezTo>
                <a:lnTo>
                  <a:pt x="2275840" y="2275840"/>
                </a:lnTo>
                <a:lnTo>
                  <a:pt x="4246775" y="1137920"/>
                </a:lnTo>
                <a:close/>
              </a:path>
            </a:pathLst>
          </a:custGeom>
          <a:no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1614" tIns="1871133" rIns="115485" bIns="1871134" numCol="1" spcCol="1270" anchor="ctr" anchorCtr="0">
            <a:noAutofit/>
          </a:bodyPr>
          <a:lstStyle/>
          <a:p>
            <a:pPr lvl="0" algn="ctr" defTabSz="1955800">
              <a:lnSpc>
                <a:spcPct val="90000"/>
              </a:lnSpc>
              <a:spcBef>
                <a:spcPct val="0"/>
              </a:spcBef>
              <a:spcAft>
                <a:spcPct val="35000"/>
              </a:spcAft>
            </a:pPr>
            <a:endParaRPr lang="pt-BR" sz="4400" kern="1200" dirty="0"/>
          </a:p>
        </p:txBody>
      </p:sp>
      <p:sp>
        <p:nvSpPr>
          <p:cNvPr id="33" name="CaixaDeTexto 32"/>
          <p:cNvSpPr txBox="1"/>
          <p:nvPr/>
        </p:nvSpPr>
        <p:spPr>
          <a:xfrm>
            <a:off x="769257" y="750932"/>
            <a:ext cx="4325223" cy="584775"/>
          </a:xfrm>
          <a:prstGeom prst="rect">
            <a:avLst/>
          </a:prstGeom>
          <a:noFill/>
        </p:spPr>
        <p:txBody>
          <a:bodyPr wrap="none" rtlCol="0">
            <a:spAutoFit/>
          </a:bodyPr>
          <a:lstStyle/>
          <a:p>
            <a:r>
              <a:rPr lang="pt-BR" sz="3200" dirty="0" smtClean="0">
                <a:latin typeface="Yu Gothic UI Light" panose="020B0300000000000000" pitchFamily="34" charset="-128"/>
                <a:ea typeface="Yu Gothic UI Light" panose="020B0300000000000000" pitchFamily="34" charset="-128"/>
              </a:rPr>
              <a:t>PROPOSTA /SOLUÇÃO </a:t>
            </a:r>
            <a:endParaRPr lang="pt-BR" sz="3200" dirty="0">
              <a:latin typeface="Yu Gothic UI Light" panose="020B0300000000000000" pitchFamily="34" charset="-128"/>
              <a:ea typeface="Yu Gothic UI Light" panose="020B0300000000000000" pitchFamily="34" charset="-128"/>
            </a:endParaRPr>
          </a:p>
        </p:txBody>
      </p:sp>
      <p:pic>
        <p:nvPicPr>
          <p:cNvPr id="35" name="Gráfico 2" descr="Lâmpada e engrenagem">
            <a:extLst>
              <a:ext uri="{FF2B5EF4-FFF2-40B4-BE49-F238E27FC236}">
                <a16:creationId xmlns="" xmlns:a16="http://schemas.microsoft.com/office/drawing/2014/main" id="{FB650F30-231D-412B-931A-034C69A2F2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551755" y="4440871"/>
            <a:ext cx="1015663" cy="1015663"/>
          </a:xfrm>
          <a:prstGeom prst="rect">
            <a:avLst/>
          </a:prstGeom>
        </p:spPr>
      </p:pic>
      <p:pic>
        <p:nvPicPr>
          <p:cNvPr id="37" name="Imagem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5472" y="1789933"/>
            <a:ext cx="1147189" cy="1147189"/>
          </a:xfrm>
          <a:prstGeom prst="rect">
            <a:avLst/>
          </a:prstGeom>
        </p:spPr>
      </p:pic>
      <p:pic>
        <p:nvPicPr>
          <p:cNvPr id="38" name="Imagem 3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9448" y="3115738"/>
            <a:ext cx="991616" cy="991616"/>
          </a:xfrm>
          <a:prstGeom prst="rect">
            <a:avLst/>
          </a:prstGeom>
        </p:spPr>
      </p:pic>
      <p:pic>
        <p:nvPicPr>
          <p:cNvPr id="40" name="Imagem 3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22503" y="4449972"/>
            <a:ext cx="997460" cy="997460"/>
          </a:xfrm>
          <a:prstGeom prst="rect">
            <a:avLst/>
          </a:prstGeom>
        </p:spPr>
      </p:pic>
      <p:pic>
        <p:nvPicPr>
          <p:cNvPr id="42" name="Imagem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48206" y="1882895"/>
            <a:ext cx="961266" cy="961266"/>
          </a:xfrm>
          <a:prstGeom prst="rect">
            <a:avLst/>
          </a:prstGeom>
        </p:spPr>
      </p:pic>
      <p:pic>
        <p:nvPicPr>
          <p:cNvPr id="43" name="Imagem 4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97743" y="3227185"/>
            <a:ext cx="841379" cy="841379"/>
          </a:xfrm>
          <a:prstGeom prst="rect">
            <a:avLst/>
          </a:prstGeom>
        </p:spPr>
      </p:pic>
      <p:sp>
        <p:nvSpPr>
          <p:cNvPr id="46" name="Retângulo 45"/>
          <p:cNvSpPr/>
          <p:nvPr/>
        </p:nvSpPr>
        <p:spPr>
          <a:xfrm>
            <a:off x="818452" y="1326853"/>
            <a:ext cx="5251640" cy="45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 name="CaixaDeTexto 1"/>
          <p:cNvSpPr txBox="1"/>
          <p:nvPr/>
        </p:nvSpPr>
        <p:spPr>
          <a:xfrm>
            <a:off x="769257" y="1638409"/>
            <a:ext cx="5081256" cy="1477328"/>
          </a:xfrm>
          <a:prstGeom prst="rect">
            <a:avLst/>
          </a:prstGeom>
          <a:noFill/>
        </p:spPr>
        <p:txBody>
          <a:bodyPr wrap="square" rtlCol="0">
            <a:spAutoFit/>
          </a:bodyPr>
          <a:lstStyle/>
          <a:p>
            <a:r>
              <a:rPr lang="pt-BR" dirty="0" smtClean="0">
                <a:latin typeface="Calibri" panose="020F0502020204030204" pitchFamily="34" charset="0"/>
                <a:cs typeface="Calibri" panose="020F0502020204030204" pitchFamily="34" charset="0"/>
              </a:rPr>
              <a:t>A nossa proposta é dar as ferramentas e os conhecimentos para essas pessoas e ensina-las a utilizá-las para suas </a:t>
            </a:r>
            <a:r>
              <a:rPr lang="pt-BR" dirty="0" smtClean="0">
                <a:latin typeface="Calibri" panose="020F0502020204030204" pitchFamily="34" charset="0"/>
                <a:cs typeface="Calibri" panose="020F0502020204030204" pitchFamily="34" charset="0"/>
              </a:rPr>
              <a:t>necessidades, </a:t>
            </a:r>
            <a:r>
              <a:rPr lang="pt-BR" dirty="0" smtClean="0">
                <a:latin typeface="Calibri" panose="020F0502020204030204" pitchFamily="34" charset="0"/>
                <a:cs typeface="Calibri" panose="020F0502020204030204" pitchFamily="34" charset="0"/>
              </a:rPr>
              <a:t>seja </a:t>
            </a:r>
            <a:r>
              <a:rPr lang="pt-BR" dirty="0" smtClean="0">
                <a:latin typeface="Calibri" panose="020F0502020204030204" pitchFamily="34" charset="0"/>
                <a:cs typeface="Calibri" panose="020F0502020204030204" pitchFamily="34" charset="0"/>
              </a:rPr>
              <a:t>investir organizar </a:t>
            </a:r>
            <a:r>
              <a:rPr lang="pt-BR" dirty="0" smtClean="0">
                <a:latin typeface="Calibri" panose="020F0502020204030204" pitchFamily="34" charset="0"/>
                <a:cs typeface="Calibri" panose="020F0502020204030204" pitchFamily="34" charset="0"/>
              </a:rPr>
              <a:t>sua vida financeira ou até ter sua primeira ligação com o mercado financeiro entre outras.</a:t>
            </a:r>
            <a:endParaRPr lang="pt-BR" dirty="0">
              <a:latin typeface="Calibri" panose="020F0502020204030204" pitchFamily="34" charset="0"/>
              <a:cs typeface="Calibri" panose="020F0502020204030204" pitchFamily="34" charset="0"/>
            </a:endParaRPr>
          </a:p>
        </p:txBody>
      </p:sp>
      <p:sp>
        <p:nvSpPr>
          <p:cNvPr id="3" name="CaixaDeTexto 2"/>
          <p:cNvSpPr txBox="1"/>
          <p:nvPr/>
        </p:nvSpPr>
        <p:spPr>
          <a:xfrm>
            <a:off x="736261" y="3227185"/>
            <a:ext cx="4799490" cy="1477328"/>
          </a:xfrm>
          <a:prstGeom prst="rect">
            <a:avLst/>
          </a:prstGeom>
          <a:noFill/>
        </p:spPr>
        <p:txBody>
          <a:bodyPr wrap="square" rtlCol="0">
            <a:spAutoFit/>
          </a:bodyPr>
          <a:lstStyle/>
          <a:p>
            <a:r>
              <a:rPr lang="pt-BR" dirty="0" smtClean="0">
                <a:latin typeface="Calibri" panose="020F0502020204030204" pitchFamily="34" charset="0"/>
                <a:cs typeface="Calibri" panose="020F0502020204030204" pitchFamily="34" charset="0"/>
              </a:rPr>
              <a:t>A solução é tornar a população mais preparada e disposta para esse tipo de tema, incentivar </a:t>
            </a:r>
            <a:r>
              <a:rPr lang="pt-BR" dirty="0">
                <a:latin typeface="Calibri" panose="020F0502020204030204" pitchFamily="34" charset="0"/>
                <a:cs typeface="Calibri" panose="020F0502020204030204" pitchFamily="34" charset="0"/>
              </a:rPr>
              <a:t>pessoas de baixa ou média renda a investir, mesmo que </a:t>
            </a:r>
            <a:r>
              <a:rPr lang="pt-BR" dirty="0" smtClean="0">
                <a:latin typeface="Calibri" panose="020F0502020204030204" pitchFamily="34" charset="0"/>
                <a:cs typeface="Calibri" panose="020F0502020204030204" pitchFamily="34" charset="0"/>
              </a:rPr>
              <a:t>pouco, e também tentar propagar esse conhecimento.</a:t>
            </a:r>
            <a:endParaRPr lang="pt-BR" dirty="0"/>
          </a:p>
        </p:txBody>
      </p:sp>
      <p:sp>
        <p:nvSpPr>
          <p:cNvPr id="19" name="Forma livre 18"/>
          <p:cNvSpPr/>
          <p:nvPr/>
        </p:nvSpPr>
        <p:spPr>
          <a:xfrm>
            <a:off x="252136" y="4789546"/>
            <a:ext cx="7076464" cy="3251186"/>
          </a:xfrm>
          <a:custGeom>
            <a:avLst/>
            <a:gdLst>
              <a:gd name="connsiteX0" fmla="*/ 4399867 w 7076464"/>
              <a:gd name="connsiteY0" fmla="*/ 1661716 h 3251186"/>
              <a:gd name="connsiteX1" fmla="*/ 5314381 w 7076464"/>
              <a:gd name="connsiteY1" fmla="*/ 1661716 h 3251186"/>
              <a:gd name="connsiteX2" fmla="*/ 5707174 w 7076464"/>
              <a:gd name="connsiteY2" fmla="*/ 2447302 h 3251186"/>
              <a:gd name="connsiteX3" fmla="*/ 5314381 w 7076464"/>
              <a:gd name="connsiteY3" fmla="*/ 3232888 h 3251186"/>
              <a:gd name="connsiteX4" fmla="*/ 4399867 w 7076464"/>
              <a:gd name="connsiteY4" fmla="*/ 3232888 h 3251186"/>
              <a:gd name="connsiteX5" fmla="*/ 4007074 w 7076464"/>
              <a:gd name="connsiteY5" fmla="*/ 2447302 h 3251186"/>
              <a:gd name="connsiteX6" fmla="*/ 1745814 w 7076464"/>
              <a:gd name="connsiteY6" fmla="*/ 1643418 h 3251186"/>
              <a:gd name="connsiteX7" fmla="*/ 2617487 w 7076464"/>
              <a:gd name="connsiteY7" fmla="*/ 1643418 h 3251186"/>
              <a:gd name="connsiteX8" fmla="*/ 3019429 w 7076464"/>
              <a:gd name="connsiteY8" fmla="*/ 2447302 h 3251186"/>
              <a:gd name="connsiteX9" fmla="*/ 2617487 w 7076464"/>
              <a:gd name="connsiteY9" fmla="*/ 3251186 h 3251186"/>
              <a:gd name="connsiteX10" fmla="*/ 1745814 w 7076464"/>
              <a:gd name="connsiteY10" fmla="*/ 3251186 h 3251186"/>
              <a:gd name="connsiteX11" fmla="*/ 1343872 w 7076464"/>
              <a:gd name="connsiteY11" fmla="*/ 2447302 h 3251186"/>
              <a:gd name="connsiteX12" fmla="*/ 5773824 w 7076464"/>
              <a:gd name="connsiteY12" fmla="*/ 815267 h 3251186"/>
              <a:gd name="connsiteX13" fmla="*/ 6686935 w 7076464"/>
              <a:gd name="connsiteY13" fmla="*/ 815267 h 3251186"/>
              <a:gd name="connsiteX14" fmla="*/ 7076464 w 7076464"/>
              <a:gd name="connsiteY14" fmla="*/ 1594325 h 3251186"/>
              <a:gd name="connsiteX15" fmla="*/ 6686935 w 7076464"/>
              <a:gd name="connsiteY15" fmla="*/ 2373382 h 3251186"/>
              <a:gd name="connsiteX16" fmla="*/ 5773824 w 7076464"/>
              <a:gd name="connsiteY16" fmla="*/ 2373382 h 3251186"/>
              <a:gd name="connsiteX17" fmla="*/ 5384295 w 7076464"/>
              <a:gd name="connsiteY17" fmla="*/ 1594325 h 3251186"/>
              <a:gd name="connsiteX18" fmla="*/ 392793 w 7076464"/>
              <a:gd name="connsiteY18" fmla="*/ 802210 h 3251186"/>
              <a:gd name="connsiteX19" fmla="*/ 1307307 w 7076464"/>
              <a:gd name="connsiteY19" fmla="*/ 802210 h 3251186"/>
              <a:gd name="connsiteX20" fmla="*/ 1700100 w 7076464"/>
              <a:gd name="connsiteY20" fmla="*/ 1587796 h 3251186"/>
              <a:gd name="connsiteX21" fmla="*/ 1307307 w 7076464"/>
              <a:gd name="connsiteY21" fmla="*/ 2373382 h 3251186"/>
              <a:gd name="connsiteX22" fmla="*/ 392793 w 7076464"/>
              <a:gd name="connsiteY22" fmla="*/ 2373382 h 3251186"/>
              <a:gd name="connsiteX23" fmla="*/ 0 w 7076464"/>
              <a:gd name="connsiteY23" fmla="*/ 1587796 h 3251186"/>
              <a:gd name="connsiteX24" fmla="*/ 3081561 w 7076464"/>
              <a:gd name="connsiteY24" fmla="*/ 800356 h 3251186"/>
              <a:gd name="connsiteX25" fmla="*/ 3933930 w 7076464"/>
              <a:gd name="connsiteY25" fmla="*/ 800356 h 3251186"/>
              <a:gd name="connsiteX26" fmla="*/ 4327186 w 7076464"/>
              <a:gd name="connsiteY26" fmla="*/ 1586869 h 3251186"/>
              <a:gd name="connsiteX27" fmla="*/ 3933930 w 7076464"/>
              <a:gd name="connsiteY27" fmla="*/ 2373382 h 3251186"/>
              <a:gd name="connsiteX28" fmla="*/ 3081561 w 7076464"/>
              <a:gd name="connsiteY28" fmla="*/ 2373382 h 3251186"/>
              <a:gd name="connsiteX29" fmla="*/ 2688304 w 7076464"/>
              <a:gd name="connsiteY29" fmla="*/ 1586869 h 3251186"/>
              <a:gd name="connsiteX30" fmla="*/ 1752485 w 7076464"/>
              <a:gd name="connsiteY30" fmla="*/ 15018 h 3251186"/>
              <a:gd name="connsiteX31" fmla="*/ 2602230 w 7076464"/>
              <a:gd name="connsiteY31" fmla="*/ 15018 h 3251186"/>
              <a:gd name="connsiteX32" fmla="*/ 2994899 w 7076464"/>
              <a:gd name="connsiteY32" fmla="*/ 800356 h 3251186"/>
              <a:gd name="connsiteX33" fmla="*/ 2602230 w 7076464"/>
              <a:gd name="connsiteY33" fmla="*/ 1585694 h 3251186"/>
              <a:gd name="connsiteX34" fmla="*/ 1752485 w 7076464"/>
              <a:gd name="connsiteY34" fmla="*/ 1585694 h 3251186"/>
              <a:gd name="connsiteX35" fmla="*/ 1359816 w 7076464"/>
              <a:gd name="connsiteY35" fmla="*/ 800356 h 3251186"/>
              <a:gd name="connsiteX36" fmla="*/ 4414367 w 7076464"/>
              <a:gd name="connsiteY36" fmla="*/ 0 h 3251186"/>
              <a:gd name="connsiteX37" fmla="*/ 5327478 w 7076464"/>
              <a:gd name="connsiteY37" fmla="*/ 0 h 3251186"/>
              <a:gd name="connsiteX38" fmla="*/ 5717007 w 7076464"/>
              <a:gd name="connsiteY38" fmla="*/ 779058 h 3251186"/>
              <a:gd name="connsiteX39" fmla="*/ 5327478 w 7076464"/>
              <a:gd name="connsiteY39" fmla="*/ 1558115 h 3251186"/>
              <a:gd name="connsiteX40" fmla="*/ 4414367 w 7076464"/>
              <a:gd name="connsiteY40" fmla="*/ 1558115 h 3251186"/>
              <a:gd name="connsiteX41" fmla="*/ 4024838 w 7076464"/>
              <a:gd name="connsiteY41" fmla="*/ 779058 h 3251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076464" h="3251186">
                <a:moveTo>
                  <a:pt x="4399867" y="1661716"/>
                </a:moveTo>
                <a:lnTo>
                  <a:pt x="5314381" y="1661716"/>
                </a:lnTo>
                <a:lnTo>
                  <a:pt x="5707174" y="2447302"/>
                </a:lnTo>
                <a:lnTo>
                  <a:pt x="5314381" y="3232888"/>
                </a:lnTo>
                <a:lnTo>
                  <a:pt x="4399867" y="3232888"/>
                </a:lnTo>
                <a:lnTo>
                  <a:pt x="4007074" y="2447302"/>
                </a:lnTo>
                <a:close/>
                <a:moveTo>
                  <a:pt x="1745814" y="1643418"/>
                </a:moveTo>
                <a:lnTo>
                  <a:pt x="2617487" y="1643418"/>
                </a:lnTo>
                <a:lnTo>
                  <a:pt x="3019429" y="2447302"/>
                </a:lnTo>
                <a:lnTo>
                  <a:pt x="2617487" y="3251186"/>
                </a:lnTo>
                <a:lnTo>
                  <a:pt x="1745814" y="3251186"/>
                </a:lnTo>
                <a:lnTo>
                  <a:pt x="1343872" y="2447302"/>
                </a:lnTo>
                <a:close/>
                <a:moveTo>
                  <a:pt x="5773824" y="815267"/>
                </a:moveTo>
                <a:lnTo>
                  <a:pt x="6686935" y="815267"/>
                </a:lnTo>
                <a:lnTo>
                  <a:pt x="7076464" y="1594325"/>
                </a:lnTo>
                <a:lnTo>
                  <a:pt x="6686935" y="2373382"/>
                </a:lnTo>
                <a:lnTo>
                  <a:pt x="5773824" y="2373382"/>
                </a:lnTo>
                <a:lnTo>
                  <a:pt x="5384295" y="1594325"/>
                </a:lnTo>
                <a:close/>
                <a:moveTo>
                  <a:pt x="392793" y="802210"/>
                </a:moveTo>
                <a:lnTo>
                  <a:pt x="1307307" y="802210"/>
                </a:lnTo>
                <a:lnTo>
                  <a:pt x="1700100" y="1587796"/>
                </a:lnTo>
                <a:lnTo>
                  <a:pt x="1307307" y="2373382"/>
                </a:lnTo>
                <a:lnTo>
                  <a:pt x="392793" y="2373382"/>
                </a:lnTo>
                <a:lnTo>
                  <a:pt x="0" y="1587796"/>
                </a:lnTo>
                <a:close/>
                <a:moveTo>
                  <a:pt x="3081561" y="800356"/>
                </a:moveTo>
                <a:lnTo>
                  <a:pt x="3933930" y="800356"/>
                </a:lnTo>
                <a:lnTo>
                  <a:pt x="4327186" y="1586869"/>
                </a:lnTo>
                <a:lnTo>
                  <a:pt x="3933930" y="2373382"/>
                </a:lnTo>
                <a:lnTo>
                  <a:pt x="3081561" y="2373382"/>
                </a:lnTo>
                <a:lnTo>
                  <a:pt x="2688304" y="1586869"/>
                </a:lnTo>
                <a:close/>
                <a:moveTo>
                  <a:pt x="1752485" y="15018"/>
                </a:moveTo>
                <a:lnTo>
                  <a:pt x="2602230" y="15018"/>
                </a:lnTo>
                <a:lnTo>
                  <a:pt x="2994899" y="800356"/>
                </a:lnTo>
                <a:lnTo>
                  <a:pt x="2602230" y="1585694"/>
                </a:lnTo>
                <a:lnTo>
                  <a:pt x="1752485" y="1585694"/>
                </a:lnTo>
                <a:lnTo>
                  <a:pt x="1359816" y="800356"/>
                </a:lnTo>
                <a:close/>
                <a:moveTo>
                  <a:pt x="4414367" y="0"/>
                </a:moveTo>
                <a:lnTo>
                  <a:pt x="5327478" y="0"/>
                </a:lnTo>
                <a:lnTo>
                  <a:pt x="5717007" y="779058"/>
                </a:lnTo>
                <a:lnTo>
                  <a:pt x="5327478" y="1558115"/>
                </a:lnTo>
                <a:lnTo>
                  <a:pt x="4414367" y="1558115"/>
                </a:lnTo>
                <a:lnTo>
                  <a:pt x="4024838" y="779058"/>
                </a:lnTo>
                <a:close/>
              </a:path>
            </a:pathLst>
          </a:custGeom>
          <a:blipFill dpi="0" rotWithShape="1">
            <a:blip r:embed="rId9">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dirty="0"/>
          </a:p>
        </p:txBody>
      </p:sp>
    </p:spTree>
    <p:extLst>
      <p:ext uri="{BB962C8B-B14F-4D97-AF65-F5344CB8AC3E}">
        <p14:creationId xmlns:p14="http://schemas.microsoft.com/office/powerpoint/2010/main" val="24203588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 calcmode="lin" valueType="num">
                                      <p:cBhvr>
                                        <p:cTn id="9" dur="500" fill="hold"/>
                                        <p:tgtEl>
                                          <p:spTgt spid="28"/>
                                        </p:tgtEl>
                                        <p:attrNameLst>
                                          <p:attrName>style.rotation</p:attrName>
                                        </p:attrNameLst>
                                      </p:cBhvr>
                                      <p:tavLst>
                                        <p:tav tm="0">
                                          <p:val>
                                            <p:fltVal val="90"/>
                                          </p:val>
                                        </p:tav>
                                        <p:tav tm="100000">
                                          <p:val>
                                            <p:fltVal val="0"/>
                                          </p:val>
                                        </p:tav>
                                      </p:tavLst>
                                    </p:anim>
                                    <p:animEffect transition="in" filter="fade">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rma livre 4"/>
          <p:cNvSpPr/>
          <p:nvPr/>
        </p:nvSpPr>
        <p:spPr>
          <a:xfrm>
            <a:off x="7366931" y="1345296"/>
            <a:ext cx="4551680" cy="4551680"/>
          </a:xfrm>
          <a:custGeom>
            <a:avLst/>
            <a:gdLst>
              <a:gd name="connsiteX0" fmla="*/ 4246775 w 4551680"/>
              <a:gd name="connsiteY0" fmla="*/ 1137920 h 4551680"/>
              <a:gd name="connsiteX1" fmla="*/ 4246775 w 4551680"/>
              <a:gd name="connsiteY1" fmla="*/ 3413760 h 4551680"/>
              <a:gd name="connsiteX2" fmla="*/ 2275840 w 4551680"/>
              <a:gd name="connsiteY2" fmla="*/ 2275840 h 4551680"/>
              <a:gd name="connsiteX3" fmla="*/ 4246775 w 4551680"/>
              <a:gd name="connsiteY3" fmla="*/ 1137920 h 4551680"/>
            </a:gdLst>
            <a:ahLst/>
            <a:cxnLst>
              <a:cxn ang="0">
                <a:pos x="connsiteX0" y="connsiteY0"/>
              </a:cxn>
              <a:cxn ang="0">
                <a:pos x="connsiteX1" y="connsiteY1"/>
              </a:cxn>
              <a:cxn ang="0">
                <a:pos x="connsiteX2" y="connsiteY2"/>
              </a:cxn>
              <a:cxn ang="0">
                <a:pos x="connsiteX3" y="connsiteY3"/>
              </a:cxn>
            </a:cxnLst>
            <a:rect l="l" t="t" r="r" b="b"/>
            <a:pathLst>
              <a:path w="4551680" h="4551680">
                <a:moveTo>
                  <a:pt x="4246775" y="1137920"/>
                </a:moveTo>
                <a:cubicBezTo>
                  <a:pt x="4653315" y="1842067"/>
                  <a:pt x="4653315" y="2709613"/>
                  <a:pt x="4246775" y="3413760"/>
                </a:cubicBezTo>
                <a:lnTo>
                  <a:pt x="2275840" y="2275840"/>
                </a:lnTo>
                <a:lnTo>
                  <a:pt x="4246775" y="1137920"/>
                </a:lnTo>
                <a:close/>
              </a:path>
            </a:pathLst>
          </a:custGeom>
          <a:no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1614" tIns="1871133" rIns="115485" bIns="1871134" numCol="1" spcCol="1270" anchor="ctr" anchorCtr="0">
            <a:noAutofit/>
          </a:bodyPr>
          <a:lstStyle/>
          <a:p>
            <a:pPr lvl="0" algn="ctr" defTabSz="1955800">
              <a:lnSpc>
                <a:spcPct val="90000"/>
              </a:lnSpc>
              <a:spcBef>
                <a:spcPct val="0"/>
              </a:spcBef>
              <a:spcAft>
                <a:spcPct val="35000"/>
              </a:spcAft>
            </a:pPr>
            <a:endParaRPr lang="pt-BR" sz="4400" kern="1200" dirty="0"/>
          </a:p>
        </p:txBody>
      </p:sp>
      <p:sp>
        <p:nvSpPr>
          <p:cNvPr id="7" name="Forma livre 6"/>
          <p:cNvSpPr/>
          <p:nvPr/>
        </p:nvSpPr>
        <p:spPr>
          <a:xfrm>
            <a:off x="7394398" y="1363461"/>
            <a:ext cx="4551680" cy="4551680"/>
          </a:xfrm>
          <a:custGeom>
            <a:avLst/>
            <a:gdLst>
              <a:gd name="connsiteX0" fmla="*/ 2275840 w 4551680"/>
              <a:gd name="connsiteY0" fmla="*/ 4551680 h 4551680"/>
              <a:gd name="connsiteX1" fmla="*/ 304905 w 4551680"/>
              <a:gd name="connsiteY1" fmla="*/ 3413760 h 4551680"/>
              <a:gd name="connsiteX2" fmla="*/ 2275840 w 4551680"/>
              <a:gd name="connsiteY2" fmla="*/ 2275840 h 4551680"/>
              <a:gd name="connsiteX3" fmla="*/ 2275840 w 4551680"/>
              <a:gd name="connsiteY3" fmla="*/ 4551680 h 4551680"/>
            </a:gdLst>
            <a:ahLst/>
            <a:cxnLst>
              <a:cxn ang="0">
                <a:pos x="connsiteX0" y="connsiteY0"/>
              </a:cxn>
              <a:cxn ang="0">
                <a:pos x="connsiteX1" y="connsiteY1"/>
              </a:cxn>
              <a:cxn ang="0">
                <a:pos x="connsiteX2" y="connsiteY2"/>
              </a:cxn>
              <a:cxn ang="0">
                <a:pos x="connsiteX3" y="connsiteY3"/>
              </a:cxn>
            </a:cxnLst>
            <a:rect l="l" t="t" r="r" b="b"/>
            <a:pathLst>
              <a:path w="4551680" h="4551680">
                <a:moveTo>
                  <a:pt x="2275840" y="4551680"/>
                </a:moveTo>
                <a:cubicBezTo>
                  <a:pt x="1462761" y="4551680"/>
                  <a:pt x="711444" y="4117907"/>
                  <a:pt x="304905" y="3413760"/>
                </a:cubicBezTo>
                <a:lnTo>
                  <a:pt x="2275840" y="2275840"/>
                </a:lnTo>
                <a:lnTo>
                  <a:pt x="2275840" y="4551680"/>
                </a:lnTo>
                <a:close/>
              </a:path>
            </a:pathLst>
          </a:custGeom>
          <a:no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9189" tIns="3148330" rIns="2384298" bIns="547370" numCol="1" spcCol="1270" anchor="ctr" anchorCtr="0">
            <a:noAutofit/>
          </a:bodyPr>
          <a:lstStyle/>
          <a:p>
            <a:pPr lvl="0" algn="ctr" defTabSz="2089150">
              <a:lnSpc>
                <a:spcPct val="90000"/>
              </a:lnSpc>
              <a:spcBef>
                <a:spcPct val="0"/>
              </a:spcBef>
              <a:spcAft>
                <a:spcPct val="35000"/>
              </a:spcAft>
            </a:pPr>
            <a:endParaRPr lang="pt-BR" sz="4700" kern="1200" dirty="0"/>
          </a:p>
        </p:txBody>
      </p:sp>
      <p:sp>
        <p:nvSpPr>
          <p:cNvPr id="8" name="Forma livre 7"/>
          <p:cNvSpPr/>
          <p:nvPr/>
        </p:nvSpPr>
        <p:spPr>
          <a:xfrm rot="14436260">
            <a:off x="7408140" y="1372035"/>
            <a:ext cx="4551680" cy="4551680"/>
          </a:xfrm>
          <a:custGeom>
            <a:avLst/>
            <a:gdLst>
              <a:gd name="connsiteX0" fmla="*/ 304905 w 4551680"/>
              <a:gd name="connsiteY0" fmla="*/ 3413760 h 4551680"/>
              <a:gd name="connsiteX1" fmla="*/ 304905 w 4551680"/>
              <a:gd name="connsiteY1" fmla="*/ 1137920 h 4551680"/>
              <a:gd name="connsiteX2" fmla="*/ 2275840 w 4551680"/>
              <a:gd name="connsiteY2" fmla="*/ 2275840 h 4551680"/>
              <a:gd name="connsiteX3" fmla="*/ 304905 w 4551680"/>
              <a:gd name="connsiteY3" fmla="*/ 3413760 h 4551680"/>
            </a:gdLst>
            <a:ahLst/>
            <a:cxnLst>
              <a:cxn ang="0">
                <a:pos x="connsiteX0" y="connsiteY0"/>
              </a:cxn>
              <a:cxn ang="0">
                <a:pos x="connsiteX1" y="connsiteY1"/>
              </a:cxn>
              <a:cxn ang="0">
                <a:pos x="connsiteX2" y="connsiteY2"/>
              </a:cxn>
              <a:cxn ang="0">
                <a:pos x="connsiteX3" y="connsiteY3"/>
              </a:cxn>
            </a:cxnLst>
            <a:rect l="l" t="t" r="r" b="b"/>
            <a:pathLst>
              <a:path w="4551680" h="4551680">
                <a:moveTo>
                  <a:pt x="304905" y="3413760"/>
                </a:moveTo>
                <a:cubicBezTo>
                  <a:pt x="-101635" y="2709613"/>
                  <a:pt x="-101635" y="1842067"/>
                  <a:pt x="304905" y="1137920"/>
                </a:cubicBezTo>
                <a:lnTo>
                  <a:pt x="2275840" y="2275840"/>
                </a:lnTo>
                <a:lnTo>
                  <a:pt x="304905" y="3413760"/>
                </a:lnTo>
                <a:close/>
              </a:path>
            </a:pathLst>
          </a:custGeom>
          <a:no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7273" tIns="1852083" rIns="3141726" bIns="1852084" numCol="1" spcCol="1270" anchor="ctr" anchorCtr="0">
            <a:noAutofit/>
          </a:bodyPr>
          <a:lstStyle/>
          <a:p>
            <a:pPr lvl="0" algn="ctr" defTabSz="1289050">
              <a:lnSpc>
                <a:spcPct val="90000"/>
              </a:lnSpc>
              <a:spcBef>
                <a:spcPct val="0"/>
              </a:spcBef>
              <a:spcAft>
                <a:spcPct val="35000"/>
              </a:spcAft>
            </a:pPr>
            <a:endParaRPr lang="pt-BR" sz="2900" kern="1200" dirty="0"/>
          </a:p>
        </p:txBody>
      </p:sp>
      <p:sp>
        <p:nvSpPr>
          <p:cNvPr id="26" name="Forma livre 25"/>
          <p:cNvSpPr/>
          <p:nvPr/>
        </p:nvSpPr>
        <p:spPr>
          <a:xfrm rot="18038804">
            <a:off x="7394398" y="1335706"/>
            <a:ext cx="4551680" cy="4551680"/>
          </a:xfrm>
          <a:custGeom>
            <a:avLst/>
            <a:gdLst>
              <a:gd name="connsiteX0" fmla="*/ 4246775 w 4551680"/>
              <a:gd name="connsiteY0" fmla="*/ 1137920 h 4551680"/>
              <a:gd name="connsiteX1" fmla="*/ 4246775 w 4551680"/>
              <a:gd name="connsiteY1" fmla="*/ 3413760 h 4551680"/>
              <a:gd name="connsiteX2" fmla="*/ 2275840 w 4551680"/>
              <a:gd name="connsiteY2" fmla="*/ 2275840 h 4551680"/>
              <a:gd name="connsiteX3" fmla="*/ 4246775 w 4551680"/>
              <a:gd name="connsiteY3" fmla="*/ 1137920 h 4551680"/>
            </a:gdLst>
            <a:ahLst/>
            <a:cxnLst>
              <a:cxn ang="0">
                <a:pos x="connsiteX0" y="connsiteY0"/>
              </a:cxn>
              <a:cxn ang="0">
                <a:pos x="connsiteX1" y="connsiteY1"/>
              </a:cxn>
              <a:cxn ang="0">
                <a:pos x="connsiteX2" y="connsiteY2"/>
              </a:cxn>
              <a:cxn ang="0">
                <a:pos x="connsiteX3" y="connsiteY3"/>
              </a:cxn>
            </a:cxnLst>
            <a:rect l="l" t="t" r="r" b="b"/>
            <a:pathLst>
              <a:path w="4551680" h="4551680">
                <a:moveTo>
                  <a:pt x="4246775" y="1137920"/>
                </a:moveTo>
                <a:cubicBezTo>
                  <a:pt x="4653315" y="1842067"/>
                  <a:pt x="4653315" y="2709613"/>
                  <a:pt x="4246775" y="3413760"/>
                </a:cubicBezTo>
                <a:lnTo>
                  <a:pt x="2275840" y="2275840"/>
                </a:lnTo>
                <a:lnTo>
                  <a:pt x="4246775" y="1137920"/>
                </a:lnTo>
                <a:close/>
              </a:path>
            </a:pathLst>
          </a:cu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1614" tIns="1871133" rIns="115485" bIns="1871134" numCol="1" spcCol="1270" anchor="ctr" anchorCtr="0">
            <a:noAutofit/>
          </a:bodyPr>
          <a:lstStyle/>
          <a:p>
            <a:pPr lvl="0" algn="ctr" defTabSz="1955800">
              <a:lnSpc>
                <a:spcPct val="90000"/>
              </a:lnSpc>
              <a:spcBef>
                <a:spcPct val="0"/>
              </a:spcBef>
              <a:spcAft>
                <a:spcPct val="35000"/>
              </a:spcAft>
            </a:pPr>
            <a:endParaRPr lang="pt-BR" sz="4400" kern="1200" dirty="0"/>
          </a:p>
        </p:txBody>
      </p:sp>
      <p:sp>
        <p:nvSpPr>
          <p:cNvPr id="28" name="Forma livre 27"/>
          <p:cNvSpPr/>
          <p:nvPr/>
        </p:nvSpPr>
        <p:spPr>
          <a:xfrm rot="10800000">
            <a:off x="5927175" y="189399"/>
            <a:ext cx="6264825" cy="6863473"/>
          </a:xfrm>
          <a:custGeom>
            <a:avLst/>
            <a:gdLst>
              <a:gd name="connsiteX0" fmla="*/ 4246775 w 4551680"/>
              <a:gd name="connsiteY0" fmla="*/ 1137920 h 4551680"/>
              <a:gd name="connsiteX1" fmla="*/ 4246775 w 4551680"/>
              <a:gd name="connsiteY1" fmla="*/ 3413760 h 4551680"/>
              <a:gd name="connsiteX2" fmla="*/ 2275840 w 4551680"/>
              <a:gd name="connsiteY2" fmla="*/ 2275840 h 4551680"/>
              <a:gd name="connsiteX3" fmla="*/ 4246775 w 4551680"/>
              <a:gd name="connsiteY3" fmla="*/ 1137920 h 4551680"/>
            </a:gdLst>
            <a:ahLst/>
            <a:cxnLst>
              <a:cxn ang="0">
                <a:pos x="connsiteX0" y="connsiteY0"/>
              </a:cxn>
              <a:cxn ang="0">
                <a:pos x="connsiteX1" y="connsiteY1"/>
              </a:cxn>
              <a:cxn ang="0">
                <a:pos x="connsiteX2" y="connsiteY2"/>
              </a:cxn>
              <a:cxn ang="0">
                <a:pos x="connsiteX3" y="connsiteY3"/>
              </a:cxn>
            </a:cxnLst>
            <a:rect l="l" t="t" r="r" b="b"/>
            <a:pathLst>
              <a:path w="4551680" h="4551680">
                <a:moveTo>
                  <a:pt x="4246775" y="1137920"/>
                </a:moveTo>
                <a:cubicBezTo>
                  <a:pt x="4653315" y="1842067"/>
                  <a:pt x="4653315" y="2709613"/>
                  <a:pt x="4246775" y="3413760"/>
                </a:cubicBezTo>
                <a:lnTo>
                  <a:pt x="2275840" y="2275840"/>
                </a:lnTo>
                <a:lnTo>
                  <a:pt x="4246775" y="1137920"/>
                </a:lnTo>
                <a:close/>
              </a:path>
            </a:pathLst>
          </a:custGeom>
          <a:no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1614" tIns="1871133" rIns="115485" bIns="1871134" numCol="1" spcCol="1270" anchor="ctr" anchorCtr="0">
            <a:noAutofit/>
          </a:bodyPr>
          <a:lstStyle/>
          <a:p>
            <a:pPr lvl="0" algn="ctr" defTabSz="1955800">
              <a:lnSpc>
                <a:spcPct val="90000"/>
              </a:lnSpc>
              <a:spcBef>
                <a:spcPct val="0"/>
              </a:spcBef>
              <a:spcAft>
                <a:spcPct val="35000"/>
              </a:spcAft>
            </a:pPr>
            <a:endParaRPr lang="pt-BR" sz="4400" kern="1200" dirty="0"/>
          </a:p>
        </p:txBody>
      </p:sp>
      <p:sp>
        <p:nvSpPr>
          <p:cNvPr id="31" name="Forma livre 30"/>
          <p:cNvSpPr/>
          <p:nvPr/>
        </p:nvSpPr>
        <p:spPr>
          <a:xfrm rot="14397398">
            <a:off x="7414496" y="1345296"/>
            <a:ext cx="4551680" cy="4551680"/>
          </a:xfrm>
          <a:custGeom>
            <a:avLst/>
            <a:gdLst>
              <a:gd name="connsiteX0" fmla="*/ 4246775 w 4551680"/>
              <a:gd name="connsiteY0" fmla="*/ 1137920 h 4551680"/>
              <a:gd name="connsiteX1" fmla="*/ 4246775 w 4551680"/>
              <a:gd name="connsiteY1" fmla="*/ 3413760 h 4551680"/>
              <a:gd name="connsiteX2" fmla="*/ 2275840 w 4551680"/>
              <a:gd name="connsiteY2" fmla="*/ 2275840 h 4551680"/>
              <a:gd name="connsiteX3" fmla="*/ 4246775 w 4551680"/>
              <a:gd name="connsiteY3" fmla="*/ 1137920 h 4551680"/>
            </a:gdLst>
            <a:ahLst/>
            <a:cxnLst>
              <a:cxn ang="0">
                <a:pos x="connsiteX0" y="connsiteY0"/>
              </a:cxn>
              <a:cxn ang="0">
                <a:pos x="connsiteX1" y="connsiteY1"/>
              </a:cxn>
              <a:cxn ang="0">
                <a:pos x="connsiteX2" y="connsiteY2"/>
              </a:cxn>
              <a:cxn ang="0">
                <a:pos x="connsiteX3" y="connsiteY3"/>
              </a:cxn>
            </a:cxnLst>
            <a:rect l="l" t="t" r="r" b="b"/>
            <a:pathLst>
              <a:path w="4551680" h="4551680">
                <a:moveTo>
                  <a:pt x="4246775" y="1137920"/>
                </a:moveTo>
                <a:cubicBezTo>
                  <a:pt x="4653315" y="1842067"/>
                  <a:pt x="4653315" y="2709613"/>
                  <a:pt x="4246775" y="3413760"/>
                </a:cubicBezTo>
                <a:lnTo>
                  <a:pt x="2275840" y="2275840"/>
                </a:lnTo>
                <a:lnTo>
                  <a:pt x="4246775" y="1137920"/>
                </a:lnTo>
                <a:close/>
              </a:path>
            </a:pathLst>
          </a:custGeom>
          <a:no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1614" tIns="1871133" rIns="115485" bIns="1871134" numCol="1" spcCol="1270" anchor="ctr" anchorCtr="0">
            <a:noAutofit/>
          </a:bodyPr>
          <a:lstStyle/>
          <a:p>
            <a:pPr lvl="0" algn="ctr" defTabSz="1955800">
              <a:lnSpc>
                <a:spcPct val="90000"/>
              </a:lnSpc>
              <a:spcBef>
                <a:spcPct val="0"/>
              </a:spcBef>
              <a:spcAft>
                <a:spcPct val="35000"/>
              </a:spcAft>
            </a:pPr>
            <a:endParaRPr lang="pt-BR" sz="4400" kern="1200" dirty="0"/>
          </a:p>
        </p:txBody>
      </p:sp>
      <p:sp>
        <p:nvSpPr>
          <p:cNvPr id="33" name="CaixaDeTexto 32"/>
          <p:cNvSpPr txBox="1"/>
          <p:nvPr/>
        </p:nvSpPr>
        <p:spPr>
          <a:xfrm>
            <a:off x="693930" y="698915"/>
            <a:ext cx="7154523" cy="584775"/>
          </a:xfrm>
          <a:prstGeom prst="rect">
            <a:avLst/>
          </a:prstGeom>
          <a:noFill/>
        </p:spPr>
        <p:txBody>
          <a:bodyPr wrap="none" rtlCol="0">
            <a:spAutoFit/>
          </a:bodyPr>
          <a:lstStyle/>
          <a:p>
            <a:r>
              <a:rPr lang="pt-BR" sz="3200" dirty="0">
                <a:latin typeface="Yu Gothic UI Light" panose="020B0300000000000000" pitchFamily="34" charset="-128"/>
                <a:ea typeface="Yu Gothic UI Light" panose="020B0300000000000000" pitchFamily="34" charset="-128"/>
              </a:rPr>
              <a:t>HISTÓRIAS DE USUÁRIOS E REQUISITOS</a:t>
            </a:r>
          </a:p>
        </p:txBody>
      </p:sp>
      <p:pic>
        <p:nvPicPr>
          <p:cNvPr id="35" name="Gráfico 2" descr="Lâmpada e engrenagem">
            <a:extLst>
              <a:ext uri="{FF2B5EF4-FFF2-40B4-BE49-F238E27FC236}">
                <a16:creationId xmlns="" xmlns:a16="http://schemas.microsoft.com/office/drawing/2014/main" id="{FB650F30-231D-412B-931A-034C69A2F2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551755" y="4440871"/>
            <a:ext cx="1015663" cy="1015663"/>
          </a:xfrm>
          <a:prstGeom prst="rect">
            <a:avLst/>
          </a:prstGeom>
        </p:spPr>
      </p:pic>
      <p:pic>
        <p:nvPicPr>
          <p:cNvPr id="37" name="Imagem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97676" y="1841270"/>
            <a:ext cx="1147189" cy="1147189"/>
          </a:xfrm>
          <a:prstGeom prst="rect">
            <a:avLst/>
          </a:prstGeom>
        </p:spPr>
      </p:pic>
      <p:pic>
        <p:nvPicPr>
          <p:cNvPr id="38" name="Imagem 3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00903" y="1841270"/>
            <a:ext cx="991616" cy="991616"/>
          </a:xfrm>
          <a:prstGeom prst="rect">
            <a:avLst/>
          </a:prstGeom>
        </p:spPr>
      </p:pic>
      <p:pic>
        <p:nvPicPr>
          <p:cNvPr id="40" name="Imagem 3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72540" y="4377341"/>
            <a:ext cx="997460" cy="997460"/>
          </a:xfrm>
          <a:prstGeom prst="rect">
            <a:avLst/>
          </a:prstGeom>
        </p:spPr>
      </p:pic>
      <p:pic>
        <p:nvPicPr>
          <p:cNvPr id="42" name="Imagem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99673" y="3140503"/>
            <a:ext cx="961266" cy="961266"/>
          </a:xfrm>
          <a:prstGeom prst="rect">
            <a:avLst/>
          </a:prstGeom>
        </p:spPr>
      </p:pic>
      <p:pic>
        <p:nvPicPr>
          <p:cNvPr id="43" name="Imagem 4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82049" y="3190856"/>
            <a:ext cx="841379" cy="841379"/>
          </a:xfrm>
          <a:prstGeom prst="rect">
            <a:avLst/>
          </a:prstGeom>
        </p:spPr>
      </p:pic>
      <p:sp>
        <p:nvSpPr>
          <p:cNvPr id="46" name="Retângulo 45"/>
          <p:cNvSpPr/>
          <p:nvPr/>
        </p:nvSpPr>
        <p:spPr>
          <a:xfrm>
            <a:off x="704240" y="1446912"/>
            <a:ext cx="5251640" cy="45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CaixaDeTexto 8"/>
          <p:cNvSpPr txBox="1"/>
          <p:nvPr/>
        </p:nvSpPr>
        <p:spPr>
          <a:xfrm>
            <a:off x="691824" y="1540224"/>
            <a:ext cx="4237998" cy="2585323"/>
          </a:xfrm>
          <a:prstGeom prst="rect">
            <a:avLst/>
          </a:prstGeom>
          <a:noFill/>
        </p:spPr>
        <p:txBody>
          <a:bodyPr wrap="square" rtlCol="0">
            <a:spAutoFit/>
          </a:bodyPr>
          <a:lstStyle/>
          <a:p>
            <a:r>
              <a:rPr lang="pt-BR" dirty="0" smtClean="0">
                <a:latin typeface="Calibri" panose="020F0502020204030204" pitchFamily="34" charset="0"/>
                <a:cs typeface="Calibri" panose="020F0502020204030204" pitchFamily="34" charset="0"/>
              </a:rPr>
              <a:t>Os nossos usuários são pessoas  ligadas pelas suas dificuldades financeiras, com objetivo comum de melhorar suas vidas, como por exemplo Juliana Teixeira Alves  uma universitária que busca sua independência financeira de sua família e tem como objetivo de formar em seu curso de administração se tornando alguém mais independente.</a:t>
            </a:r>
            <a:endParaRPr lang="pt-BR" dirty="0">
              <a:latin typeface="Calibri" panose="020F0502020204030204" pitchFamily="34" charset="0"/>
              <a:cs typeface="Calibri" panose="020F0502020204030204" pitchFamily="34" charset="0"/>
            </a:endParaRPr>
          </a:p>
        </p:txBody>
      </p:sp>
      <p:sp>
        <p:nvSpPr>
          <p:cNvPr id="20" name="Forma livre 19"/>
          <p:cNvSpPr/>
          <p:nvPr/>
        </p:nvSpPr>
        <p:spPr>
          <a:xfrm>
            <a:off x="313513" y="4696781"/>
            <a:ext cx="7076464" cy="3251186"/>
          </a:xfrm>
          <a:custGeom>
            <a:avLst/>
            <a:gdLst>
              <a:gd name="connsiteX0" fmla="*/ 4399867 w 7076464"/>
              <a:gd name="connsiteY0" fmla="*/ 1661716 h 3251186"/>
              <a:gd name="connsiteX1" fmla="*/ 5314381 w 7076464"/>
              <a:gd name="connsiteY1" fmla="*/ 1661716 h 3251186"/>
              <a:gd name="connsiteX2" fmla="*/ 5707174 w 7076464"/>
              <a:gd name="connsiteY2" fmla="*/ 2447302 h 3251186"/>
              <a:gd name="connsiteX3" fmla="*/ 5314381 w 7076464"/>
              <a:gd name="connsiteY3" fmla="*/ 3232888 h 3251186"/>
              <a:gd name="connsiteX4" fmla="*/ 4399867 w 7076464"/>
              <a:gd name="connsiteY4" fmla="*/ 3232888 h 3251186"/>
              <a:gd name="connsiteX5" fmla="*/ 4007074 w 7076464"/>
              <a:gd name="connsiteY5" fmla="*/ 2447302 h 3251186"/>
              <a:gd name="connsiteX6" fmla="*/ 1745814 w 7076464"/>
              <a:gd name="connsiteY6" fmla="*/ 1643418 h 3251186"/>
              <a:gd name="connsiteX7" fmla="*/ 2617487 w 7076464"/>
              <a:gd name="connsiteY7" fmla="*/ 1643418 h 3251186"/>
              <a:gd name="connsiteX8" fmla="*/ 3019429 w 7076464"/>
              <a:gd name="connsiteY8" fmla="*/ 2447302 h 3251186"/>
              <a:gd name="connsiteX9" fmla="*/ 2617487 w 7076464"/>
              <a:gd name="connsiteY9" fmla="*/ 3251186 h 3251186"/>
              <a:gd name="connsiteX10" fmla="*/ 1745814 w 7076464"/>
              <a:gd name="connsiteY10" fmla="*/ 3251186 h 3251186"/>
              <a:gd name="connsiteX11" fmla="*/ 1343872 w 7076464"/>
              <a:gd name="connsiteY11" fmla="*/ 2447302 h 3251186"/>
              <a:gd name="connsiteX12" fmla="*/ 5773824 w 7076464"/>
              <a:gd name="connsiteY12" fmla="*/ 815267 h 3251186"/>
              <a:gd name="connsiteX13" fmla="*/ 6686935 w 7076464"/>
              <a:gd name="connsiteY13" fmla="*/ 815267 h 3251186"/>
              <a:gd name="connsiteX14" fmla="*/ 7076464 w 7076464"/>
              <a:gd name="connsiteY14" fmla="*/ 1594325 h 3251186"/>
              <a:gd name="connsiteX15" fmla="*/ 6686935 w 7076464"/>
              <a:gd name="connsiteY15" fmla="*/ 2373382 h 3251186"/>
              <a:gd name="connsiteX16" fmla="*/ 5773824 w 7076464"/>
              <a:gd name="connsiteY16" fmla="*/ 2373382 h 3251186"/>
              <a:gd name="connsiteX17" fmla="*/ 5384295 w 7076464"/>
              <a:gd name="connsiteY17" fmla="*/ 1594325 h 3251186"/>
              <a:gd name="connsiteX18" fmla="*/ 392793 w 7076464"/>
              <a:gd name="connsiteY18" fmla="*/ 802210 h 3251186"/>
              <a:gd name="connsiteX19" fmla="*/ 1307307 w 7076464"/>
              <a:gd name="connsiteY19" fmla="*/ 802210 h 3251186"/>
              <a:gd name="connsiteX20" fmla="*/ 1700100 w 7076464"/>
              <a:gd name="connsiteY20" fmla="*/ 1587796 h 3251186"/>
              <a:gd name="connsiteX21" fmla="*/ 1307307 w 7076464"/>
              <a:gd name="connsiteY21" fmla="*/ 2373382 h 3251186"/>
              <a:gd name="connsiteX22" fmla="*/ 392793 w 7076464"/>
              <a:gd name="connsiteY22" fmla="*/ 2373382 h 3251186"/>
              <a:gd name="connsiteX23" fmla="*/ 0 w 7076464"/>
              <a:gd name="connsiteY23" fmla="*/ 1587796 h 3251186"/>
              <a:gd name="connsiteX24" fmla="*/ 3081561 w 7076464"/>
              <a:gd name="connsiteY24" fmla="*/ 800356 h 3251186"/>
              <a:gd name="connsiteX25" fmla="*/ 3933930 w 7076464"/>
              <a:gd name="connsiteY25" fmla="*/ 800356 h 3251186"/>
              <a:gd name="connsiteX26" fmla="*/ 4327186 w 7076464"/>
              <a:gd name="connsiteY26" fmla="*/ 1586869 h 3251186"/>
              <a:gd name="connsiteX27" fmla="*/ 3933930 w 7076464"/>
              <a:gd name="connsiteY27" fmla="*/ 2373382 h 3251186"/>
              <a:gd name="connsiteX28" fmla="*/ 3081561 w 7076464"/>
              <a:gd name="connsiteY28" fmla="*/ 2373382 h 3251186"/>
              <a:gd name="connsiteX29" fmla="*/ 2688304 w 7076464"/>
              <a:gd name="connsiteY29" fmla="*/ 1586869 h 3251186"/>
              <a:gd name="connsiteX30" fmla="*/ 1752485 w 7076464"/>
              <a:gd name="connsiteY30" fmla="*/ 15018 h 3251186"/>
              <a:gd name="connsiteX31" fmla="*/ 2602230 w 7076464"/>
              <a:gd name="connsiteY31" fmla="*/ 15018 h 3251186"/>
              <a:gd name="connsiteX32" fmla="*/ 2994899 w 7076464"/>
              <a:gd name="connsiteY32" fmla="*/ 800356 h 3251186"/>
              <a:gd name="connsiteX33" fmla="*/ 2602230 w 7076464"/>
              <a:gd name="connsiteY33" fmla="*/ 1585694 h 3251186"/>
              <a:gd name="connsiteX34" fmla="*/ 1752485 w 7076464"/>
              <a:gd name="connsiteY34" fmla="*/ 1585694 h 3251186"/>
              <a:gd name="connsiteX35" fmla="*/ 1359816 w 7076464"/>
              <a:gd name="connsiteY35" fmla="*/ 800356 h 3251186"/>
              <a:gd name="connsiteX36" fmla="*/ 4414367 w 7076464"/>
              <a:gd name="connsiteY36" fmla="*/ 0 h 3251186"/>
              <a:gd name="connsiteX37" fmla="*/ 5327478 w 7076464"/>
              <a:gd name="connsiteY37" fmla="*/ 0 h 3251186"/>
              <a:gd name="connsiteX38" fmla="*/ 5717007 w 7076464"/>
              <a:gd name="connsiteY38" fmla="*/ 779058 h 3251186"/>
              <a:gd name="connsiteX39" fmla="*/ 5327478 w 7076464"/>
              <a:gd name="connsiteY39" fmla="*/ 1558115 h 3251186"/>
              <a:gd name="connsiteX40" fmla="*/ 4414367 w 7076464"/>
              <a:gd name="connsiteY40" fmla="*/ 1558115 h 3251186"/>
              <a:gd name="connsiteX41" fmla="*/ 4024838 w 7076464"/>
              <a:gd name="connsiteY41" fmla="*/ 779058 h 3251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076464" h="3251186">
                <a:moveTo>
                  <a:pt x="4399867" y="1661716"/>
                </a:moveTo>
                <a:lnTo>
                  <a:pt x="5314381" y="1661716"/>
                </a:lnTo>
                <a:lnTo>
                  <a:pt x="5707174" y="2447302"/>
                </a:lnTo>
                <a:lnTo>
                  <a:pt x="5314381" y="3232888"/>
                </a:lnTo>
                <a:lnTo>
                  <a:pt x="4399867" y="3232888"/>
                </a:lnTo>
                <a:lnTo>
                  <a:pt x="4007074" y="2447302"/>
                </a:lnTo>
                <a:close/>
                <a:moveTo>
                  <a:pt x="1745814" y="1643418"/>
                </a:moveTo>
                <a:lnTo>
                  <a:pt x="2617487" y="1643418"/>
                </a:lnTo>
                <a:lnTo>
                  <a:pt x="3019429" y="2447302"/>
                </a:lnTo>
                <a:lnTo>
                  <a:pt x="2617487" y="3251186"/>
                </a:lnTo>
                <a:lnTo>
                  <a:pt x="1745814" y="3251186"/>
                </a:lnTo>
                <a:lnTo>
                  <a:pt x="1343872" y="2447302"/>
                </a:lnTo>
                <a:close/>
                <a:moveTo>
                  <a:pt x="5773824" y="815267"/>
                </a:moveTo>
                <a:lnTo>
                  <a:pt x="6686935" y="815267"/>
                </a:lnTo>
                <a:lnTo>
                  <a:pt x="7076464" y="1594325"/>
                </a:lnTo>
                <a:lnTo>
                  <a:pt x="6686935" y="2373382"/>
                </a:lnTo>
                <a:lnTo>
                  <a:pt x="5773824" y="2373382"/>
                </a:lnTo>
                <a:lnTo>
                  <a:pt x="5384295" y="1594325"/>
                </a:lnTo>
                <a:close/>
                <a:moveTo>
                  <a:pt x="392793" y="802210"/>
                </a:moveTo>
                <a:lnTo>
                  <a:pt x="1307307" y="802210"/>
                </a:lnTo>
                <a:lnTo>
                  <a:pt x="1700100" y="1587796"/>
                </a:lnTo>
                <a:lnTo>
                  <a:pt x="1307307" y="2373382"/>
                </a:lnTo>
                <a:lnTo>
                  <a:pt x="392793" y="2373382"/>
                </a:lnTo>
                <a:lnTo>
                  <a:pt x="0" y="1587796"/>
                </a:lnTo>
                <a:close/>
                <a:moveTo>
                  <a:pt x="3081561" y="800356"/>
                </a:moveTo>
                <a:lnTo>
                  <a:pt x="3933930" y="800356"/>
                </a:lnTo>
                <a:lnTo>
                  <a:pt x="4327186" y="1586869"/>
                </a:lnTo>
                <a:lnTo>
                  <a:pt x="3933930" y="2373382"/>
                </a:lnTo>
                <a:lnTo>
                  <a:pt x="3081561" y="2373382"/>
                </a:lnTo>
                <a:lnTo>
                  <a:pt x="2688304" y="1586869"/>
                </a:lnTo>
                <a:close/>
                <a:moveTo>
                  <a:pt x="1752485" y="15018"/>
                </a:moveTo>
                <a:lnTo>
                  <a:pt x="2602230" y="15018"/>
                </a:lnTo>
                <a:lnTo>
                  <a:pt x="2994899" y="800356"/>
                </a:lnTo>
                <a:lnTo>
                  <a:pt x="2602230" y="1585694"/>
                </a:lnTo>
                <a:lnTo>
                  <a:pt x="1752485" y="1585694"/>
                </a:lnTo>
                <a:lnTo>
                  <a:pt x="1359816" y="800356"/>
                </a:lnTo>
                <a:close/>
                <a:moveTo>
                  <a:pt x="4414367" y="0"/>
                </a:moveTo>
                <a:lnTo>
                  <a:pt x="5327478" y="0"/>
                </a:lnTo>
                <a:lnTo>
                  <a:pt x="5717007" y="779058"/>
                </a:lnTo>
                <a:lnTo>
                  <a:pt x="5327478" y="1558115"/>
                </a:lnTo>
                <a:lnTo>
                  <a:pt x="4414367" y="1558115"/>
                </a:lnTo>
                <a:lnTo>
                  <a:pt x="4024838" y="779058"/>
                </a:lnTo>
                <a:close/>
              </a:path>
            </a:pathLst>
          </a:custGeom>
          <a:blipFill dpi="0" rotWithShape="1">
            <a:blip r:embed="rId9">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dirty="0"/>
          </a:p>
        </p:txBody>
      </p:sp>
    </p:spTree>
    <p:extLst>
      <p:ext uri="{BB962C8B-B14F-4D97-AF65-F5344CB8AC3E}">
        <p14:creationId xmlns:p14="http://schemas.microsoft.com/office/powerpoint/2010/main" val="371674338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 calcmode="lin" valueType="num">
                                      <p:cBhvr>
                                        <p:cTn id="9" dur="500" fill="hold"/>
                                        <p:tgtEl>
                                          <p:spTgt spid="28"/>
                                        </p:tgtEl>
                                        <p:attrNameLst>
                                          <p:attrName>style.rotation</p:attrName>
                                        </p:attrNameLst>
                                      </p:cBhvr>
                                      <p:tavLst>
                                        <p:tav tm="0">
                                          <p:val>
                                            <p:fltVal val="90"/>
                                          </p:val>
                                        </p:tav>
                                        <p:tav tm="100000">
                                          <p:val>
                                            <p:fltVal val="0"/>
                                          </p:val>
                                        </p:tav>
                                      </p:tavLst>
                                    </p:anim>
                                    <p:animEffect transition="in" filter="fade">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rma livre 4"/>
          <p:cNvSpPr/>
          <p:nvPr/>
        </p:nvSpPr>
        <p:spPr>
          <a:xfrm>
            <a:off x="7366931" y="1345296"/>
            <a:ext cx="4551680" cy="4551680"/>
          </a:xfrm>
          <a:custGeom>
            <a:avLst/>
            <a:gdLst>
              <a:gd name="connsiteX0" fmla="*/ 4246775 w 4551680"/>
              <a:gd name="connsiteY0" fmla="*/ 1137920 h 4551680"/>
              <a:gd name="connsiteX1" fmla="*/ 4246775 w 4551680"/>
              <a:gd name="connsiteY1" fmla="*/ 3413760 h 4551680"/>
              <a:gd name="connsiteX2" fmla="*/ 2275840 w 4551680"/>
              <a:gd name="connsiteY2" fmla="*/ 2275840 h 4551680"/>
              <a:gd name="connsiteX3" fmla="*/ 4246775 w 4551680"/>
              <a:gd name="connsiteY3" fmla="*/ 1137920 h 4551680"/>
            </a:gdLst>
            <a:ahLst/>
            <a:cxnLst>
              <a:cxn ang="0">
                <a:pos x="connsiteX0" y="connsiteY0"/>
              </a:cxn>
              <a:cxn ang="0">
                <a:pos x="connsiteX1" y="connsiteY1"/>
              </a:cxn>
              <a:cxn ang="0">
                <a:pos x="connsiteX2" y="connsiteY2"/>
              </a:cxn>
              <a:cxn ang="0">
                <a:pos x="connsiteX3" y="connsiteY3"/>
              </a:cxn>
            </a:cxnLst>
            <a:rect l="l" t="t" r="r" b="b"/>
            <a:pathLst>
              <a:path w="4551680" h="4551680">
                <a:moveTo>
                  <a:pt x="4246775" y="1137920"/>
                </a:moveTo>
                <a:cubicBezTo>
                  <a:pt x="4653315" y="1842067"/>
                  <a:pt x="4653315" y="2709613"/>
                  <a:pt x="4246775" y="3413760"/>
                </a:cubicBezTo>
                <a:lnTo>
                  <a:pt x="2275840" y="2275840"/>
                </a:lnTo>
                <a:lnTo>
                  <a:pt x="4246775" y="1137920"/>
                </a:lnTo>
                <a:close/>
              </a:path>
            </a:pathLst>
          </a:custGeom>
          <a:no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1614" tIns="1871133" rIns="115485" bIns="1871134" numCol="1" spcCol="1270" anchor="ctr" anchorCtr="0">
            <a:noAutofit/>
          </a:bodyPr>
          <a:lstStyle/>
          <a:p>
            <a:pPr lvl="0" algn="ctr" defTabSz="1955800">
              <a:lnSpc>
                <a:spcPct val="90000"/>
              </a:lnSpc>
              <a:spcBef>
                <a:spcPct val="0"/>
              </a:spcBef>
              <a:spcAft>
                <a:spcPct val="35000"/>
              </a:spcAft>
            </a:pPr>
            <a:endParaRPr lang="pt-BR" sz="4400" kern="1200" dirty="0"/>
          </a:p>
        </p:txBody>
      </p:sp>
      <p:sp>
        <p:nvSpPr>
          <p:cNvPr id="7" name="Forma livre 6"/>
          <p:cNvSpPr/>
          <p:nvPr/>
        </p:nvSpPr>
        <p:spPr>
          <a:xfrm>
            <a:off x="7394398" y="1363461"/>
            <a:ext cx="4551680" cy="4551680"/>
          </a:xfrm>
          <a:custGeom>
            <a:avLst/>
            <a:gdLst>
              <a:gd name="connsiteX0" fmla="*/ 2275840 w 4551680"/>
              <a:gd name="connsiteY0" fmla="*/ 4551680 h 4551680"/>
              <a:gd name="connsiteX1" fmla="*/ 304905 w 4551680"/>
              <a:gd name="connsiteY1" fmla="*/ 3413760 h 4551680"/>
              <a:gd name="connsiteX2" fmla="*/ 2275840 w 4551680"/>
              <a:gd name="connsiteY2" fmla="*/ 2275840 h 4551680"/>
              <a:gd name="connsiteX3" fmla="*/ 2275840 w 4551680"/>
              <a:gd name="connsiteY3" fmla="*/ 4551680 h 4551680"/>
            </a:gdLst>
            <a:ahLst/>
            <a:cxnLst>
              <a:cxn ang="0">
                <a:pos x="connsiteX0" y="connsiteY0"/>
              </a:cxn>
              <a:cxn ang="0">
                <a:pos x="connsiteX1" y="connsiteY1"/>
              </a:cxn>
              <a:cxn ang="0">
                <a:pos x="connsiteX2" y="connsiteY2"/>
              </a:cxn>
              <a:cxn ang="0">
                <a:pos x="connsiteX3" y="connsiteY3"/>
              </a:cxn>
            </a:cxnLst>
            <a:rect l="l" t="t" r="r" b="b"/>
            <a:pathLst>
              <a:path w="4551680" h="4551680">
                <a:moveTo>
                  <a:pt x="2275840" y="4551680"/>
                </a:moveTo>
                <a:cubicBezTo>
                  <a:pt x="1462761" y="4551680"/>
                  <a:pt x="711444" y="4117907"/>
                  <a:pt x="304905" y="3413760"/>
                </a:cubicBezTo>
                <a:lnTo>
                  <a:pt x="2275840" y="2275840"/>
                </a:lnTo>
                <a:lnTo>
                  <a:pt x="2275840" y="4551680"/>
                </a:lnTo>
                <a:close/>
              </a:path>
            </a:pathLst>
          </a:custGeom>
          <a:no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9189" tIns="3148330" rIns="2384298" bIns="547370" numCol="1" spcCol="1270" anchor="ctr" anchorCtr="0">
            <a:noAutofit/>
          </a:bodyPr>
          <a:lstStyle/>
          <a:p>
            <a:pPr lvl="0" algn="ctr" defTabSz="2089150">
              <a:lnSpc>
                <a:spcPct val="90000"/>
              </a:lnSpc>
              <a:spcBef>
                <a:spcPct val="0"/>
              </a:spcBef>
              <a:spcAft>
                <a:spcPct val="35000"/>
              </a:spcAft>
            </a:pPr>
            <a:endParaRPr lang="pt-BR" sz="4700" kern="1200" dirty="0"/>
          </a:p>
        </p:txBody>
      </p:sp>
      <p:sp>
        <p:nvSpPr>
          <p:cNvPr id="8" name="Forma livre 7"/>
          <p:cNvSpPr/>
          <p:nvPr/>
        </p:nvSpPr>
        <p:spPr>
          <a:xfrm rot="14436260">
            <a:off x="7408140" y="1372035"/>
            <a:ext cx="4551680" cy="4551680"/>
          </a:xfrm>
          <a:custGeom>
            <a:avLst/>
            <a:gdLst>
              <a:gd name="connsiteX0" fmla="*/ 304905 w 4551680"/>
              <a:gd name="connsiteY0" fmla="*/ 3413760 h 4551680"/>
              <a:gd name="connsiteX1" fmla="*/ 304905 w 4551680"/>
              <a:gd name="connsiteY1" fmla="*/ 1137920 h 4551680"/>
              <a:gd name="connsiteX2" fmla="*/ 2275840 w 4551680"/>
              <a:gd name="connsiteY2" fmla="*/ 2275840 h 4551680"/>
              <a:gd name="connsiteX3" fmla="*/ 304905 w 4551680"/>
              <a:gd name="connsiteY3" fmla="*/ 3413760 h 4551680"/>
            </a:gdLst>
            <a:ahLst/>
            <a:cxnLst>
              <a:cxn ang="0">
                <a:pos x="connsiteX0" y="connsiteY0"/>
              </a:cxn>
              <a:cxn ang="0">
                <a:pos x="connsiteX1" y="connsiteY1"/>
              </a:cxn>
              <a:cxn ang="0">
                <a:pos x="connsiteX2" y="connsiteY2"/>
              </a:cxn>
              <a:cxn ang="0">
                <a:pos x="connsiteX3" y="connsiteY3"/>
              </a:cxn>
            </a:cxnLst>
            <a:rect l="l" t="t" r="r" b="b"/>
            <a:pathLst>
              <a:path w="4551680" h="4551680">
                <a:moveTo>
                  <a:pt x="304905" y="3413760"/>
                </a:moveTo>
                <a:cubicBezTo>
                  <a:pt x="-101635" y="2709613"/>
                  <a:pt x="-101635" y="1842067"/>
                  <a:pt x="304905" y="1137920"/>
                </a:cubicBezTo>
                <a:lnTo>
                  <a:pt x="2275840" y="2275840"/>
                </a:lnTo>
                <a:lnTo>
                  <a:pt x="304905" y="3413760"/>
                </a:lnTo>
                <a:close/>
              </a:path>
            </a:pathLst>
          </a:custGeom>
          <a:no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7273" tIns="1852083" rIns="3141726" bIns="1852084" numCol="1" spcCol="1270" anchor="ctr" anchorCtr="0">
            <a:noAutofit/>
          </a:bodyPr>
          <a:lstStyle/>
          <a:p>
            <a:pPr lvl="0" algn="ctr" defTabSz="1289050">
              <a:lnSpc>
                <a:spcPct val="90000"/>
              </a:lnSpc>
              <a:spcBef>
                <a:spcPct val="0"/>
              </a:spcBef>
              <a:spcAft>
                <a:spcPct val="35000"/>
              </a:spcAft>
            </a:pPr>
            <a:endParaRPr lang="pt-BR" sz="2900" kern="1200" dirty="0"/>
          </a:p>
        </p:txBody>
      </p:sp>
      <p:sp>
        <p:nvSpPr>
          <p:cNvPr id="26" name="Forma livre 25"/>
          <p:cNvSpPr/>
          <p:nvPr/>
        </p:nvSpPr>
        <p:spPr>
          <a:xfrm rot="18038804">
            <a:off x="7394398" y="1335706"/>
            <a:ext cx="4551680" cy="4551680"/>
          </a:xfrm>
          <a:custGeom>
            <a:avLst/>
            <a:gdLst>
              <a:gd name="connsiteX0" fmla="*/ 4246775 w 4551680"/>
              <a:gd name="connsiteY0" fmla="*/ 1137920 h 4551680"/>
              <a:gd name="connsiteX1" fmla="*/ 4246775 w 4551680"/>
              <a:gd name="connsiteY1" fmla="*/ 3413760 h 4551680"/>
              <a:gd name="connsiteX2" fmla="*/ 2275840 w 4551680"/>
              <a:gd name="connsiteY2" fmla="*/ 2275840 h 4551680"/>
              <a:gd name="connsiteX3" fmla="*/ 4246775 w 4551680"/>
              <a:gd name="connsiteY3" fmla="*/ 1137920 h 4551680"/>
            </a:gdLst>
            <a:ahLst/>
            <a:cxnLst>
              <a:cxn ang="0">
                <a:pos x="connsiteX0" y="connsiteY0"/>
              </a:cxn>
              <a:cxn ang="0">
                <a:pos x="connsiteX1" y="connsiteY1"/>
              </a:cxn>
              <a:cxn ang="0">
                <a:pos x="connsiteX2" y="connsiteY2"/>
              </a:cxn>
              <a:cxn ang="0">
                <a:pos x="connsiteX3" y="connsiteY3"/>
              </a:cxn>
            </a:cxnLst>
            <a:rect l="l" t="t" r="r" b="b"/>
            <a:pathLst>
              <a:path w="4551680" h="4551680">
                <a:moveTo>
                  <a:pt x="4246775" y="1137920"/>
                </a:moveTo>
                <a:cubicBezTo>
                  <a:pt x="4653315" y="1842067"/>
                  <a:pt x="4653315" y="2709613"/>
                  <a:pt x="4246775" y="3413760"/>
                </a:cubicBezTo>
                <a:lnTo>
                  <a:pt x="2275840" y="2275840"/>
                </a:lnTo>
                <a:lnTo>
                  <a:pt x="4246775" y="1137920"/>
                </a:lnTo>
                <a:close/>
              </a:path>
            </a:pathLst>
          </a:cu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1614" tIns="1871133" rIns="115485" bIns="1871134" numCol="1" spcCol="1270" anchor="ctr" anchorCtr="0">
            <a:noAutofit/>
          </a:bodyPr>
          <a:lstStyle/>
          <a:p>
            <a:pPr lvl="0" algn="ctr" defTabSz="1955800">
              <a:lnSpc>
                <a:spcPct val="90000"/>
              </a:lnSpc>
              <a:spcBef>
                <a:spcPct val="0"/>
              </a:spcBef>
              <a:spcAft>
                <a:spcPct val="35000"/>
              </a:spcAft>
            </a:pPr>
            <a:endParaRPr lang="pt-BR" sz="4400" kern="1200" dirty="0"/>
          </a:p>
        </p:txBody>
      </p:sp>
      <p:sp>
        <p:nvSpPr>
          <p:cNvPr id="28" name="Forma livre 27"/>
          <p:cNvSpPr/>
          <p:nvPr/>
        </p:nvSpPr>
        <p:spPr>
          <a:xfrm rot="10800000">
            <a:off x="5927175" y="189399"/>
            <a:ext cx="6264825" cy="6863473"/>
          </a:xfrm>
          <a:custGeom>
            <a:avLst/>
            <a:gdLst>
              <a:gd name="connsiteX0" fmla="*/ 4246775 w 4551680"/>
              <a:gd name="connsiteY0" fmla="*/ 1137920 h 4551680"/>
              <a:gd name="connsiteX1" fmla="*/ 4246775 w 4551680"/>
              <a:gd name="connsiteY1" fmla="*/ 3413760 h 4551680"/>
              <a:gd name="connsiteX2" fmla="*/ 2275840 w 4551680"/>
              <a:gd name="connsiteY2" fmla="*/ 2275840 h 4551680"/>
              <a:gd name="connsiteX3" fmla="*/ 4246775 w 4551680"/>
              <a:gd name="connsiteY3" fmla="*/ 1137920 h 4551680"/>
            </a:gdLst>
            <a:ahLst/>
            <a:cxnLst>
              <a:cxn ang="0">
                <a:pos x="connsiteX0" y="connsiteY0"/>
              </a:cxn>
              <a:cxn ang="0">
                <a:pos x="connsiteX1" y="connsiteY1"/>
              </a:cxn>
              <a:cxn ang="0">
                <a:pos x="connsiteX2" y="connsiteY2"/>
              </a:cxn>
              <a:cxn ang="0">
                <a:pos x="connsiteX3" y="connsiteY3"/>
              </a:cxn>
            </a:cxnLst>
            <a:rect l="l" t="t" r="r" b="b"/>
            <a:pathLst>
              <a:path w="4551680" h="4551680">
                <a:moveTo>
                  <a:pt x="4246775" y="1137920"/>
                </a:moveTo>
                <a:cubicBezTo>
                  <a:pt x="4653315" y="1842067"/>
                  <a:pt x="4653315" y="2709613"/>
                  <a:pt x="4246775" y="3413760"/>
                </a:cubicBezTo>
                <a:lnTo>
                  <a:pt x="2275840" y="2275840"/>
                </a:lnTo>
                <a:lnTo>
                  <a:pt x="4246775" y="1137920"/>
                </a:lnTo>
                <a:close/>
              </a:path>
            </a:pathLst>
          </a:custGeom>
          <a:no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1614" tIns="1871133" rIns="115485" bIns="1871134" numCol="1" spcCol="1270" anchor="ctr" anchorCtr="0">
            <a:noAutofit/>
          </a:bodyPr>
          <a:lstStyle/>
          <a:p>
            <a:pPr lvl="0" algn="ctr" defTabSz="1955800">
              <a:lnSpc>
                <a:spcPct val="90000"/>
              </a:lnSpc>
              <a:spcBef>
                <a:spcPct val="0"/>
              </a:spcBef>
              <a:spcAft>
                <a:spcPct val="35000"/>
              </a:spcAft>
            </a:pPr>
            <a:endParaRPr lang="pt-BR" sz="4400" kern="1200" dirty="0"/>
          </a:p>
        </p:txBody>
      </p:sp>
      <p:sp>
        <p:nvSpPr>
          <p:cNvPr id="31" name="Forma livre 30"/>
          <p:cNvSpPr/>
          <p:nvPr/>
        </p:nvSpPr>
        <p:spPr>
          <a:xfrm rot="14397398">
            <a:off x="7414496" y="1345296"/>
            <a:ext cx="4551680" cy="4551680"/>
          </a:xfrm>
          <a:custGeom>
            <a:avLst/>
            <a:gdLst>
              <a:gd name="connsiteX0" fmla="*/ 4246775 w 4551680"/>
              <a:gd name="connsiteY0" fmla="*/ 1137920 h 4551680"/>
              <a:gd name="connsiteX1" fmla="*/ 4246775 w 4551680"/>
              <a:gd name="connsiteY1" fmla="*/ 3413760 h 4551680"/>
              <a:gd name="connsiteX2" fmla="*/ 2275840 w 4551680"/>
              <a:gd name="connsiteY2" fmla="*/ 2275840 h 4551680"/>
              <a:gd name="connsiteX3" fmla="*/ 4246775 w 4551680"/>
              <a:gd name="connsiteY3" fmla="*/ 1137920 h 4551680"/>
            </a:gdLst>
            <a:ahLst/>
            <a:cxnLst>
              <a:cxn ang="0">
                <a:pos x="connsiteX0" y="connsiteY0"/>
              </a:cxn>
              <a:cxn ang="0">
                <a:pos x="connsiteX1" y="connsiteY1"/>
              </a:cxn>
              <a:cxn ang="0">
                <a:pos x="connsiteX2" y="connsiteY2"/>
              </a:cxn>
              <a:cxn ang="0">
                <a:pos x="connsiteX3" y="connsiteY3"/>
              </a:cxn>
            </a:cxnLst>
            <a:rect l="l" t="t" r="r" b="b"/>
            <a:pathLst>
              <a:path w="4551680" h="4551680">
                <a:moveTo>
                  <a:pt x="4246775" y="1137920"/>
                </a:moveTo>
                <a:cubicBezTo>
                  <a:pt x="4653315" y="1842067"/>
                  <a:pt x="4653315" y="2709613"/>
                  <a:pt x="4246775" y="3413760"/>
                </a:cubicBezTo>
                <a:lnTo>
                  <a:pt x="2275840" y="2275840"/>
                </a:lnTo>
                <a:lnTo>
                  <a:pt x="4246775" y="1137920"/>
                </a:lnTo>
                <a:close/>
              </a:path>
            </a:pathLst>
          </a:custGeom>
          <a:no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1614" tIns="1871133" rIns="115485" bIns="1871134" numCol="1" spcCol="1270" anchor="ctr" anchorCtr="0">
            <a:noAutofit/>
          </a:bodyPr>
          <a:lstStyle/>
          <a:p>
            <a:pPr lvl="0" algn="ctr" defTabSz="1955800">
              <a:lnSpc>
                <a:spcPct val="90000"/>
              </a:lnSpc>
              <a:spcBef>
                <a:spcPct val="0"/>
              </a:spcBef>
              <a:spcAft>
                <a:spcPct val="35000"/>
              </a:spcAft>
            </a:pPr>
            <a:endParaRPr lang="pt-BR" sz="4400" kern="1200" dirty="0"/>
          </a:p>
        </p:txBody>
      </p:sp>
      <p:sp>
        <p:nvSpPr>
          <p:cNvPr id="33" name="CaixaDeTexto 32"/>
          <p:cNvSpPr txBox="1"/>
          <p:nvPr/>
        </p:nvSpPr>
        <p:spPr>
          <a:xfrm>
            <a:off x="693930" y="262537"/>
            <a:ext cx="7154523" cy="584775"/>
          </a:xfrm>
          <a:prstGeom prst="rect">
            <a:avLst/>
          </a:prstGeom>
          <a:noFill/>
        </p:spPr>
        <p:txBody>
          <a:bodyPr wrap="none" rtlCol="0">
            <a:spAutoFit/>
          </a:bodyPr>
          <a:lstStyle/>
          <a:p>
            <a:r>
              <a:rPr lang="pt-BR" sz="3200" dirty="0">
                <a:latin typeface="Yu Gothic UI Light" panose="020B0300000000000000" pitchFamily="34" charset="-128"/>
                <a:ea typeface="Yu Gothic UI Light" panose="020B0300000000000000" pitchFamily="34" charset="-128"/>
              </a:rPr>
              <a:t>HISTÓRIAS DE USUÁRIOS E REQUISITOS</a:t>
            </a:r>
          </a:p>
        </p:txBody>
      </p:sp>
      <p:pic>
        <p:nvPicPr>
          <p:cNvPr id="35" name="Gráfico 2" descr="Lâmpada e engrenagem">
            <a:extLst>
              <a:ext uri="{FF2B5EF4-FFF2-40B4-BE49-F238E27FC236}">
                <a16:creationId xmlns="" xmlns:a16="http://schemas.microsoft.com/office/drawing/2014/main" id="{FB650F30-231D-412B-931A-034C69A2F2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551755" y="4440871"/>
            <a:ext cx="1015663" cy="1015663"/>
          </a:xfrm>
          <a:prstGeom prst="rect">
            <a:avLst/>
          </a:prstGeom>
        </p:spPr>
      </p:pic>
      <p:pic>
        <p:nvPicPr>
          <p:cNvPr id="37" name="Imagem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97676" y="1841270"/>
            <a:ext cx="1147189" cy="1147189"/>
          </a:xfrm>
          <a:prstGeom prst="rect">
            <a:avLst/>
          </a:prstGeom>
        </p:spPr>
      </p:pic>
      <p:pic>
        <p:nvPicPr>
          <p:cNvPr id="38" name="Imagem 3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00903" y="1841270"/>
            <a:ext cx="991616" cy="991616"/>
          </a:xfrm>
          <a:prstGeom prst="rect">
            <a:avLst/>
          </a:prstGeom>
        </p:spPr>
      </p:pic>
      <p:pic>
        <p:nvPicPr>
          <p:cNvPr id="40" name="Imagem 3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72540" y="4377341"/>
            <a:ext cx="997460" cy="997460"/>
          </a:xfrm>
          <a:prstGeom prst="rect">
            <a:avLst/>
          </a:prstGeom>
        </p:spPr>
      </p:pic>
      <p:pic>
        <p:nvPicPr>
          <p:cNvPr id="42" name="Imagem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99673" y="3140503"/>
            <a:ext cx="961266" cy="961266"/>
          </a:xfrm>
          <a:prstGeom prst="rect">
            <a:avLst/>
          </a:prstGeom>
        </p:spPr>
      </p:pic>
      <p:pic>
        <p:nvPicPr>
          <p:cNvPr id="43" name="Imagem 4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82049" y="3190856"/>
            <a:ext cx="841379" cy="841379"/>
          </a:xfrm>
          <a:prstGeom prst="rect">
            <a:avLst/>
          </a:prstGeom>
        </p:spPr>
      </p:pic>
      <p:sp>
        <p:nvSpPr>
          <p:cNvPr id="46" name="Retângulo 45"/>
          <p:cNvSpPr/>
          <p:nvPr/>
        </p:nvSpPr>
        <p:spPr>
          <a:xfrm>
            <a:off x="779459" y="5178390"/>
            <a:ext cx="5251640" cy="45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CaixaDeTexto 8"/>
          <p:cNvSpPr txBox="1"/>
          <p:nvPr/>
        </p:nvSpPr>
        <p:spPr>
          <a:xfrm>
            <a:off x="711543" y="982458"/>
            <a:ext cx="4237998" cy="4247317"/>
          </a:xfrm>
          <a:prstGeom prst="rect">
            <a:avLst/>
          </a:prstGeom>
          <a:noFill/>
        </p:spPr>
        <p:txBody>
          <a:bodyPr wrap="square" rtlCol="0">
            <a:spAutoFit/>
          </a:bodyPr>
          <a:lstStyle/>
          <a:p>
            <a:r>
              <a:rPr lang="pt-BR" dirty="0" smtClean="0">
                <a:latin typeface="Calibri" panose="020F0502020204030204" pitchFamily="34" charset="0"/>
                <a:cs typeface="Calibri" panose="020F0502020204030204" pitchFamily="34" charset="0"/>
              </a:rPr>
              <a:t>Requisitos Funcionais:</a:t>
            </a:r>
          </a:p>
          <a:p>
            <a:endParaRPr lang="pt-BR" dirty="0" smtClean="0">
              <a:latin typeface="Calibri" panose="020F0502020204030204" pitchFamily="34" charset="0"/>
              <a:cs typeface="Calibri" panose="020F0502020204030204" pitchFamily="34" charset="0"/>
            </a:endParaRPr>
          </a:p>
          <a:p>
            <a:r>
              <a:rPr lang="pt-BR" dirty="0" smtClean="0">
                <a:latin typeface="Calibri" panose="020F0502020204030204" pitchFamily="34" charset="0"/>
                <a:cs typeface="Calibri" panose="020F0502020204030204" pitchFamily="34" charset="0"/>
              </a:rPr>
              <a:t>-Controle de gastos (dashboard)</a:t>
            </a:r>
          </a:p>
          <a:p>
            <a:r>
              <a:rPr lang="pt-BR" dirty="0" smtClean="0">
                <a:latin typeface="Calibri" panose="020F0502020204030204" pitchFamily="34" charset="0"/>
                <a:cs typeface="Calibri" panose="020F0502020204030204" pitchFamily="34" charset="0"/>
              </a:rPr>
              <a:t>-Emissão de relatório de espaço tempo</a:t>
            </a:r>
          </a:p>
          <a:p>
            <a:r>
              <a:rPr lang="pt-BR" dirty="0" smtClean="0">
                <a:latin typeface="Calibri" panose="020F0502020204030204" pitchFamily="34" charset="0"/>
                <a:cs typeface="Calibri" panose="020F0502020204030204" pitchFamily="34" charset="0"/>
              </a:rPr>
              <a:t>-Emissão de um relatório dentro de um espaço tempo</a:t>
            </a:r>
          </a:p>
          <a:p>
            <a:r>
              <a:rPr lang="pt-BR" dirty="0" smtClean="0">
                <a:latin typeface="Calibri" panose="020F0502020204030204" pitchFamily="34" charset="0"/>
                <a:cs typeface="Calibri" panose="020F0502020204030204" pitchFamily="34" charset="0"/>
              </a:rPr>
              <a:t>-Cadastro sem senha </a:t>
            </a:r>
            <a:endParaRPr lang="pt-BR" dirty="0">
              <a:latin typeface="Calibri" panose="020F0502020204030204" pitchFamily="34" charset="0"/>
              <a:cs typeface="Calibri" panose="020F0502020204030204" pitchFamily="34" charset="0"/>
            </a:endParaRPr>
          </a:p>
          <a:p>
            <a:r>
              <a:rPr lang="pt-BR" dirty="0" smtClean="0">
                <a:latin typeface="Calibri" panose="020F0502020204030204" pitchFamily="34" charset="0"/>
                <a:cs typeface="Calibri" panose="020F0502020204030204" pitchFamily="34" charset="0"/>
              </a:rPr>
              <a:t>-Área ligada ao feedback</a:t>
            </a:r>
          </a:p>
          <a:p>
            <a:r>
              <a:rPr lang="pt-BR" dirty="0" smtClean="0">
                <a:latin typeface="Calibri" panose="020F0502020204030204" pitchFamily="34" charset="0"/>
                <a:cs typeface="Calibri" panose="020F0502020204030204" pitchFamily="34" charset="0"/>
              </a:rPr>
              <a:t>-NewLetters</a:t>
            </a:r>
            <a:endParaRPr lang="pt-BR" dirty="0">
              <a:latin typeface="Calibri" panose="020F0502020204030204" pitchFamily="34" charset="0"/>
              <a:cs typeface="Calibri" panose="020F0502020204030204" pitchFamily="34" charset="0"/>
            </a:endParaRPr>
          </a:p>
          <a:p>
            <a:r>
              <a:rPr lang="pt-BR" dirty="0" smtClean="0">
                <a:latin typeface="Calibri" panose="020F0502020204030204" pitchFamily="34" charset="0"/>
                <a:cs typeface="Calibri" panose="020F0502020204030204" pitchFamily="34" charset="0"/>
              </a:rPr>
              <a:t>-Simulador de empréstimo </a:t>
            </a:r>
          </a:p>
          <a:p>
            <a:r>
              <a:rPr lang="pt-BR" dirty="0" smtClean="0">
                <a:latin typeface="Calibri" panose="020F0502020204030204" pitchFamily="34" charset="0"/>
                <a:cs typeface="Calibri" panose="020F0502020204030204" pitchFamily="34" charset="0"/>
              </a:rPr>
              <a:t>-Financial Journeys</a:t>
            </a:r>
            <a:endParaRPr lang="pt-BR" dirty="0">
              <a:latin typeface="Calibri" panose="020F0502020204030204" pitchFamily="34" charset="0"/>
              <a:cs typeface="Calibri" panose="020F0502020204030204" pitchFamily="34" charset="0"/>
            </a:endParaRPr>
          </a:p>
          <a:p>
            <a:r>
              <a:rPr lang="pt-BR" dirty="0" smtClean="0">
                <a:latin typeface="Calibri" panose="020F0502020204030204" pitchFamily="34" charset="0"/>
                <a:cs typeface="Calibri" panose="020F0502020204030204" pitchFamily="34" charset="0"/>
              </a:rPr>
              <a:t>-Integração de bandeira(cartões nacionais e internacionais)</a:t>
            </a:r>
          </a:p>
          <a:p>
            <a:r>
              <a:rPr lang="pt-BR" dirty="0" smtClean="0">
                <a:latin typeface="Calibri" panose="020F0502020204030204" pitchFamily="34" charset="0"/>
                <a:cs typeface="Calibri" panose="020F0502020204030204" pitchFamily="34" charset="0"/>
              </a:rPr>
              <a:t>-Favoritos</a:t>
            </a:r>
            <a:endParaRPr lang="pt-BR" dirty="0">
              <a:latin typeface="Calibri" panose="020F0502020204030204" pitchFamily="34" charset="0"/>
              <a:cs typeface="Calibri" panose="020F0502020204030204" pitchFamily="34" charset="0"/>
            </a:endParaRPr>
          </a:p>
          <a:p>
            <a:r>
              <a:rPr lang="pt-BR" dirty="0" smtClean="0">
                <a:latin typeface="Calibri" panose="020F0502020204030204" pitchFamily="34" charset="0"/>
                <a:cs typeface="Calibri" panose="020F0502020204030204" pitchFamily="34" charset="0"/>
              </a:rPr>
              <a:t>-(Trader Space)</a:t>
            </a:r>
            <a:endParaRPr lang="pt-BR" dirty="0">
              <a:latin typeface="Calibri" panose="020F0502020204030204" pitchFamily="34" charset="0"/>
              <a:cs typeface="Calibri" panose="020F0502020204030204" pitchFamily="34" charset="0"/>
            </a:endParaRPr>
          </a:p>
        </p:txBody>
      </p:sp>
      <p:sp>
        <p:nvSpPr>
          <p:cNvPr id="10" name="CaixaDeTexto 9"/>
          <p:cNvSpPr txBox="1"/>
          <p:nvPr/>
        </p:nvSpPr>
        <p:spPr>
          <a:xfrm>
            <a:off x="693930" y="5178390"/>
            <a:ext cx="5567246" cy="1754326"/>
          </a:xfrm>
          <a:prstGeom prst="rect">
            <a:avLst/>
          </a:prstGeom>
          <a:noFill/>
        </p:spPr>
        <p:txBody>
          <a:bodyPr wrap="square" rtlCol="0">
            <a:spAutoFit/>
          </a:bodyPr>
          <a:lstStyle/>
          <a:p>
            <a:r>
              <a:rPr lang="pt-BR" dirty="0" smtClean="0">
                <a:latin typeface="Calibri" panose="020F0502020204030204" pitchFamily="34" charset="0"/>
                <a:cs typeface="Calibri" panose="020F0502020204030204" pitchFamily="34" charset="0"/>
              </a:rPr>
              <a:t>Requisitos não funcionais:</a:t>
            </a:r>
          </a:p>
          <a:p>
            <a:endParaRPr lang="pt-BR" dirty="0">
              <a:latin typeface="Calibri" panose="020F0502020204030204" pitchFamily="34" charset="0"/>
              <a:cs typeface="Calibri" panose="020F0502020204030204" pitchFamily="34" charset="0"/>
            </a:endParaRPr>
          </a:p>
          <a:p>
            <a:r>
              <a:rPr lang="pt-BR" dirty="0" smtClean="0">
                <a:latin typeface="Calibri" panose="020F0502020204030204" pitchFamily="34" charset="0"/>
                <a:cs typeface="Calibri" panose="020F0502020204030204" pitchFamily="34" charset="0"/>
              </a:rPr>
              <a:t>-Interface de fácil acesso e aprendizado</a:t>
            </a:r>
          </a:p>
          <a:p>
            <a:r>
              <a:rPr lang="pt-BR" dirty="0" smtClean="0">
                <a:latin typeface="Calibri" panose="020F0502020204030204" pitchFamily="34" charset="0"/>
                <a:cs typeface="Calibri" panose="020F0502020204030204" pitchFamily="34" charset="0"/>
              </a:rPr>
              <a:t>-Facilidade em rodar em aparelhos mais fracos e </a:t>
            </a:r>
            <a:r>
              <a:rPr lang="pt-BR" dirty="0" smtClean="0">
                <a:latin typeface="Calibri" panose="020F0502020204030204" pitchFamily="34" charset="0"/>
                <a:cs typeface="Calibri" panose="020F0502020204030204" pitchFamily="34" charset="0"/>
              </a:rPr>
              <a:t>ultrapassados</a:t>
            </a:r>
          </a:p>
          <a:p>
            <a:r>
              <a:rPr lang="pt-BR" dirty="0" smtClean="0">
                <a:latin typeface="Calibri" panose="020F0502020204030204" pitchFamily="34" charset="0"/>
                <a:cs typeface="Calibri" panose="020F0502020204030204" pitchFamily="34" charset="0"/>
              </a:rPr>
              <a:t>-Acessibilidade</a:t>
            </a:r>
            <a:endParaRPr lang="pt-BR" dirty="0">
              <a:latin typeface="Calibri" panose="020F0502020204030204" pitchFamily="34" charset="0"/>
              <a:cs typeface="Calibri" panose="020F0502020204030204" pitchFamily="34" charset="0"/>
            </a:endParaRPr>
          </a:p>
        </p:txBody>
      </p:sp>
      <p:sp>
        <p:nvSpPr>
          <p:cNvPr id="18" name="Retângulo 17"/>
          <p:cNvSpPr/>
          <p:nvPr/>
        </p:nvSpPr>
        <p:spPr>
          <a:xfrm>
            <a:off x="779459" y="943122"/>
            <a:ext cx="5251640" cy="45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270436976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 calcmode="lin" valueType="num">
                                      <p:cBhvr>
                                        <p:cTn id="9" dur="500" fill="hold"/>
                                        <p:tgtEl>
                                          <p:spTgt spid="28"/>
                                        </p:tgtEl>
                                        <p:attrNameLst>
                                          <p:attrName>style.rotation</p:attrName>
                                        </p:attrNameLst>
                                      </p:cBhvr>
                                      <p:tavLst>
                                        <p:tav tm="0">
                                          <p:val>
                                            <p:fltVal val="90"/>
                                          </p:val>
                                        </p:tav>
                                        <p:tav tm="100000">
                                          <p:val>
                                            <p:fltVal val="0"/>
                                          </p:val>
                                        </p:tav>
                                      </p:tavLst>
                                    </p:anim>
                                    <p:animEffect transition="in" filter="fade">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rma livre 4"/>
          <p:cNvSpPr/>
          <p:nvPr/>
        </p:nvSpPr>
        <p:spPr>
          <a:xfrm>
            <a:off x="7366931" y="1345296"/>
            <a:ext cx="4551680" cy="4551680"/>
          </a:xfrm>
          <a:custGeom>
            <a:avLst/>
            <a:gdLst>
              <a:gd name="connsiteX0" fmla="*/ 4246775 w 4551680"/>
              <a:gd name="connsiteY0" fmla="*/ 1137920 h 4551680"/>
              <a:gd name="connsiteX1" fmla="*/ 4246775 w 4551680"/>
              <a:gd name="connsiteY1" fmla="*/ 3413760 h 4551680"/>
              <a:gd name="connsiteX2" fmla="*/ 2275840 w 4551680"/>
              <a:gd name="connsiteY2" fmla="*/ 2275840 h 4551680"/>
              <a:gd name="connsiteX3" fmla="*/ 4246775 w 4551680"/>
              <a:gd name="connsiteY3" fmla="*/ 1137920 h 4551680"/>
            </a:gdLst>
            <a:ahLst/>
            <a:cxnLst>
              <a:cxn ang="0">
                <a:pos x="connsiteX0" y="connsiteY0"/>
              </a:cxn>
              <a:cxn ang="0">
                <a:pos x="connsiteX1" y="connsiteY1"/>
              </a:cxn>
              <a:cxn ang="0">
                <a:pos x="connsiteX2" y="connsiteY2"/>
              </a:cxn>
              <a:cxn ang="0">
                <a:pos x="connsiteX3" y="connsiteY3"/>
              </a:cxn>
            </a:cxnLst>
            <a:rect l="l" t="t" r="r" b="b"/>
            <a:pathLst>
              <a:path w="4551680" h="4551680">
                <a:moveTo>
                  <a:pt x="4246775" y="1137920"/>
                </a:moveTo>
                <a:cubicBezTo>
                  <a:pt x="4653315" y="1842067"/>
                  <a:pt x="4653315" y="2709613"/>
                  <a:pt x="4246775" y="3413760"/>
                </a:cubicBezTo>
                <a:lnTo>
                  <a:pt x="2275840" y="2275840"/>
                </a:lnTo>
                <a:lnTo>
                  <a:pt x="4246775" y="1137920"/>
                </a:lnTo>
                <a:close/>
              </a:path>
            </a:pathLst>
          </a:custGeom>
          <a:no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1614" tIns="1871133" rIns="115485" bIns="1871134" numCol="1" spcCol="1270" anchor="ctr" anchorCtr="0">
            <a:noAutofit/>
          </a:bodyPr>
          <a:lstStyle/>
          <a:p>
            <a:pPr lvl="0" algn="ctr" defTabSz="1955800">
              <a:lnSpc>
                <a:spcPct val="90000"/>
              </a:lnSpc>
              <a:spcBef>
                <a:spcPct val="0"/>
              </a:spcBef>
              <a:spcAft>
                <a:spcPct val="35000"/>
              </a:spcAft>
            </a:pPr>
            <a:endParaRPr lang="pt-BR" sz="4400" kern="1200" dirty="0"/>
          </a:p>
        </p:txBody>
      </p:sp>
      <p:sp>
        <p:nvSpPr>
          <p:cNvPr id="7" name="Forma livre 6"/>
          <p:cNvSpPr/>
          <p:nvPr/>
        </p:nvSpPr>
        <p:spPr>
          <a:xfrm>
            <a:off x="7394398" y="1363461"/>
            <a:ext cx="4551680" cy="4551680"/>
          </a:xfrm>
          <a:custGeom>
            <a:avLst/>
            <a:gdLst>
              <a:gd name="connsiteX0" fmla="*/ 2275840 w 4551680"/>
              <a:gd name="connsiteY0" fmla="*/ 4551680 h 4551680"/>
              <a:gd name="connsiteX1" fmla="*/ 304905 w 4551680"/>
              <a:gd name="connsiteY1" fmla="*/ 3413760 h 4551680"/>
              <a:gd name="connsiteX2" fmla="*/ 2275840 w 4551680"/>
              <a:gd name="connsiteY2" fmla="*/ 2275840 h 4551680"/>
              <a:gd name="connsiteX3" fmla="*/ 2275840 w 4551680"/>
              <a:gd name="connsiteY3" fmla="*/ 4551680 h 4551680"/>
            </a:gdLst>
            <a:ahLst/>
            <a:cxnLst>
              <a:cxn ang="0">
                <a:pos x="connsiteX0" y="connsiteY0"/>
              </a:cxn>
              <a:cxn ang="0">
                <a:pos x="connsiteX1" y="connsiteY1"/>
              </a:cxn>
              <a:cxn ang="0">
                <a:pos x="connsiteX2" y="connsiteY2"/>
              </a:cxn>
              <a:cxn ang="0">
                <a:pos x="connsiteX3" y="connsiteY3"/>
              </a:cxn>
            </a:cxnLst>
            <a:rect l="l" t="t" r="r" b="b"/>
            <a:pathLst>
              <a:path w="4551680" h="4551680">
                <a:moveTo>
                  <a:pt x="2275840" y="4551680"/>
                </a:moveTo>
                <a:cubicBezTo>
                  <a:pt x="1462761" y="4551680"/>
                  <a:pt x="711444" y="4117907"/>
                  <a:pt x="304905" y="3413760"/>
                </a:cubicBezTo>
                <a:lnTo>
                  <a:pt x="2275840" y="2275840"/>
                </a:lnTo>
                <a:lnTo>
                  <a:pt x="2275840" y="4551680"/>
                </a:lnTo>
                <a:close/>
              </a:path>
            </a:pathLst>
          </a:custGeom>
          <a:no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9189" tIns="3148330" rIns="2384298" bIns="547370" numCol="1" spcCol="1270" anchor="ctr" anchorCtr="0">
            <a:noAutofit/>
          </a:bodyPr>
          <a:lstStyle/>
          <a:p>
            <a:pPr lvl="0" algn="ctr" defTabSz="2089150">
              <a:lnSpc>
                <a:spcPct val="90000"/>
              </a:lnSpc>
              <a:spcBef>
                <a:spcPct val="0"/>
              </a:spcBef>
              <a:spcAft>
                <a:spcPct val="35000"/>
              </a:spcAft>
            </a:pPr>
            <a:endParaRPr lang="pt-BR" sz="4700" kern="1200" dirty="0"/>
          </a:p>
        </p:txBody>
      </p:sp>
      <p:sp>
        <p:nvSpPr>
          <p:cNvPr id="8" name="Forma livre 7"/>
          <p:cNvSpPr/>
          <p:nvPr/>
        </p:nvSpPr>
        <p:spPr>
          <a:xfrm rot="14436260">
            <a:off x="7408140" y="1372035"/>
            <a:ext cx="4551680" cy="4551680"/>
          </a:xfrm>
          <a:custGeom>
            <a:avLst/>
            <a:gdLst>
              <a:gd name="connsiteX0" fmla="*/ 304905 w 4551680"/>
              <a:gd name="connsiteY0" fmla="*/ 3413760 h 4551680"/>
              <a:gd name="connsiteX1" fmla="*/ 304905 w 4551680"/>
              <a:gd name="connsiteY1" fmla="*/ 1137920 h 4551680"/>
              <a:gd name="connsiteX2" fmla="*/ 2275840 w 4551680"/>
              <a:gd name="connsiteY2" fmla="*/ 2275840 h 4551680"/>
              <a:gd name="connsiteX3" fmla="*/ 304905 w 4551680"/>
              <a:gd name="connsiteY3" fmla="*/ 3413760 h 4551680"/>
            </a:gdLst>
            <a:ahLst/>
            <a:cxnLst>
              <a:cxn ang="0">
                <a:pos x="connsiteX0" y="connsiteY0"/>
              </a:cxn>
              <a:cxn ang="0">
                <a:pos x="connsiteX1" y="connsiteY1"/>
              </a:cxn>
              <a:cxn ang="0">
                <a:pos x="connsiteX2" y="connsiteY2"/>
              </a:cxn>
              <a:cxn ang="0">
                <a:pos x="connsiteX3" y="connsiteY3"/>
              </a:cxn>
            </a:cxnLst>
            <a:rect l="l" t="t" r="r" b="b"/>
            <a:pathLst>
              <a:path w="4551680" h="4551680">
                <a:moveTo>
                  <a:pt x="304905" y="3413760"/>
                </a:moveTo>
                <a:cubicBezTo>
                  <a:pt x="-101635" y="2709613"/>
                  <a:pt x="-101635" y="1842067"/>
                  <a:pt x="304905" y="1137920"/>
                </a:cubicBezTo>
                <a:lnTo>
                  <a:pt x="2275840" y="2275840"/>
                </a:lnTo>
                <a:lnTo>
                  <a:pt x="304905" y="3413760"/>
                </a:lnTo>
                <a:close/>
              </a:path>
            </a:pathLst>
          </a:custGeom>
          <a:no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7273" tIns="1852083" rIns="3141726" bIns="1852084" numCol="1" spcCol="1270" anchor="ctr" anchorCtr="0">
            <a:noAutofit/>
          </a:bodyPr>
          <a:lstStyle/>
          <a:p>
            <a:pPr lvl="0" algn="ctr" defTabSz="1289050">
              <a:lnSpc>
                <a:spcPct val="90000"/>
              </a:lnSpc>
              <a:spcBef>
                <a:spcPct val="0"/>
              </a:spcBef>
              <a:spcAft>
                <a:spcPct val="35000"/>
              </a:spcAft>
            </a:pPr>
            <a:endParaRPr lang="pt-BR" sz="2900" kern="1200" dirty="0"/>
          </a:p>
        </p:txBody>
      </p:sp>
      <p:sp>
        <p:nvSpPr>
          <p:cNvPr id="26" name="Forma livre 25"/>
          <p:cNvSpPr/>
          <p:nvPr/>
        </p:nvSpPr>
        <p:spPr>
          <a:xfrm rot="18038804">
            <a:off x="7394398" y="1335706"/>
            <a:ext cx="4551680" cy="4551680"/>
          </a:xfrm>
          <a:custGeom>
            <a:avLst/>
            <a:gdLst>
              <a:gd name="connsiteX0" fmla="*/ 4246775 w 4551680"/>
              <a:gd name="connsiteY0" fmla="*/ 1137920 h 4551680"/>
              <a:gd name="connsiteX1" fmla="*/ 4246775 w 4551680"/>
              <a:gd name="connsiteY1" fmla="*/ 3413760 h 4551680"/>
              <a:gd name="connsiteX2" fmla="*/ 2275840 w 4551680"/>
              <a:gd name="connsiteY2" fmla="*/ 2275840 h 4551680"/>
              <a:gd name="connsiteX3" fmla="*/ 4246775 w 4551680"/>
              <a:gd name="connsiteY3" fmla="*/ 1137920 h 4551680"/>
            </a:gdLst>
            <a:ahLst/>
            <a:cxnLst>
              <a:cxn ang="0">
                <a:pos x="connsiteX0" y="connsiteY0"/>
              </a:cxn>
              <a:cxn ang="0">
                <a:pos x="connsiteX1" y="connsiteY1"/>
              </a:cxn>
              <a:cxn ang="0">
                <a:pos x="connsiteX2" y="connsiteY2"/>
              </a:cxn>
              <a:cxn ang="0">
                <a:pos x="connsiteX3" y="connsiteY3"/>
              </a:cxn>
            </a:cxnLst>
            <a:rect l="l" t="t" r="r" b="b"/>
            <a:pathLst>
              <a:path w="4551680" h="4551680">
                <a:moveTo>
                  <a:pt x="4246775" y="1137920"/>
                </a:moveTo>
                <a:cubicBezTo>
                  <a:pt x="4653315" y="1842067"/>
                  <a:pt x="4653315" y="2709613"/>
                  <a:pt x="4246775" y="3413760"/>
                </a:cubicBezTo>
                <a:lnTo>
                  <a:pt x="2275840" y="2275840"/>
                </a:lnTo>
                <a:lnTo>
                  <a:pt x="4246775" y="1137920"/>
                </a:lnTo>
                <a:close/>
              </a:path>
            </a:pathLst>
          </a:cu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1614" tIns="1871133" rIns="115485" bIns="1871134" numCol="1" spcCol="1270" anchor="ctr" anchorCtr="0">
            <a:noAutofit/>
          </a:bodyPr>
          <a:lstStyle/>
          <a:p>
            <a:pPr lvl="0" algn="ctr" defTabSz="1955800">
              <a:lnSpc>
                <a:spcPct val="90000"/>
              </a:lnSpc>
              <a:spcBef>
                <a:spcPct val="0"/>
              </a:spcBef>
              <a:spcAft>
                <a:spcPct val="35000"/>
              </a:spcAft>
            </a:pPr>
            <a:endParaRPr lang="pt-BR" sz="4400" kern="1200" dirty="0"/>
          </a:p>
        </p:txBody>
      </p:sp>
      <p:sp>
        <p:nvSpPr>
          <p:cNvPr id="28" name="Forma livre 27"/>
          <p:cNvSpPr/>
          <p:nvPr/>
        </p:nvSpPr>
        <p:spPr>
          <a:xfrm rot="10800000">
            <a:off x="5927175" y="189399"/>
            <a:ext cx="6264825" cy="6863473"/>
          </a:xfrm>
          <a:custGeom>
            <a:avLst/>
            <a:gdLst>
              <a:gd name="connsiteX0" fmla="*/ 4246775 w 4551680"/>
              <a:gd name="connsiteY0" fmla="*/ 1137920 h 4551680"/>
              <a:gd name="connsiteX1" fmla="*/ 4246775 w 4551680"/>
              <a:gd name="connsiteY1" fmla="*/ 3413760 h 4551680"/>
              <a:gd name="connsiteX2" fmla="*/ 2275840 w 4551680"/>
              <a:gd name="connsiteY2" fmla="*/ 2275840 h 4551680"/>
              <a:gd name="connsiteX3" fmla="*/ 4246775 w 4551680"/>
              <a:gd name="connsiteY3" fmla="*/ 1137920 h 4551680"/>
            </a:gdLst>
            <a:ahLst/>
            <a:cxnLst>
              <a:cxn ang="0">
                <a:pos x="connsiteX0" y="connsiteY0"/>
              </a:cxn>
              <a:cxn ang="0">
                <a:pos x="connsiteX1" y="connsiteY1"/>
              </a:cxn>
              <a:cxn ang="0">
                <a:pos x="connsiteX2" y="connsiteY2"/>
              </a:cxn>
              <a:cxn ang="0">
                <a:pos x="connsiteX3" y="connsiteY3"/>
              </a:cxn>
            </a:cxnLst>
            <a:rect l="l" t="t" r="r" b="b"/>
            <a:pathLst>
              <a:path w="4551680" h="4551680">
                <a:moveTo>
                  <a:pt x="4246775" y="1137920"/>
                </a:moveTo>
                <a:cubicBezTo>
                  <a:pt x="4653315" y="1842067"/>
                  <a:pt x="4653315" y="2709613"/>
                  <a:pt x="4246775" y="3413760"/>
                </a:cubicBezTo>
                <a:lnTo>
                  <a:pt x="2275840" y="2275840"/>
                </a:lnTo>
                <a:lnTo>
                  <a:pt x="4246775" y="1137920"/>
                </a:lnTo>
                <a:close/>
              </a:path>
            </a:pathLst>
          </a:custGeom>
          <a:no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1614" tIns="1871133" rIns="115485" bIns="1871134" numCol="1" spcCol="1270" anchor="ctr" anchorCtr="0">
            <a:noAutofit/>
          </a:bodyPr>
          <a:lstStyle/>
          <a:p>
            <a:pPr lvl="0" algn="ctr" defTabSz="1955800">
              <a:lnSpc>
                <a:spcPct val="90000"/>
              </a:lnSpc>
              <a:spcBef>
                <a:spcPct val="0"/>
              </a:spcBef>
              <a:spcAft>
                <a:spcPct val="35000"/>
              </a:spcAft>
            </a:pPr>
            <a:endParaRPr lang="pt-BR" sz="4400" kern="1200" dirty="0"/>
          </a:p>
        </p:txBody>
      </p:sp>
      <p:sp>
        <p:nvSpPr>
          <p:cNvPr id="31" name="Forma livre 30"/>
          <p:cNvSpPr/>
          <p:nvPr/>
        </p:nvSpPr>
        <p:spPr>
          <a:xfrm rot="14397398">
            <a:off x="7414496" y="1345296"/>
            <a:ext cx="4551680" cy="4551680"/>
          </a:xfrm>
          <a:custGeom>
            <a:avLst/>
            <a:gdLst>
              <a:gd name="connsiteX0" fmla="*/ 4246775 w 4551680"/>
              <a:gd name="connsiteY0" fmla="*/ 1137920 h 4551680"/>
              <a:gd name="connsiteX1" fmla="*/ 4246775 w 4551680"/>
              <a:gd name="connsiteY1" fmla="*/ 3413760 h 4551680"/>
              <a:gd name="connsiteX2" fmla="*/ 2275840 w 4551680"/>
              <a:gd name="connsiteY2" fmla="*/ 2275840 h 4551680"/>
              <a:gd name="connsiteX3" fmla="*/ 4246775 w 4551680"/>
              <a:gd name="connsiteY3" fmla="*/ 1137920 h 4551680"/>
            </a:gdLst>
            <a:ahLst/>
            <a:cxnLst>
              <a:cxn ang="0">
                <a:pos x="connsiteX0" y="connsiteY0"/>
              </a:cxn>
              <a:cxn ang="0">
                <a:pos x="connsiteX1" y="connsiteY1"/>
              </a:cxn>
              <a:cxn ang="0">
                <a:pos x="connsiteX2" y="connsiteY2"/>
              </a:cxn>
              <a:cxn ang="0">
                <a:pos x="connsiteX3" y="connsiteY3"/>
              </a:cxn>
            </a:cxnLst>
            <a:rect l="l" t="t" r="r" b="b"/>
            <a:pathLst>
              <a:path w="4551680" h="4551680">
                <a:moveTo>
                  <a:pt x="4246775" y="1137920"/>
                </a:moveTo>
                <a:cubicBezTo>
                  <a:pt x="4653315" y="1842067"/>
                  <a:pt x="4653315" y="2709613"/>
                  <a:pt x="4246775" y="3413760"/>
                </a:cubicBezTo>
                <a:lnTo>
                  <a:pt x="2275840" y="2275840"/>
                </a:lnTo>
                <a:lnTo>
                  <a:pt x="4246775" y="1137920"/>
                </a:lnTo>
                <a:close/>
              </a:path>
            </a:pathLst>
          </a:custGeom>
          <a:no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1614" tIns="1871133" rIns="115485" bIns="1871134" numCol="1" spcCol="1270" anchor="ctr" anchorCtr="0">
            <a:noAutofit/>
          </a:bodyPr>
          <a:lstStyle/>
          <a:p>
            <a:pPr lvl="0" algn="ctr" defTabSz="1955800">
              <a:lnSpc>
                <a:spcPct val="90000"/>
              </a:lnSpc>
              <a:spcBef>
                <a:spcPct val="0"/>
              </a:spcBef>
              <a:spcAft>
                <a:spcPct val="35000"/>
              </a:spcAft>
            </a:pPr>
            <a:endParaRPr lang="pt-BR" sz="4400" kern="1200" dirty="0"/>
          </a:p>
        </p:txBody>
      </p:sp>
      <p:sp>
        <p:nvSpPr>
          <p:cNvPr id="33" name="CaixaDeTexto 32"/>
          <p:cNvSpPr txBox="1"/>
          <p:nvPr/>
        </p:nvSpPr>
        <p:spPr>
          <a:xfrm>
            <a:off x="436594" y="736155"/>
            <a:ext cx="4451860" cy="584775"/>
          </a:xfrm>
          <a:prstGeom prst="rect">
            <a:avLst/>
          </a:prstGeom>
          <a:noFill/>
        </p:spPr>
        <p:txBody>
          <a:bodyPr wrap="none" rtlCol="0">
            <a:spAutoFit/>
          </a:bodyPr>
          <a:lstStyle/>
          <a:p>
            <a:r>
              <a:rPr lang="pt-BR" sz="3200" dirty="0" smtClean="0">
                <a:latin typeface="Yu Gothic UI Light" panose="020B0300000000000000" pitchFamily="34" charset="-128"/>
                <a:ea typeface="Yu Gothic UI Light" panose="020B0300000000000000" pitchFamily="34" charset="-128"/>
              </a:rPr>
              <a:t>PROJETO DE INTERFACE</a:t>
            </a:r>
            <a:endParaRPr lang="pt-BR" sz="3200" dirty="0">
              <a:latin typeface="Yu Gothic UI Light" panose="020B0300000000000000" pitchFamily="34" charset="-128"/>
              <a:ea typeface="Yu Gothic UI Light" panose="020B0300000000000000" pitchFamily="34" charset="-128"/>
            </a:endParaRPr>
          </a:p>
        </p:txBody>
      </p:sp>
      <p:pic>
        <p:nvPicPr>
          <p:cNvPr id="35" name="Gráfico 2" descr="Lâmpada e engrenagem">
            <a:extLst>
              <a:ext uri="{FF2B5EF4-FFF2-40B4-BE49-F238E27FC236}">
                <a16:creationId xmlns="" xmlns:a16="http://schemas.microsoft.com/office/drawing/2014/main" id="{FB650F30-231D-412B-931A-034C69A2F2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551755" y="4440871"/>
            <a:ext cx="1015663" cy="1015663"/>
          </a:xfrm>
          <a:prstGeom prst="rect">
            <a:avLst/>
          </a:prstGeom>
        </p:spPr>
      </p:pic>
      <p:pic>
        <p:nvPicPr>
          <p:cNvPr id="37" name="Imagem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06267" y="3033929"/>
            <a:ext cx="1147189" cy="1147189"/>
          </a:xfrm>
          <a:prstGeom prst="rect">
            <a:avLst/>
          </a:prstGeom>
        </p:spPr>
      </p:pic>
      <p:pic>
        <p:nvPicPr>
          <p:cNvPr id="38" name="Imagem 3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17866" y="1858395"/>
            <a:ext cx="991616" cy="991616"/>
          </a:xfrm>
          <a:prstGeom prst="rect">
            <a:avLst/>
          </a:prstGeom>
        </p:spPr>
      </p:pic>
      <p:pic>
        <p:nvPicPr>
          <p:cNvPr id="40" name="Imagem 3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22279" y="3108793"/>
            <a:ext cx="997460" cy="997460"/>
          </a:xfrm>
          <a:prstGeom prst="rect">
            <a:avLst/>
          </a:prstGeom>
        </p:spPr>
      </p:pic>
      <p:pic>
        <p:nvPicPr>
          <p:cNvPr id="42" name="Imagem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54696" y="4440154"/>
            <a:ext cx="961266" cy="961266"/>
          </a:xfrm>
          <a:prstGeom prst="rect">
            <a:avLst/>
          </a:prstGeom>
        </p:spPr>
      </p:pic>
      <p:pic>
        <p:nvPicPr>
          <p:cNvPr id="43" name="Imagem 4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85577" y="1933513"/>
            <a:ext cx="841379" cy="841379"/>
          </a:xfrm>
          <a:prstGeom prst="rect">
            <a:avLst/>
          </a:prstGeom>
        </p:spPr>
      </p:pic>
      <p:sp>
        <p:nvSpPr>
          <p:cNvPr id="46" name="Retângulo 45"/>
          <p:cNvSpPr/>
          <p:nvPr/>
        </p:nvSpPr>
        <p:spPr>
          <a:xfrm>
            <a:off x="423613" y="1287420"/>
            <a:ext cx="5251640" cy="45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grpSp>
        <p:nvGrpSpPr>
          <p:cNvPr id="11" name="Grupo 10"/>
          <p:cNvGrpSpPr/>
          <p:nvPr/>
        </p:nvGrpSpPr>
        <p:grpSpPr>
          <a:xfrm>
            <a:off x="458673" y="1805193"/>
            <a:ext cx="5323002" cy="5015214"/>
            <a:chOff x="431426" y="1642515"/>
            <a:chExt cx="5323002" cy="5015214"/>
          </a:xfrm>
        </p:grpSpPr>
        <p:pic>
          <p:nvPicPr>
            <p:cNvPr id="2" name="Imagem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31426" y="3436348"/>
              <a:ext cx="2524391" cy="1552748"/>
            </a:xfrm>
            <a:prstGeom prst="rect">
              <a:avLst/>
            </a:prstGeom>
          </p:spPr>
        </p:pic>
        <p:pic>
          <p:nvPicPr>
            <p:cNvPr id="3" name="Imagem 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01686" y="3433520"/>
              <a:ext cx="2552742" cy="1555576"/>
            </a:xfrm>
            <a:prstGeom prst="rect">
              <a:avLst/>
            </a:prstGeom>
          </p:spPr>
        </p:pic>
        <p:pic>
          <p:nvPicPr>
            <p:cNvPr id="4" name="Imagem 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47030" y="5128235"/>
              <a:ext cx="2527658" cy="1521507"/>
            </a:xfrm>
            <a:prstGeom prst="rect">
              <a:avLst/>
            </a:prstGeom>
          </p:spPr>
        </p:pic>
        <p:pic>
          <p:nvPicPr>
            <p:cNvPr id="6" name="Imagem 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196538" y="5136222"/>
              <a:ext cx="2557889" cy="1521507"/>
            </a:xfrm>
            <a:prstGeom prst="rect">
              <a:avLst/>
            </a:prstGeom>
          </p:spPr>
        </p:pic>
        <p:pic>
          <p:nvPicPr>
            <p:cNvPr id="9" name="Imagem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31426" y="1645616"/>
              <a:ext cx="2543263" cy="1605681"/>
            </a:xfrm>
            <a:prstGeom prst="rect">
              <a:avLst/>
            </a:prstGeom>
          </p:spPr>
        </p:pic>
        <p:pic>
          <p:nvPicPr>
            <p:cNvPr id="10" name="Imagem 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215065" y="1642515"/>
              <a:ext cx="2539362" cy="1622170"/>
            </a:xfrm>
            <a:prstGeom prst="rect">
              <a:avLst/>
            </a:prstGeom>
          </p:spPr>
        </p:pic>
      </p:grpSp>
      <p:sp>
        <p:nvSpPr>
          <p:cNvPr id="12" name="CaixaDeTexto 11"/>
          <p:cNvSpPr txBox="1"/>
          <p:nvPr/>
        </p:nvSpPr>
        <p:spPr>
          <a:xfrm>
            <a:off x="436594" y="1435861"/>
            <a:ext cx="2058577" cy="369332"/>
          </a:xfrm>
          <a:prstGeom prst="rect">
            <a:avLst/>
          </a:prstGeom>
          <a:noFill/>
        </p:spPr>
        <p:txBody>
          <a:bodyPr wrap="none" rtlCol="0">
            <a:spAutoFit/>
          </a:bodyPr>
          <a:lstStyle/>
          <a:p>
            <a:r>
              <a:rPr lang="pt-BR" dirty="0" smtClean="0"/>
              <a:t>Nossa interface :</a:t>
            </a:r>
            <a:endParaRPr lang="pt-BR" dirty="0"/>
          </a:p>
        </p:txBody>
      </p:sp>
    </p:spTree>
    <p:extLst>
      <p:ext uri="{BB962C8B-B14F-4D97-AF65-F5344CB8AC3E}">
        <p14:creationId xmlns:p14="http://schemas.microsoft.com/office/powerpoint/2010/main" val="40709850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 calcmode="lin" valueType="num">
                                      <p:cBhvr>
                                        <p:cTn id="9" dur="500" fill="hold"/>
                                        <p:tgtEl>
                                          <p:spTgt spid="28"/>
                                        </p:tgtEl>
                                        <p:attrNameLst>
                                          <p:attrName>style.rotation</p:attrName>
                                        </p:attrNameLst>
                                      </p:cBhvr>
                                      <p:tavLst>
                                        <p:tav tm="0">
                                          <p:val>
                                            <p:fltVal val="90"/>
                                          </p:val>
                                        </p:tav>
                                        <p:tav tm="100000">
                                          <p:val>
                                            <p:fltVal val="0"/>
                                          </p:val>
                                        </p:tav>
                                      </p:tavLst>
                                    </p:anim>
                                    <p:animEffect transition="in" filter="fade">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rma livre 4"/>
          <p:cNvSpPr/>
          <p:nvPr/>
        </p:nvSpPr>
        <p:spPr>
          <a:xfrm>
            <a:off x="7366931" y="1345296"/>
            <a:ext cx="4551680" cy="4551680"/>
          </a:xfrm>
          <a:custGeom>
            <a:avLst/>
            <a:gdLst>
              <a:gd name="connsiteX0" fmla="*/ 4246775 w 4551680"/>
              <a:gd name="connsiteY0" fmla="*/ 1137920 h 4551680"/>
              <a:gd name="connsiteX1" fmla="*/ 4246775 w 4551680"/>
              <a:gd name="connsiteY1" fmla="*/ 3413760 h 4551680"/>
              <a:gd name="connsiteX2" fmla="*/ 2275840 w 4551680"/>
              <a:gd name="connsiteY2" fmla="*/ 2275840 h 4551680"/>
              <a:gd name="connsiteX3" fmla="*/ 4246775 w 4551680"/>
              <a:gd name="connsiteY3" fmla="*/ 1137920 h 4551680"/>
            </a:gdLst>
            <a:ahLst/>
            <a:cxnLst>
              <a:cxn ang="0">
                <a:pos x="connsiteX0" y="connsiteY0"/>
              </a:cxn>
              <a:cxn ang="0">
                <a:pos x="connsiteX1" y="connsiteY1"/>
              </a:cxn>
              <a:cxn ang="0">
                <a:pos x="connsiteX2" y="connsiteY2"/>
              </a:cxn>
              <a:cxn ang="0">
                <a:pos x="connsiteX3" y="connsiteY3"/>
              </a:cxn>
            </a:cxnLst>
            <a:rect l="l" t="t" r="r" b="b"/>
            <a:pathLst>
              <a:path w="4551680" h="4551680">
                <a:moveTo>
                  <a:pt x="4246775" y="1137920"/>
                </a:moveTo>
                <a:cubicBezTo>
                  <a:pt x="4653315" y="1842067"/>
                  <a:pt x="4653315" y="2709613"/>
                  <a:pt x="4246775" y="3413760"/>
                </a:cubicBezTo>
                <a:lnTo>
                  <a:pt x="2275840" y="2275840"/>
                </a:lnTo>
                <a:lnTo>
                  <a:pt x="4246775" y="1137920"/>
                </a:lnTo>
                <a:close/>
              </a:path>
            </a:pathLst>
          </a:custGeom>
          <a:no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1614" tIns="1871133" rIns="115485" bIns="1871134" numCol="1" spcCol="1270" anchor="ctr" anchorCtr="0">
            <a:noAutofit/>
          </a:bodyPr>
          <a:lstStyle/>
          <a:p>
            <a:pPr lvl="0" algn="ctr" defTabSz="1955800">
              <a:lnSpc>
                <a:spcPct val="90000"/>
              </a:lnSpc>
              <a:spcBef>
                <a:spcPct val="0"/>
              </a:spcBef>
              <a:spcAft>
                <a:spcPct val="35000"/>
              </a:spcAft>
            </a:pPr>
            <a:endParaRPr lang="pt-BR" sz="4400" kern="1200" dirty="0"/>
          </a:p>
        </p:txBody>
      </p:sp>
      <p:sp>
        <p:nvSpPr>
          <p:cNvPr id="7" name="Forma livre 6"/>
          <p:cNvSpPr/>
          <p:nvPr/>
        </p:nvSpPr>
        <p:spPr>
          <a:xfrm>
            <a:off x="7394398" y="1363461"/>
            <a:ext cx="4551680" cy="4551680"/>
          </a:xfrm>
          <a:custGeom>
            <a:avLst/>
            <a:gdLst>
              <a:gd name="connsiteX0" fmla="*/ 2275840 w 4551680"/>
              <a:gd name="connsiteY0" fmla="*/ 4551680 h 4551680"/>
              <a:gd name="connsiteX1" fmla="*/ 304905 w 4551680"/>
              <a:gd name="connsiteY1" fmla="*/ 3413760 h 4551680"/>
              <a:gd name="connsiteX2" fmla="*/ 2275840 w 4551680"/>
              <a:gd name="connsiteY2" fmla="*/ 2275840 h 4551680"/>
              <a:gd name="connsiteX3" fmla="*/ 2275840 w 4551680"/>
              <a:gd name="connsiteY3" fmla="*/ 4551680 h 4551680"/>
            </a:gdLst>
            <a:ahLst/>
            <a:cxnLst>
              <a:cxn ang="0">
                <a:pos x="connsiteX0" y="connsiteY0"/>
              </a:cxn>
              <a:cxn ang="0">
                <a:pos x="connsiteX1" y="connsiteY1"/>
              </a:cxn>
              <a:cxn ang="0">
                <a:pos x="connsiteX2" y="connsiteY2"/>
              </a:cxn>
              <a:cxn ang="0">
                <a:pos x="connsiteX3" y="connsiteY3"/>
              </a:cxn>
            </a:cxnLst>
            <a:rect l="l" t="t" r="r" b="b"/>
            <a:pathLst>
              <a:path w="4551680" h="4551680">
                <a:moveTo>
                  <a:pt x="2275840" y="4551680"/>
                </a:moveTo>
                <a:cubicBezTo>
                  <a:pt x="1462761" y="4551680"/>
                  <a:pt x="711444" y="4117907"/>
                  <a:pt x="304905" y="3413760"/>
                </a:cubicBezTo>
                <a:lnTo>
                  <a:pt x="2275840" y="2275840"/>
                </a:lnTo>
                <a:lnTo>
                  <a:pt x="2275840" y="4551680"/>
                </a:lnTo>
                <a:close/>
              </a:path>
            </a:pathLst>
          </a:custGeom>
          <a:no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9189" tIns="3148330" rIns="2384298" bIns="547370" numCol="1" spcCol="1270" anchor="ctr" anchorCtr="0">
            <a:noAutofit/>
          </a:bodyPr>
          <a:lstStyle/>
          <a:p>
            <a:pPr lvl="0" algn="ctr" defTabSz="2089150">
              <a:lnSpc>
                <a:spcPct val="90000"/>
              </a:lnSpc>
              <a:spcBef>
                <a:spcPct val="0"/>
              </a:spcBef>
              <a:spcAft>
                <a:spcPct val="35000"/>
              </a:spcAft>
            </a:pPr>
            <a:endParaRPr lang="pt-BR" sz="4700" kern="1200" dirty="0"/>
          </a:p>
        </p:txBody>
      </p:sp>
      <p:sp>
        <p:nvSpPr>
          <p:cNvPr id="8" name="Forma livre 7"/>
          <p:cNvSpPr/>
          <p:nvPr/>
        </p:nvSpPr>
        <p:spPr>
          <a:xfrm rot="14436260">
            <a:off x="7408140" y="1372035"/>
            <a:ext cx="4551680" cy="4551680"/>
          </a:xfrm>
          <a:custGeom>
            <a:avLst/>
            <a:gdLst>
              <a:gd name="connsiteX0" fmla="*/ 304905 w 4551680"/>
              <a:gd name="connsiteY0" fmla="*/ 3413760 h 4551680"/>
              <a:gd name="connsiteX1" fmla="*/ 304905 w 4551680"/>
              <a:gd name="connsiteY1" fmla="*/ 1137920 h 4551680"/>
              <a:gd name="connsiteX2" fmla="*/ 2275840 w 4551680"/>
              <a:gd name="connsiteY2" fmla="*/ 2275840 h 4551680"/>
              <a:gd name="connsiteX3" fmla="*/ 304905 w 4551680"/>
              <a:gd name="connsiteY3" fmla="*/ 3413760 h 4551680"/>
            </a:gdLst>
            <a:ahLst/>
            <a:cxnLst>
              <a:cxn ang="0">
                <a:pos x="connsiteX0" y="connsiteY0"/>
              </a:cxn>
              <a:cxn ang="0">
                <a:pos x="connsiteX1" y="connsiteY1"/>
              </a:cxn>
              <a:cxn ang="0">
                <a:pos x="connsiteX2" y="connsiteY2"/>
              </a:cxn>
              <a:cxn ang="0">
                <a:pos x="connsiteX3" y="connsiteY3"/>
              </a:cxn>
            </a:cxnLst>
            <a:rect l="l" t="t" r="r" b="b"/>
            <a:pathLst>
              <a:path w="4551680" h="4551680">
                <a:moveTo>
                  <a:pt x="304905" y="3413760"/>
                </a:moveTo>
                <a:cubicBezTo>
                  <a:pt x="-101635" y="2709613"/>
                  <a:pt x="-101635" y="1842067"/>
                  <a:pt x="304905" y="1137920"/>
                </a:cubicBezTo>
                <a:lnTo>
                  <a:pt x="2275840" y="2275840"/>
                </a:lnTo>
                <a:lnTo>
                  <a:pt x="304905" y="3413760"/>
                </a:lnTo>
                <a:close/>
              </a:path>
            </a:pathLst>
          </a:custGeom>
          <a:no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7273" tIns="1852083" rIns="3141726" bIns="1852084" numCol="1" spcCol="1270" anchor="ctr" anchorCtr="0">
            <a:noAutofit/>
          </a:bodyPr>
          <a:lstStyle/>
          <a:p>
            <a:pPr lvl="0" algn="ctr" defTabSz="1289050">
              <a:lnSpc>
                <a:spcPct val="90000"/>
              </a:lnSpc>
              <a:spcBef>
                <a:spcPct val="0"/>
              </a:spcBef>
              <a:spcAft>
                <a:spcPct val="35000"/>
              </a:spcAft>
            </a:pPr>
            <a:endParaRPr lang="pt-BR" sz="2900" kern="1200" dirty="0"/>
          </a:p>
        </p:txBody>
      </p:sp>
      <p:sp>
        <p:nvSpPr>
          <p:cNvPr id="26" name="Forma livre 25"/>
          <p:cNvSpPr/>
          <p:nvPr/>
        </p:nvSpPr>
        <p:spPr>
          <a:xfrm rot="18038804">
            <a:off x="7394398" y="1335706"/>
            <a:ext cx="4551680" cy="4551680"/>
          </a:xfrm>
          <a:custGeom>
            <a:avLst/>
            <a:gdLst>
              <a:gd name="connsiteX0" fmla="*/ 4246775 w 4551680"/>
              <a:gd name="connsiteY0" fmla="*/ 1137920 h 4551680"/>
              <a:gd name="connsiteX1" fmla="*/ 4246775 w 4551680"/>
              <a:gd name="connsiteY1" fmla="*/ 3413760 h 4551680"/>
              <a:gd name="connsiteX2" fmla="*/ 2275840 w 4551680"/>
              <a:gd name="connsiteY2" fmla="*/ 2275840 h 4551680"/>
              <a:gd name="connsiteX3" fmla="*/ 4246775 w 4551680"/>
              <a:gd name="connsiteY3" fmla="*/ 1137920 h 4551680"/>
            </a:gdLst>
            <a:ahLst/>
            <a:cxnLst>
              <a:cxn ang="0">
                <a:pos x="connsiteX0" y="connsiteY0"/>
              </a:cxn>
              <a:cxn ang="0">
                <a:pos x="connsiteX1" y="connsiteY1"/>
              </a:cxn>
              <a:cxn ang="0">
                <a:pos x="connsiteX2" y="connsiteY2"/>
              </a:cxn>
              <a:cxn ang="0">
                <a:pos x="connsiteX3" y="connsiteY3"/>
              </a:cxn>
            </a:cxnLst>
            <a:rect l="l" t="t" r="r" b="b"/>
            <a:pathLst>
              <a:path w="4551680" h="4551680">
                <a:moveTo>
                  <a:pt x="4246775" y="1137920"/>
                </a:moveTo>
                <a:cubicBezTo>
                  <a:pt x="4653315" y="1842067"/>
                  <a:pt x="4653315" y="2709613"/>
                  <a:pt x="4246775" y="3413760"/>
                </a:cubicBezTo>
                <a:lnTo>
                  <a:pt x="2275840" y="2275840"/>
                </a:lnTo>
                <a:lnTo>
                  <a:pt x="4246775" y="1137920"/>
                </a:lnTo>
                <a:close/>
              </a:path>
            </a:pathLst>
          </a:cu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1614" tIns="1871133" rIns="115485" bIns="1871134" numCol="1" spcCol="1270" anchor="ctr" anchorCtr="0">
            <a:noAutofit/>
          </a:bodyPr>
          <a:lstStyle/>
          <a:p>
            <a:pPr lvl="0" algn="ctr" defTabSz="1955800">
              <a:lnSpc>
                <a:spcPct val="90000"/>
              </a:lnSpc>
              <a:spcBef>
                <a:spcPct val="0"/>
              </a:spcBef>
              <a:spcAft>
                <a:spcPct val="35000"/>
              </a:spcAft>
            </a:pPr>
            <a:endParaRPr lang="pt-BR" sz="4400" kern="1200" dirty="0"/>
          </a:p>
        </p:txBody>
      </p:sp>
      <p:sp>
        <p:nvSpPr>
          <p:cNvPr id="28" name="Forma livre 27"/>
          <p:cNvSpPr/>
          <p:nvPr/>
        </p:nvSpPr>
        <p:spPr>
          <a:xfrm rot="10800000">
            <a:off x="5927175" y="189399"/>
            <a:ext cx="6264825" cy="6863473"/>
          </a:xfrm>
          <a:custGeom>
            <a:avLst/>
            <a:gdLst>
              <a:gd name="connsiteX0" fmla="*/ 4246775 w 4551680"/>
              <a:gd name="connsiteY0" fmla="*/ 1137920 h 4551680"/>
              <a:gd name="connsiteX1" fmla="*/ 4246775 w 4551680"/>
              <a:gd name="connsiteY1" fmla="*/ 3413760 h 4551680"/>
              <a:gd name="connsiteX2" fmla="*/ 2275840 w 4551680"/>
              <a:gd name="connsiteY2" fmla="*/ 2275840 h 4551680"/>
              <a:gd name="connsiteX3" fmla="*/ 4246775 w 4551680"/>
              <a:gd name="connsiteY3" fmla="*/ 1137920 h 4551680"/>
            </a:gdLst>
            <a:ahLst/>
            <a:cxnLst>
              <a:cxn ang="0">
                <a:pos x="connsiteX0" y="connsiteY0"/>
              </a:cxn>
              <a:cxn ang="0">
                <a:pos x="connsiteX1" y="connsiteY1"/>
              </a:cxn>
              <a:cxn ang="0">
                <a:pos x="connsiteX2" y="connsiteY2"/>
              </a:cxn>
              <a:cxn ang="0">
                <a:pos x="connsiteX3" y="connsiteY3"/>
              </a:cxn>
            </a:cxnLst>
            <a:rect l="l" t="t" r="r" b="b"/>
            <a:pathLst>
              <a:path w="4551680" h="4551680">
                <a:moveTo>
                  <a:pt x="4246775" y="1137920"/>
                </a:moveTo>
                <a:cubicBezTo>
                  <a:pt x="4653315" y="1842067"/>
                  <a:pt x="4653315" y="2709613"/>
                  <a:pt x="4246775" y="3413760"/>
                </a:cubicBezTo>
                <a:lnTo>
                  <a:pt x="2275840" y="2275840"/>
                </a:lnTo>
                <a:lnTo>
                  <a:pt x="4246775" y="1137920"/>
                </a:lnTo>
                <a:close/>
              </a:path>
            </a:pathLst>
          </a:custGeom>
          <a:no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1614" tIns="1871133" rIns="115485" bIns="1871134" numCol="1" spcCol="1270" anchor="ctr" anchorCtr="0">
            <a:noAutofit/>
          </a:bodyPr>
          <a:lstStyle/>
          <a:p>
            <a:pPr lvl="0" algn="ctr" defTabSz="1955800">
              <a:lnSpc>
                <a:spcPct val="90000"/>
              </a:lnSpc>
              <a:spcBef>
                <a:spcPct val="0"/>
              </a:spcBef>
              <a:spcAft>
                <a:spcPct val="35000"/>
              </a:spcAft>
            </a:pPr>
            <a:endParaRPr lang="pt-BR" sz="4400" kern="1200" dirty="0"/>
          </a:p>
        </p:txBody>
      </p:sp>
      <p:sp>
        <p:nvSpPr>
          <p:cNvPr id="31" name="Forma livre 30"/>
          <p:cNvSpPr/>
          <p:nvPr/>
        </p:nvSpPr>
        <p:spPr>
          <a:xfrm rot="14397398">
            <a:off x="7414496" y="1345296"/>
            <a:ext cx="4551680" cy="4551680"/>
          </a:xfrm>
          <a:custGeom>
            <a:avLst/>
            <a:gdLst>
              <a:gd name="connsiteX0" fmla="*/ 4246775 w 4551680"/>
              <a:gd name="connsiteY0" fmla="*/ 1137920 h 4551680"/>
              <a:gd name="connsiteX1" fmla="*/ 4246775 w 4551680"/>
              <a:gd name="connsiteY1" fmla="*/ 3413760 h 4551680"/>
              <a:gd name="connsiteX2" fmla="*/ 2275840 w 4551680"/>
              <a:gd name="connsiteY2" fmla="*/ 2275840 h 4551680"/>
              <a:gd name="connsiteX3" fmla="*/ 4246775 w 4551680"/>
              <a:gd name="connsiteY3" fmla="*/ 1137920 h 4551680"/>
            </a:gdLst>
            <a:ahLst/>
            <a:cxnLst>
              <a:cxn ang="0">
                <a:pos x="connsiteX0" y="connsiteY0"/>
              </a:cxn>
              <a:cxn ang="0">
                <a:pos x="connsiteX1" y="connsiteY1"/>
              </a:cxn>
              <a:cxn ang="0">
                <a:pos x="connsiteX2" y="connsiteY2"/>
              </a:cxn>
              <a:cxn ang="0">
                <a:pos x="connsiteX3" y="connsiteY3"/>
              </a:cxn>
            </a:cxnLst>
            <a:rect l="l" t="t" r="r" b="b"/>
            <a:pathLst>
              <a:path w="4551680" h="4551680">
                <a:moveTo>
                  <a:pt x="4246775" y="1137920"/>
                </a:moveTo>
                <a:cubicBezTo>
                  <a:pt x="4653315" y="1842067"/>
                  <a:pt x="4653315" y="2709613"/>
                  <a:pt x="4246775" y="3413760"/>
                </a:cubicBezTo>
                <a:lnTo>
                  <a:pt x="2275840" y="2275840"/>
                </a:lnTo>
                <a:lnTo>
                  <a:pt x="4246775" y="1137920"/>
                </a:lnTo>
                <a:close/>
              </a:path>
            </a:pathLst>
          </a:custGeom>
          <a:no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1614" tIns="1871133" rIns="115485" bIns="1871134" numCol="1" spcCol="1270" anchor="ctr" anchorCtr="0">
            <a:noAutofit/>
          </a:bodyPr>
          <a:lstStyle/>
          <a:p>
            <a:pPr lvl="0" algn="ctr" defTabSz="1955800">
              <a:lnSpc>
                <a:spcPct val="90000"/>
              </a:lnSpc>
              <a:spcBef>
                <a:spcPct val="0"/>
              </a:spcBef>
              <a:spcAft>
                <a:spcPct val="35000"/>
              </a:spcAft>
            </a:pPr>
            <a:endParaRPr lang="pt-BR" sz="4400" kern="1200" dirty="0"/>
          </a:p>
        </p:txBody>
      </p:sp>
      <p:sp>
        <p:nvSpPr>
          <p:cNvPr id="33" name="CaixaDeTexto 32"/>
          <p:cNvSpPr txBox="1"/>
          <p:nvPr/>
        </p:nvSpPr>
        <p:spPr>
          <a:xfrm>
            <a:off x="769257" y="750932"/>
            <a:ext cx="2379177" cy="584775"/>
          </a:xfrm>
          <a:prstGeom prst="rect">
            <a:avLst/>
          </a:prstGeom>
          <a:noFill/>
        </p:spPr>
        <p:txBody>
          <a:bodyPr wrap="none" rtlCol="0">
            <a:spAutoFit/>
          </a:bodyPr>
          <a:lstStyle/>
          <a:p>
            <a:r>
              <a:rPr lang="pt-BR" sz="3200" dirty="0" smtClean="0">
                <a:latin typeface="Yu Gothic UI Light" panose="020B0300000000000000" pitchFamily="34" charset="-128"/>
                <a:ea typeface="Yu Gothic UI Light" panose="020B0300000000000000" pitchFamily="34" charset="-128"/>
              </a:rPr>
              <a:t>Metodologia</a:t>
            </a:r>
            <a:endParaRPr lang="pt-BR" sz="3200" dirty="0">
              <a:latin typeface="Yu Gothic UI Light" panose="020B0300000000000000" pitchFamily="34" charset="-128"/>
              <a:ea typeface="Yu Gothic UI Light" panose="020B0300000000000000" pitchFamily="34" charset="-128"/>
            </a:endParaRPr>
          </a:p>
        </p:txBody>
      </p:sp>
      <p:pic>
        <p:nvPicPr>
          <p:cNvPr id="35" name="Gráfico 2" descr="Lâmpada e engrenagem">
            <a:extLst>
              <a:ext uri="{FF2B5EF4-FFF2-40B4-BE49-F238E27FC236}">
                <a16:creationId xmlns="" xmlns:a16="http://schemas.microsoft.com/office/drawing/2014/main" id="{FB650F30-231D-412B-931A-034C69A2F2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6584701" y="3053569"/>
            <a:ext cx="1127549" cy="1127549"/>
          </a:xfrm>
          <a:prstGeom prst="rect">
            <a:avLst/>
          </a:prstGeom>
        </p:spPr>
      </p:pic>
      <p:pic>
        <p:nvPicPr>
          <p:cNvPr id="37" name="Imagem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81598" y="4285210"/>
            <a:ext cx="1125015" cy="1125015"/>
          </a:xfrm>
          <a:prstGeom prst="rect">
            <a:avLst/>
          </a:prstGeom>
        </p:spPr>
      </p:pic>
      <p:pic>
        <p:nvPicPr>
          <p:cNvPr id="38" name="Imagem 3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29457" y="1880583"/>
            <a:ext cx="991616" cy="991616"/>
          </a:xfrm>
          <a:prstGeom prst="rect">
            <a:avLst/>
          </a:prstGeom>
        </p:spPr>
      </p:pic>
      <p:pic>
        <p:nvPicPr>
          <p:cNvPr id="40" name="Imagem 3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39918" y="1882142"/>
            <a:ext cx="849058" cy="849058"/>
          </a:xfrm>
          <a:prstGeom prst="rect">
            <a:avLst/>
          </a:prstGeom>
        </p:spPr>
      </p:pic>
      <p:pic>
        <p:nvPicPr>
          <p:cNvPr id="42" name="Imagem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48216" y="4386108"/>
            <a:ext cx="936519" cy="936519"/>
          </a:xfrm>
          <a:prstGeom prst="rect">
            <a:avLst/>
          </a:prstGeom>
        </p:spPr>
      </p:pic>
      <p:pic>
        <p:nvPicPr>
          <p:cNvPr id="43" name="Imagem 4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58753" y="3190856"/>
            <a:ext cx="841379" cy="841379"/>
          </a:xfrm>
          <a:prstGeom prst="rect">
            <a:avLst/>
          </a:prstGeom>
        </p:spPr>
      </p:pic>
      <p:sp>
        <p:nvSpPr>
          <p:cNvPr id="46" name="Retângulo 45"/>
          <p:cNvSpPr/>
          <p:nvPr/>
        </p:nvSpPr>
        <p:spPr>
          <a:xfrm>
            <a:off x="769257" y="1368034"/>
            <a:ext cx="5251640" cy="45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9" name="Forma livre 18"/>
          <p:cNvSpPr/>
          <p:nvPr/>
        </p:nvSpPr>
        <p:spPr>
          <a:xfrm>
            <a:off x="405651" y="4974671"/>
            <a:ext cx="7076464" cy="3251186"/>
          </a:xfrm>
          <a:custGeom>
            <a:avLst/>
            <a:gdLst>
              <a:gd name="connsiteX0" fmla="*/ 4399867 w 7076464"/>
              <a:gd name="connsiteY0" fmla="*/ 1661716 h 3251186"/>
              <a:gd name="connsiteX1" fmla="*/ 5314381 w 7076464"/>
              <a:gd name="connsiteY1" fmla="*/ 1661716 h 3251186"/>
              <a:gd name="connsiteX2" fmla="*/ 5707174 w 7076464"/>
              <a:gd name="connsiteY2" fmla="*/ 2447302 h 3251186"/>
              <a:gd name="connsiteX3" fmla="*/ 5314381 w 7076464"/>
              <a:gd name="connsiteY3" fmla="*/ 3232888 h 3251186"/>
              <a:gd name="connsiteX4" fmla="*/ 4399867 w 7076464"/>
              <a:gd name="connsiteY4" fmla="*/ 3232888 h 3251186"/>
              <a:gd name="connsiteX5" fmla="*/ 4007074 w 7076464"/>
              <a:gd name="connsiteY5" fmla="*/ 2447302 h 3251186"/>
              <a:gd name="connsiteX6" fmla="*/ 1745814 w 7076464"/>
              <a:gd name="connsiteY6" fmla="*/ 1643418 h 3251186"/>
              <a:gd name="connsiteX7" fmla="*/ 2617487 w 7076464"/>
              <a:gd name="connsiteY7" fmla="*/ 1643418 h 3251186"/>
              <a:gd name="connsiteX8" fmla="*/ 3019429 w 7076464"/>
              <a:gd name="connsiteY8" fmla="*/ 2447302 h 3251186"/>
              <a:gd name="connsiteX9" fmla="*/ 2617487 w 7076464"/>
              <a:gd name="connsiteY9" fmla="*/ 3251186 h 3251186"/>
              <a:gd name="connsiteX10" fmla="*/ 1745814 w 7076464"/>
              <a:gd name="connsiteY10" fmla="*/ 3251186 h 3251186"/>
              <a:gd name="connsiteX11" fmla="*/ 1343872 w 7076464"/>
              <a:gd name="connsiteY11" fmla="*/ 2447302 h 3251186"/>
              <a:gd name="connsiteX12" fmla="*/ 5773824 w 7076464"/>
              <a:gd name="connsiteY12" fmla="*/ 815267 h 3251186"/>
              <a:gd name="connsiteX13" fmla="*/ 6686935 w 7076464"/>
              <a:gd name="connsiteY13" fmla="*/ 815267 h 3251186"/>
              <a:gd name="connsiteX14" fmla="*/ 7076464 w 7076464"/>
              <a:gd name="connsiteY14" fmla="*/ 1594325 h 3251186"/>
              <a:gd name="connsiteX15" fmla="*/ 6686935 w 7076464"/>
              <a:gd name="connsiteY15" fmla="*/ 2373382 h 3251186"/>
              <a:gd name="connsiteX16" fmla="*/ 5773824 w 7076464"/>
              <a:gd name="connsiteY16" fmla="*/ 2373382 h 3251186"/>
              <a:gd name="connsiteX17" fmla="*/ 5384295 w 7076464"/>
              <a:gd name="connsiteY17" fmla="*/ 1594325 h 3251186"/>
              <a:gd name="connsiteX18" fmla="*/ 392793 w 7076464"/>
              <a:gd name="connsiteY18" fmla="*/ 802210 h 3251186"/>
              <a:gd name="connsiteX19" fmla="*/ 1307307 w 7076464"/>
              <a:gd name="connsiteY19" fmla="*/ 802210 h 3251186"/>
              <a:gd name="connsiteX20" fmla="*/ 1700100 w 7076464"/>
              <a:gd name="connsiteY20" fmla="*/ 1587796 h 3251186"/>
              <a:gd name="connsiteX21" fmla="*/ 1307307 w 7076464"/>
              <a:gd name="connsiteY21" fmla="*/ 2373382 h 3251186"/>
              <a:gd name="connsiteX22" fmla="*/ 392793 w 7076464"/>
              <a:gd name="connsiteY22" fmla="*/ 2373382 h 3251186"/>
              <a:gd name="connsiteX23" fmla="*/ 0 w 7076464"/>
              <a:gd name="connsiteY23" fmla="*/ 1587796 h 3251186"/>
              <a:gd name="connsiteX24" fmla="*/ 3081561 w 7076464"/>
              <a:gd name="connsiteY24" fmla="*/ 800356 h 3251186"/>
              <a:gd name="connsiteX25" fmla="*/ 3933930 w 7076464"/>
              <a:gd name="connsiteY25" fmla="*/ 800356 h 3251186"/>
              <a:gd name="connsiteX26" fmla="*/ 4327186 w 7076464"/>
              <a:gd name="connsiteY26" fmla="*/ 1586869 h 3251186"/>
              <a:gd name="connsiteX27" fmla="*/ 3933930 w 7076464"/>
              <a:gd name="connsiteY27" fmla="*/ 2373382 h 3251186"/>
              <a:gd name="connsiteX28" fmla="*/ 3081561 w 7076464"/>
              <a:gd name="connsiteY28" fmla="*/ 2373382 h 3251186"/>
              <a:gd name="connsiteX29" fmla="*/ 2688304 w 7076464"/>
              <a:gd name="connsiteY29" fmla="*/ 1586869 h 3251186"/>
              <a:gd name="connsiteX30" fmla="*/ 1752485 w 7076464"/>
              <a:gd name="connsiteY30" fmla="*/ 15018 h 3251186"/>
              <a:gd name="connsiteX31" fmla="*/ 2602230 w 7076464"/>
              <a:gd name="connsiteY31" fmla="*/ 15018 h 3251186"/>
              <a:gd name="connsiteX32" fmla="*/ 2994899 w 7076464"/>
              <a:gd name="connsiteY32" fmla="*/ 800356 h 3251186"/>
              <a:gd name="connsiteX33" fmla="*/ 2602230 w 7076464"/>
              <a:gd name="connsiteY33" fmla="*/ 1585694 h 3251186"/>
              <a:gd name="connsiteX34" fmla="*/ 1752485 w 7076464"/>
              <a:gd name="connsiteY34" fmla="*/ 1585694 h 3251186"/>
              <a:gd name="connsiteX35" fmla="*/ 1359816 w 7076464"/>
              <a:gd name="connsiteY35" fmla="*/ 800356 h 3251186"/>
              <a:gd name="connsiteX36" fmla="*/ 4414367 w 7076464"/>
              <a:gd name="connsiteY36" fmla="*/ 0 h 3251186"/>
              <a:gd name="connsiteX37" fmla="*/ 5327478 w 7076464"/>
              <a:gd name="connsiteY37" fmla="*/ 0 h 3251186"/>
              <a:gd name="connsiteX38" fmla="*/ 5717007 w 7076464"/>
              <a:gd name="connsiteY38" fmla="*/ 779058 h 3251186"/>
              <a:gd name="connsiteX39" fmla="*/ 5327478 w 7076464"/>
              <a:gd name="connsiteY39" fmla="*/ 1558115 h 3251186"/>
              <a:gd name="connsiteX40" fmla="*/ 4414367 w 7076464"/>
              <a:gd name="connsiteY40" fmla="*/ 1558115 h 3251186"/>
              <a:gd name="connsiteX41" fmla="*/ 4024838 w 7076464"/>
              <a:gd name="connsiteY41" fmla="*/ 779058 h 3251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076464" h="3251186">
                <a:moveTo>
                  <a:pt x="4399867" y="1661716"/>
                </a:moveTo>
                <a:lnTo>
                  <a:pt x="5314381" y="1661716"/>
                </a:lnTo>
                <a:lnTo>
                  <a:pt x="5707174" y="2447302"/>
                </a:lnTo>
                <a:lnTo>
                  <a:pt x="5314381" y="3232888"/>
                </a:lnTo>
                <a:lnTo>
                  <a:pt x="4399867" y="3232888"/>
                </a:lnTo>
                <a:lnTo>
                  <a:pt x="4007074" y="2447302"/>
                </a:lnTo>
                <a:close/>
                <a:moveTo>
                  <a:pt x="1745814" y="1643418"/>
                </a:moveTo>
                <a:lnTo>
                  <a:pt x="2617487" y="1643418"/>
                </a:lnTo>
                <a:lnTo>
                  <a:pt x="3019429" y="2447302"/>
                </a:lnTo>
                <a:lnTo>
                  <a:pt x="2617487" y="3251186"/>
                </a:lnTo>
                <a:lnTo>
                  <a:pt x="1745814" y="3251186"/>
                </a:lnTo>
                <a:lnTo>
                  <a:pt x="1343872" y="2447302"/>
                </a:lnTo>
                <a:close/>
                <a:moveTo>
                  <a:pt x="5773824" y="815267"/>
                </a:moveTo>
                <a:lnTo>
                  <a:pt x="6686935" y="815267"/>
                </a:lnTo>
                <a:lnTo>
                  <a:pt x="7076464" y="1594325"/>
                </a:lnTo>
                <a:lnTo>
                  <a:pt x="6686935" y="2373382"/>
                </a:lnTo>
                <a:lnTo>
                  <a:pt x="5773824" y="2373382"/>
                </a:lnTo>
                <a:lnTo>
                  <a:pt x="5384295" y="1594325"/>
                </a:lnTo>
                <a:close/>
                <a:moveTo>
                  <a:pt x="392793" y="802210"/>
                </a:moveTo>
                <a:lnTo>
                  <a:pt x="1307307" y="802210"/>
                </a:lnTo>
                <a:lnTo>
                  <a:pt x="1700100" y="1587796"/>
                </a:lnTo>
                <a:lnTo>
                  <a:pt x="1307307" y="2373382"/>
                </a:lnTo>
                <a:lnTo>
                  <a:pt x="392793" y="2373382"/>
                </a:lnTo>
                <a:lnTo>
                  <a:pt x="0" y="1587796"/>
                </a:lnTo>
                <a:close/>
                <a:moveTo>
                  <a:pt x="3081561" y="800356"/>
                </a:moveTo>
                <a:lnTo>
                  <a:pt x="3933930" y="800356"/>
                </a:lnTo>
                <a:lnTo>
                  <a:pt x="4327186" y="1586869"/>
                </a:lnTo>
                <a:lnTo>
                  <a:pt x="3933930" y="2373382"/>
                </a:lnTo>
                <a:lnTo>
                  <a:pt x="3081561" y="2373382"/>
                </a:lnTo>
                <a:lnTo>
                  <a:pt x="2688304" y="1586869"/>
                </a:lnTo>
                <a:close/>
                <a:moveTo>
                  <a:pt x="1752485" y="15018"/>
                </a:moveTo>
                <a:lnTo>
                  <a:pt x="2602230" y="15018"/>
                </a:lnTo>
                <a:lnTo>
                  <a:pt x="2994899" y="800356"/>
                </a:lnTo>
                <a:lnTo>
                  <a:pt x="2602230" y="1585694"/>
                </a:lnTo>
                <a:lnTo>
                  <a:pt x="1752485" y="1585694"/>
                </a:lnTo>
                <a:lnTo>
                  <a:pt x="1359816" y="800356"/>
                </a:lnTo>
                <a:close/>
                <a:moveTo>
                  <a:pt x="4414367" y="0"/>
                </a:moveTo>
                <a:lnTo>
                  <a:pt x="5327478" y="0"/>
                </a:lnTo>
                <a:lnTo>
                  <a:pt x="5717007" y="779058"/>
                </a:lnTo>
                <a:lnTo>
                  <a:pt x="5327478" y="1558115"/>
                </a:lnTo>
                <a:lnTo>
                  <a:pt x="4414367" y="1558115"/>
                </a:lnTo>
                <a:lnTo>
                  <a:pt x="4024838" y="779058"/>
                </a:lnTo>
                <a:close/>
              </a:path>
            </a:pathLst>
          </a:custGeom>
          <a:blipFill dpi="0" rotWithShape="1">
            <a:blip r:embed="rId9">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dirty="0"/>
          </a:p>
        </p:txBody>
      </p:sp>
      <p:sp>
        <p:nvSpPr>
          <p:cNvPr id="9" name="CaixaDeTexto 8"/>
          <p:cNvSpPr txBox="1"/>
          <p:nvPr/>
        </p:nvSpPr>
        <p:spPr>
          <a:xfrm>
            <a:off x="769257" y="2390683"/>
            <a:ext cx="2861809" cy="2585323"/>
          </a:xfrm>
          <a:prstGeom prst="rect">
            <a:avLst/>
          </a:prstGeom>
          <a:noFill/>
        </p:spPr>
        <p:txBody>
          <a:bodyPr wrap="none" rtlCol="0">
            <a:spAutoFit/>
          </a:bodyPr>
          <a:lstStyle/>
          <a:p>
            <a:r>
              <a:rPr lang="pt-BR" dirty="0" smtClean="0">
                <a:latin typeface="Calibri" panose="020F0502020204030204" pitchFamily="34" charset="0"/>
                <a:cs typeface="Calibri" panose="020F0502020204030204" pitchFamily="34" charset="0"/>
              </a:rPr>
              <a:t>-Completar o Miro</a:t>
            </a:r>
          </a:p>
          <a:p>
            <a:r>
              <a:rPr lang="pt-BR" dirty="0" smtClean="0">
                <a:latin typeface="Calibri" panose="020F0502020204030204" pitchFamily="34" charset="0"/>
                <a:cs typeface="Calibri" panose="020F0502020204030204" pitchFamily="34" charset="0"/>
              </a:rPr>
              <a:t>-Fazer a documentação</a:t>
            </a:r>
          </a:p>
          <a:p>
            <a:r>
              <a:rPr lang="pt-BR" dirty="0" smtClean="0">
                <a:latin typeface="Calibri" panose="020F0502020204030204" pitchFamily="34" charset="0"/>
                <a:cs typeface="Calibri" panose="020F0502020204030204" pitchFamily="34" charset="0"/>
              </a:rPr>
              <a:t>-Fazer o PowerPoint</a:t>
            </a:r>
          </a:p>
          <a:p>
            <a:r>
              <a:rPr lang="pt-BR" dirty="0" smtClean="0">
                <a:latin typeface="Calibri" panose="020F0502020204030204" pitchFamily="34" charset="0"/>
                <a:cs typeface="Calibri" panose="020F0502020204030204" pitchFamily="34" charset="0"/>
              </a:rPr>
              <a:t>-Revisar o PowerPoint</a:t>
            </a:r>
          </a:p>
          <a:p>
            <a:r>
              <a:rPr lang="pt-BR" dirty="0" smtClean="0">
                <a:latin typeface="Calibri" panose="020F0502020204030204" pitchFamily="34" charset="0"/>
                <a:cs typeface="Calibri" panose="020F0502020204030204" pitchFamily="34" charset="0"/>
              </a:rPr>
              <a:t>-Treinar para a apresentação</a:t>
            </a:r>
          </a:p>
          <a:p>
            <a:r>
              <a:rPr lang="pt-BR" dirty="0" smtClean="0">
                <a:latin typeface="Calibri" panose="020F0502020204030204" pitchFamily="34" charset="0"/>
                <a:cs typeface="Calibri" panose="020F0502020204030204" pitchFamily="34" charset="0"/>
              </a:rPr>
              <a:t>-Fazer os Wireframes</a:t>
            </a:r>
          </a:p>
          <a:p>
            <a:r>
              <a:rPr lang="pt-BR" dirty="0" smtClean="0">
                <a:latin typeface="Calibri" panose="020F0502020204030204" pitchFamily="34" charset="0"/>
                <a:cs typeface="Calibri" panose="020F0502020204030204" pitchFamily="34" charset="0"/>
              </a:rPr>
              <a:t>-Desenhar as telas</a:t>
            </a:r>
          </a:p>
          <a:p>
            <a:r>
              <a:rPr lang="pt-BR" dirty="0" smtClean="0">
                <a:latin typeface="Calibri" panose="020F0502020204030204" pitchFamily="34" charset="0"/>
                <a:cs typeface="Calibri" panose="020F0502020204030204" pitchFamily="34" charset="0"/>
              </a:rPr>
              <a:t>-Fazer CSS</a:t>
            </a:r>
          </a:p>
          <a:p>
            <a:r>
              <a:rPr lang="pt-BR" dirty="0" smtClean="0">
                <a:latin typeface="Calibri" panose="020F0502020204030204" pitchFamily="34" charset="0"/>
                <a:cs typeface="Calibri" panose="020F0502020204030204" pitchFamily="34" charset="0"/>
              </a:rPr>
              <a:t>-Fazer o HTML</a:t>
            </a:r>
            <a:endParaRPr lang="pt-BR" dirty="0">
              <a:latin typeface="Calibri" panose="020F0502020204030204" pitchFamily="34" charset="0"/>
              <a:cs typeface="Calibri" panose="020F0502020204030204" pitchFamily="34" charset="0"/>
            </a:endParaRPr>
          </a:p>
        </p:txBody>
      </p:sp>
      <p:sp>
        <p:nvSpPr>
          <p:cNvPr id="11" name="CaixaDeTexto 10"/>
          <p:cNvSpPr txBox="1"/>
          <p:nvPr/>
        </p:nvSpPr>
        <p:spPr>
          <a:xfrm>
            <a:off x="769257" y="1430488"/>
            <a:ext cx="4022687" cy="923330"/>
          </a:xfrm>
          <a:prstGeom prst="rect">
            <a:avLst/>
          </a:prstGeom>
          <a:noFill/>
        </p:spPr>
        <p:txBody>
          <a:bodyPr wrap="square" rtlCol="0">
            <a:spAutoFit/>
          </a:bodyPr>
          <a:lstStyle/>
          <a:p>
            <a:r>
              <a:rPr lang="pt-BR" dirty="0" smtClean="0">
                <a:latin typeface="Calibri" panose="020F0502020204030204" pitchFamily="34" charset="0"/>
                <a:cs typeface="Calibri" panose="020F0502020204030204" pitchFamily="34" charset="0"/>
              </a:rPr>
              <a:t>Nossa metodologia teve o objetivo de dividir e realizar as tarefas em pequenos grupos ou todos em conjunto :</a:t>
            </a:r>
            <a:endParaRPr lang="pt-BR" dirty="0">
              <a:latin typeface="Calibri" panose="020F0502020204030204" pitchFamily="34" charset="0"/>
              <a:cs typeface="Calibri" panose="020F0502020204030204" pitchFamily="34" charset="0"/>
            </a:endParaRPr>
          </a:p>
        </p:txBody>
      </p:sp>
      <p:sp>
        <p:nvSpPr>
          <p:cNvPr id="24" name="Retângulo 23"/>
          <p:cNvSpPr/>
          <p:nvPr/>
        </p:nvSpPr>
        <p:spPr>
          <a:xfrm>
            <a:off x="769257" y="2349391"/>
            <a:ext cx="5251640" cy="45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29009332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 calcmode="lin" valueType="num">
                                      <p:cBhvr>
                                        <p:cTn id="9" dur="500" fill="hold"/>
                                        <p:tgtEl>
                                          <p:spTgt spid="28"/>
                                        </p:tgtEl>
                                        <p:attrNameLst>
                                          <p:attrName>style.rotation</p:attrName>
                                        </p:attrNameLst>
                                      </p:cBhvr>
                                      <p:tavLst>
                                        <p:tav tm="0">
                                          <p:val>
                                            <p:fltVal val="90"/>
                                          </p:val>
                                        </p:tav>
                                        <p:tav tm="100000">
                                          <p:val>
                                            <p:fltVal val="0"/>
                                          </p:val>
                                        </p:tav>
                                      </p:tavLst>
                                    </p:anim>
                                    <p:animEffect transition="in" filter="fade">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p:cNvSpPr txBox="1"/>
          <p:nvPr/>
        </p:nvSpPr>
        <p:spPr>
          <a:xfrm>
            <a:off x="940158" y="3750843"/>
            <a:ext cx="1588897" cy="400110"/>
          </a:xfrm>
          <a:prstGeom prst="rect">
            <a:avLst/>
          </a:prstGeom>
          <a:noFill/>
        </p:spPr>
        <p:txBody>
          <a:bodyPr wrap="none" rtlCol="0">
            <a:spAutoFit/>
          </a:bodyPr>
          <a:lstStyle/>
          <a:p>
            <a:r>
              <a:rPr lang="pt-BR" sz="2000" dirty="0" smtClean="0">
                <a:latin typeface="Yu Gothic UI Light" panose="020B0300000000000000" pitchFamily="34" charset="-128"/>
                <a:ea typeface="Yu Gothic UI Light" panose="020B0300000000000000" pitchFamily="34" charset="-128"/>
              </a:rPr>
              <a:t>Realizadores</a:t>
            </a:r>
            <a:r>
              <a:rPr lang="pt-BR" dirty="0" smtClean="0">
                <a:latin typeface="Yu Gothic UI Light" panose="020B0300000000000000" pitchFamily="34" charset="-128"/>
                <a:ea typeface="Yu Gothic UI Light" panose="020B0300000000000000" pitchFamily="34" charset="-128"/>
              </a:rPr>
              <a:t>:</a:t>
            </a:r>
            <a:endParaRPr lang="pt-BR" dirty="0">
              <a:latin typeface="Yu Gothic UI Light" panose="020B0300000000000000" pitchFamily="34" charset="-128"/>
              <a:ea typeface="Yu Gothic UI Light" panose="020B0300000000000000" pitchFamily="34" charset="-128"/>
            </a:endParaRPr>
          </a:p>
        </p:txBody>
      </p:sp>
      <p:sp>
        <p:nvSpPr>
          <p:cNvPr id="6" name="CaixaDeTexto 5"/>
          <p:cNvSpPr txBox="1"/>
          <p:nvPr/>
        </p:nvSpPr>
        <p:spPr>
          <a:xfrm>
            <a:off x="940158" y="4150953"/>
            <a:ext cx="2132315" cy="1631216"/>
          </a:xfrm>
          <a:prstGeom prst="rect">
            <a:avLst/>
          </a:prstGeom>
          <a:noFill/>
        </p:spPr>
        <p:txBody>
          <a:bodyPr wrap="none" rtlCol="0">
            <a:spAutoFit/>
          </a:bodyPr>
          <a:lstStyle/>
          <a:p>
            <a:r>
              <a:rPr lang="pt-BR" sz="2000" dirty="0" smtClean="0">
                <a:latin typeface="Yu Gothic UI Light" panose="020B0300000000000000" pitchFamily="34" charset="-128"/>
                <a:ea typeface="Yu Gothic UI Light" panose="020B0300000000000000" pitchFamily="34" charset="-128"/>
              </a:rPr>
              <a:t>-Bernardo Ladeira</a:t>
            </a:r>
          </a:p>
          <a:p>
            <a:r>
              <a:rPr lang="pt-BR" sz="2000" dirty="0" smtClean="0">
                <a:latin typeface="Yu Gothic UI Light" panose="020B0300000000000000" pitchFamily="34" charset="-128"/>
                <a:ea typeface="Yu Gothic UI Light" panose="020B0300000000000000" pitchFamily="34" charset="-128"/>
              </a:rPr>
              <a:t>-Caio Carvalho</a:t>
            </a:r>
          </a:p>
          <a:p>
            <a:r>
              <a:rPr lang="pt-BR" sz="2000" dirty="0" smtClean="0">
                <a:latin typeface="Yu Gothic UI Light" panose="020B0300000000000000" pitchFamily="34" charset="-128"/>
                <a:ea typeface="Yu Gothic UI Light" panose="020B0300000000000000" pitchFamily="34" charset="-128"/>
              </a:rPr>
              <a:t>-João Paulo</a:t>
            </a:r>
          </a:p>
          <a:p>
            <a:r>
              <a:rPr lang="pt-BR" sz="2000" dirty="0" smtClean="0">
                <a:latin typeface="Yu Gothic UI Light" panose="020B0300000000000000" pitchFamily="34" charset="-128"/>
                <a:ea typeface="Yu Gothic UI Light" panose="020B0300000000000000" pitchFamily="34" charset="-128"/>
              </a:rPr>
              <a:t>-João Mateus</a:t>
            </a:r>
          </a:p>
          <a:p>
            <a:r>
              <a:rPr lang="pt-BR" sz="2000" dirty="0" smtClean="0">
                <a:latin typeface="Yu Gothic UI Light" panose="020B0300000000000000" pitchFamily="34" charset="-128"/>
                <a:ea typeface="Yu Gothic UI Light" panose="020B0300000000000000" pitchFamily="34" charset="-128"/>
              </a:rPr>
              <a:t>-Victor Souza</a:t>
            </a:r>
            <a:endParaRPr lang="pt-BR" sz="2000" dirty="0">
              <a:latin typeface="Yu Gothic UI Light" panose="020B0300000000000000" pitchFamily="34" charset="-128"/>
              <a:ea typeface="Yu Gothic UI Light" panose="020B0300000000000000" pitchFamily="34" charset="-128"/>
            </a:endParaRPr>
          </a:p>
        </p:txBody>
      </p:sp>
      <p:sp>
        <p:nvSpPr>
          <p:cNvPr id="11" name="Forma livre 10"/>
          <p:cNvSpPr/>
          <p:nvPr/>
        </p:nvSpPr>
        <p:spPr>
          <a:xfrm>
            <a:off x="3612744" y="-430261"/>
            <a:ext cx="8781922" cy="10143085"/>
          </a:xfrm>
          <a:custGeom>
            <a:avLst/>
            <a:gdLst>
              <a:gd name="connsiteX0" fmla="*/ 5564237 w 8781922"/>
              <a:gd name="connsiteY0" fmla="*/ 7922984 h 10143085"/>
              <a:gd name="connsiteX1" fmla="*/ 6608290 w 8781922"/>
              <a:gd name="connsiteY1" fmla="*/ 7922984 h 10143085"/>
              <a:gd name="connsiteX2" fmla="*/ 7130317 w 8781922"/>
              <a:gd name="connsiteY2" fmla="*/ 9033035 h 10143085"/>
              <a:gd name="connsiteX3" fmla="*/ 6608290 w 8781922"/>
              <a:gd name="connsiteY3" fmla="*/ 10143085 h 10143085"/>
              <a:gd name="connsiteX4" fmla="*/ 5564237 w 8781922"/>
              <a:gd name="connsiteY4" fmla="*/ 10143085 h 10143085"/>
              <a:gd name="connsiteX5" fmla="*/ 5042210 w 8781922"/>
              <a:gd name="connsiteY5" fmla="*/ 9033035 h 10143085"/>
              <a:gd name="connsiteX6" fmla="*/ 2173632 w 8781922"/>
              <a:gd name="connsiteY6" fmla="*/ 7922984 h 10143085"/>
              <a:gd name="connsiteX7" fmla="*/ 3217685 w 8781922"/>
              <a:gd name="connsiteY7" fmla="*/ 7922984 h 10143085"/>
              <a:gd name="connsiteX8" fmla="*/ 3739712 w 8781922"/>
              <a:gd name="connsiteY8" fmla="*/ 9033035 h 10143085"/>
              <a:gd name="connsiteX9" fmla="*/ 3217685 w 8781922"/>
              <a:gd name="connsiteY9" fmla="*/ 10143085 h 10143085"/>
              <a:gd name="connsiteX10" fmla="*/ 2173632 w 8781922"/>
              <a:gd name="connsiteY10" fmla="*/ 10143085 h 10143085"/>
              <a:gd name="connsiteX11" fmla="*/ 1651605 w 8781922"/>
              <a:gd name="connsiteY11" fmla="*/ 9033035 h 10143085"/>
              <a:gd name="connsiteX12" fmla="*/ 3908373 w 8781922"/>
              <a:gd name="connsiteY12" fmla="*/ 6779642 h 10143085"/>
              <a:gd name="connsiteX13" fmla="*/ 4960709 w 8781922"/>
              <a:gd name="connsiteY13" fmla="*/ 6779642 h 10143085"/>
              <a:gd name="connsiteX14" fmla="*/ 5486877 w 8781922"/>
              <a:gd name="connsiteY14" fmla="*/ 7859641 h 10143085"/>
              <a:gd name="connsiteX15" fmla="*/ 4960709 w 8781922"/>
              <a:gd name="connsiteY15" fmla="*/ 8939640 h 10143085"/>
              <a:gd name="connsiteX16" fmla="*/ 3908373 w 8781922"/>
              <a:gd name="connsiteY16" fmla="*/ 8939640 h 10143085"/>
              <a:gd name="connsiteX17" fmla="*/ 3382205 w 8781922"/>
              <a:gd name="connsiteY17" fmla="*/ 7859641 h 10143085"/>
              <a:gd name="connsiteX18" fmla="*/ 7203419 w 8781922"/>
              <a:gd name="connsiteY18" fmla="*/ 6771413 h 10143085"/>
              <a:gd name="connsiteX19" fmla="*/ 8255754 w 8781922"/>
              <a:gd name="connsiteY19" fmla="*/ 6771413 h 10143085"/>
              <a:gd name="connsiteX20" fmla="*/ 8781922 w 8781922"/>
              <a:gd name="connsiteY20" fmla="*/ 7851412 h 10143085"/>
              <a:gd name="connsiteX21" fmla="*/ 8255754 w 8781922"/>
              <a:gd name="connsiteY21" fmla="*/ 8931411 h 10143085"/>
              <a:gd name="connsiteX22" fmla="*/ 7203419 w 8781922"/>
              <a:gd name="connsiteY22" fmla="*/ 8931411 h 10143085"/>
              <a:gd name="connsiteX23" fmla="*/ 6677251 w 8781922"/>
              <a:gd name="connsiteY23" fmla="*/ 7851412 h 10143085"/>
              <a:gd name="connsiteX24" fmla="*/ 522027 w 8781922"/>
              <a:gd name="connsiteY24" fmla="*/ 6753758 h 10143085"/>
              <a:gd name="connsiteX25" fmla="*/ 1566080 w 8781922"/>
              <a:gd name="connsiteY25" fmla="*/ 6753758 h 10143085"/>
              <a:gd name="connsiteX26" fmla="*/ 2088107 w 8781922"/>
              <a:gd name="connsiteY26" fmla="*/ 7863809 h 10143085"/>
              <a:gd name="connsiteX27" fmla="*/ 1566080 w 8781922"/>
              <a:gd name="connsiteY27" fmla="*/ 8973859 h 10143085"/>
              <a:gd name="connsiteX28" fmla="*/ 522027 w 8781922"/>
              <a:gd name="connsiteY28" fmla="*/ 8973859 h 10143085"/>
              <a:gd name="connsiteX29" fmla="*/ 0 w 8781922"/>
              <a:gd name="connsiteY29" fmla="*/ 7863809 h 10143085"/>
              <a:gd name="connsiteX30" fmla="*/ 2239358 w 8781922"/>
              <a:gd name="connsiteY30" fmla="*/ 5632808 h 10143085"/>
              <a:gd name="connsiteX31" fmla="*/ 3291694 w 8781922"/>
              <a:gd name="connsiteY31" fmla="*/ 5632808 h 10143085"/>
              <a:gd name="connsiteX32" fmla="*/ 3817861 w 8781922"/>
              <a:gd name="connsiteY32" fmla="*/ 6712807 h 10143085"/>
              <a:gd name="connsiteX33" fmla="*/ 3291694 w 8781922"/>
              <a:gd name="connsiteY33" fmla="*/ 7792806 h 10143085"/>
              <a:gd name="connsiteX34" fmla="*/ 2239358 w 8781922"/>
              <a:gd name="connsiteY34" fmla="*/ 7792806 h 10143085"/>
              <a:gd name="connsiteX35" fmla="*/ 1713190 w 8781922"/>
              <a:gd name="connsiteY35" fmla="*/ 6712807 h 10143085"/>
              <a:gd name="connsiteX36" fmla="*/ 5548731 w 8781922"/>
              <a:gd name="connsiteY36" fmla="*/ 5605336 h 10143085"/>
              <a:gd name="connsiteX37" fmla="*/ 6601067 w 8781922"/>
              <a:gd name="connsiteY37" fmla="*/ 5605336 h 10143085"/>
              <a:gd name="connsiteX38" fmla="*/ 7127235 w 8781922"/>
              <a:gd name="connsiteY38" fmla="*/ 6685335 h 10143085"/>
              <a:gd name="connsiteX39" fmla="*/ 6601067 w 8781922"/>
              <a:gd name="connsiteY39" fmla="*/ 7765334 h 10143085"/>
              <a:gd name="connsiteX40" fmla="*/ 5548731 w 8781922"/>
              <a:gd name="connsiteY40" fmla="*/ 7765334 h 10143085"/>
              <a:gd name="connsiteX41" fmla="*/ 5022563 w 8781922"/>
              <a:gd name="connsiteY41" fmla="*/ 6685335 h 10143085"/>
              <a:gd name="connsiteX42" fmla="*/ 7203419 w 8781922"/>
              <a:gd name="connsiteY42" fmla="*/ 4517107 h 10143085"/>
              <a:gd name="connsiteX43" fmla="*/ 8255754 w 8781922"/>
              <a:gd name="connsiteY43" fmla="*/ 4517107 h 10143085"/>
              <a:gd name="connsiteX44" fmla="*/ 8781922 w 8781922"/>
              <a:gd name="connsiteY44" fmla="*/ 5597106 h 10143085"/>
              <a:gd name="connsiteX45" fmla="*/ 8255754 w 8781922"/>
              <a:gd name="connsiteY45" fmla="*/ 6677105 h 10143085"/>
              <a:gd name="connsiteX46" fmla="*/ 7203419 w 8781922"/>
              <a:gd name="connsiteY46" fmla="*/ 6677105 h 10143085"/>
              <a:gd name="connsiteX47" fmla="*/ 6677251 w 8781922"/>
              <a:gd name="connsiteY47" fmla="*/ 5597106 h 10143085"/>
              <a:gd name="connsiteX48" fmla="*/ 3894045 w 8781922"/>
              <a:gd name="connsiteY48" fmla="*/ 4491884 h 10143085"/>
              <a:gd name="connsiteX49" fmla="*/ 4946381 w 8781922"/>
              <a:gd name="connsiteY49" fmla="*/ 4491884 h 10143085"/>
              <a:gd name="connsiteX50" fmla="*/ 5472548 w 8781922"/>
              <a:gd name="connsiteY50" fmla="*/ 5571883 h 10143085"/>
              <a:gd name="connsiteX51" fmla="*/ 4946381 w 8781922"/>
              <a:gd name="connsiteY51" fmla="*/ 6651882 h 10143085"/>
              <a:gd name="connsiteX52" fmla="*/ 3894045 w 8781922"/>
              <a:gd name="connsiteY52" fmla="*/ 6651882 h 10143085"/>
              <a:gd name="connsiteX53" fmla="*/ 3367877 w 8781922"/>
              <a:gd name="connsiteY53" fmla="*/ 5571883 h 10143085"/>
              <a:gd name="connsiteX54" fmla="*/ 584671 w 8781922"/>
              <a:gd name="connsiteY54" fmla="*/ 4485975 h 10143085"/>
              <a:gd name="connsiteX55" fmla="*/ 1637007 w 8781922"/>
              <a:gd name="connsiteY55" fmla="*/ 4485975 h 10143085"/>
              <a:gd name="connsiteX56" fmla="*/ 2163175 w 8781922"/>
              <a:gd name="connsiteY56" fmla="*/ 5565973 h 10143085"/>
              <a:gd name="connsiteX57" fmla="*/ 1637007 w 8781922"/>
              <a:gd name="connsiteY57" fmla="*/ 6645972 h 10143085"/>
              <a:gd name="connsiteX58" fmla="*/ 584671 w 8781922"/>
              <a:gd name="connsiteY58" fmla="*/ 6645972 h 10143085"/>
              <a:gd name="connsiteX59" fmla="*/ 58504 w 8781922"/>
              <a:gd name="connsiteY59" fmla="*/ 5565973 h 10143085"/>
              <a:gd name="connsiteX60" fmla="*/ 2268014 w 8781922"/>
              <a:gd name="connsiteY60" fmla="*/ 3378434 h 10143085"/>
              <a:gd name="connsiteX61" fmla="*/ 3320349 w 8781922"/>
              <a:gd name="connsiteY61" fmla="*/ 3378434 h 10143085"/>
              <a:gd name="connsiteX62" fmla="*/ 3846517 w 8781922"/>
              <a:gd name="connsiteY62" fmla="*/ 4458432 h 10143085"/>
              <a:gd name="connsiteX63" fmla="*/ 3320349 w 8781922"/>
              <a:gd name="connsiteY63" fmla="*/ 5538430 h 10143085"/>
              <a:gd name="connsiteX64" fmla="*/ 2268014 w 8781922"/>
              <a:gd name="connsiteY64" fmla="*/ 5538430 h 10143085"/>
              <a:gd name="connsiteX65" fmla="*/ 1741846 w 8781922"/>
              <a:gd name="connsiteY65" fmla="*/ 4458432 h 10143085"/>
              <a:gd name="connsiteX66" fmla="*/ 5548731 w 8781922"/>
              <a:gd name="connsiteY66" fmla="*/ 3351032 h 10143085"/>
              <a:gd name="connsiteX67" fmla="*/ 6601067 w 8781922"/>
              <a:gd name="connsiteY67" fmla="*/ 3351032 h 10143085"/>
              <a:gd name="connsiteX68" fmla="*/ 7127235 w 8781922"/>
              <a:gd name="connsiteY68" fmla="*/ 4431031 h 10143085"/>
              <a:gd name="connsiteX69" fmla="*/ 6601067 w 8781922"/>
              <a:gd name="connsiteY69" fmla="*/ 5511028 h 10143085"/>
              <a:gd name="connsiteX70" fmla="*/ 5548731 w 8781922"/>
              <a:gd name="connsiteY70" fmla="*/ 5511028 h 10143085"/>
              <a:gd name="connsiteX71" fmla="*/ 5022563 w 8781922"/>
              <a:gd name="connsiteY71" fmla="*/ 4431031 h 10143085"/>
              <a:gd name="connsiteX72" fmla="*/ 7203419 w 8781922"/>
              <a:gd name="connsiteY72" fmla="*/ 2271032 h 10143085"/>
              <a:gd name="connsiteX73" fmla="*/ 8255754 w 8781922"/>
              <a:gd name="connsiteY73" fmla="*/ 2271032 h 10143085"/>
              <a:gd name="connsiteX74" fmla="*/ 8781922 w 8781922"/>
              <a:gd name="connsiteY74" fmla="*/ 3351030 h 10143085"/>
              <a:gd name="connsiteX75" fmla="*/ 8255754 w 8781922"/>
              <a:gd name="connsiteY75" fmla="*/ 4431029 h 10143085"/>
              <a:gd name="connsiteX76" fmla="*/ 7203419 w 8781922"/>
              <a:gd name="connsiteY76" fmla="*/ 4431029 h 10143085"/>
              <a:gd name="connsiteX77" fmla="*/ 6677251 w 8781922"/>
              <a:gd name="connsiteY77" fmla="*/ 3351030 h 10143085"/>
              <a:gd name="connsiteX78" fmla="*/ 3894045 w 8781922"/>
              <a:gd name="connsiteY78" fmla="*/ 2247130 h 10143085"/>
              <a:gd name="connsiteX79" fmla="*/ 4946381 w 8781922"/>
              <a:gd name="connsiteY79" fmla="*/ 2247130 h 10143085"/>
              <a:gd name="connsiteX80" fmla="*/ 5472548 w 8781922"/>
              <a:gd name="connsiteY80" fmla="*/ 3327129 h 10143085"/>
              <a:gd name="connsiteX81" fmla="*/ 4946381 w 8781922"/>
              <a:gd name="connsiteY81" fmla="*/ 4407127 h 10143085"/>
              <a:gd name="connsiteX82" fmla="*/ 3894045 w 8781922"/>
              <a:gd name="connsiteY82" fmla="*/ 4407127 h 10143085"/>
              <a:gd name="connsiteX83" fmla="*/ 3367877 w 8781922"/>
              <a:gd name="connsiteY83" fmla="*/ 3327129 h 10143085"/>
              <a:gd name="connsiteX84" fmla="*/ 5548731 w 8781922"/>
              <a:gd name="connsiteY84" fmla="*/ 1157580 h 10143085"/>
              <a:gd name="connsiteX85" fmla="*/ 6601067 w 8781922"/>
              <a:gd name="connsiteY85" fmla="*/ 1157580 h 10143085"/>
              <a:gd name="connsiteX86" fmla="*/ 7127235 w 8781922"/>
              <a:gd name="connsiteY86" fmla="*/ 2237579 h 10143085"/>
              <a:gd name="connsiteX87" fmla="*/ 6601067 w 8781922"/>
              <a:gd name="connsiteY87" fmla="*/ 3317578 h 10143085"/>
              <a:gd name="connsiteX88" fmla="*/ 5548731 w 8781922"/>
              <a:gd name="connsiteY88" fmla="*/ 3317578 h 10143085"/>
              <a:gd name="connsiteX89" fmla="*/ 5022563 w 8781922"/>
              <a:gd name="connsiteY89" fmla="*/ 2237579 h 10143085"/>
              <a:gd name="connsiteX90" fmla="*/ 2268014 w 8781922"/>
              <a:gd name="connsiteY90" fmla="*/ 1096727 h 10143085"/>
              <a:gd name="connsiteX91" fmla="*/ 3320349 w 8781922"/>
              <a:gd name="connsiteY91" fmla="*/ 1096727 h 10143085"/>
              <a:gd name="connsiteX92" fmla="*/ 3846517 w 8781922"/>
              <a:gd name="connsiteY92" fmla="*/ 2176726 h 10143085"/>
              <a:gd name="connsiteX93" fmla="*/ 3320349 w 8781922"/>
              <a:gd name="connsiteY93" fmla="*/ 3256725 h 10143085"/>
              <a:gd name="connsiteX94" fmla="*/ 2268014 w 8781922"/>
              <a:gd name="connsiteY94" fmla="*/ 3256725 h 10143085"/>
              <a:gd name="connsiteX95" fmla="*/ 1741846 w 8781922"/>
              <a:gd name="connsiteY95" fmla="*/ 2176726 h 10143085"/>
              <a:gd name="connsiteX96" fmla="*/ 7203419 w 8781922"/>
              <a:gd name="connsiteY96" fmla="*/ 63878 h 10143085"/>
              <a:gd name="connsiteX97" fmla="*/ 8255754 w 8781922"/>
              <a:gd name="connsiteY97" fmla="*/ 63878 h 10143085"/>
              <a:gd name="connsiteX98" fmla="*/ 8781922 w 8781922"/>
              <a:gd name="connsiteY98" fmla="*/ 1143877 h 10143085"/>
              <a:gd name="connsiteX99" fmla="*/ 8255754 w 8781922"/>
              <a:gd name="connsiteY99" fmla="*/ 2223876 h 10143085"/>
              <a:gd name="connsiteX100" fmla="*/ 7203419 w 8781922"/>
              <a:gd name="connsiteY100" fmla="*/ 2223876 h 10143085"/>
              <a:gd name="connsiteX101" fmla="*/ 6677251 w 8781922"/>
              <a:gd name="connsiteY101" fmla="*/ 1143877 h 10143085"/>
              <a:gd name="connsiteX102" fmla="*/ 3908373 w 8781922"/>
              <a:gd name="connsiteY102" fmla="*/ 0 h 10143085"/>
              <a:gd name="connsiteX103" fmla="*/ 4960709 w 8781922"/>
              <a:gd name="connsiteY103" fmla="*/ 0 h 10143085"/>
              <a:gd name="connsiteX104" fmla="*/ 5486877 w 8781922"/>
              <a:gd name="connsiteY104" fmla="*/ 1080000 h 10143085"/>
              <a:gd name="connsiteX105" fmla="*/ 4960709 w 8781922"/>
              <a:gd name="connsiteY105" fmla="*/ 2159999 h 10143085"/>
              <a:gd name="connsiteX106" fmla="*/ 3908373 w 8781922"/>
              <a:gd name="connsiteY106" fmla="*/ 2159999 h 10143085"/>
              <a:gd name="connsiteX107" fmla="*/ 3382205 w 8781922"/>
              <a:gd name="connsiteY107" fmla="*/ 1080000 h 10143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8781922" h="10143085">
                <a:moveTo>
                  <a:pt x="5564237" y="7922984"/>
                </a:moveTo>
                <a:lnTo>
                  <a:pt x="6608290" y="7922984"/>
                </a:lnTo>
                <a:lnTo>
                  <a:pt x="7130317" y="9033035"/>
                </a:lnTo>
                <a:lnTo>
                  <a:pt x="6608290" y="10143085"/>
                </a:lnTo>
                <a:lnTo>
                  <a:pt x="5564237" y="10143085"/>
                </a:lnTo>
                <a:lnTo>
                  <a:pt x="5042210" y="9033035"/>
                </a:lnTo>
                <a:close/>
                <a:moveTo>
                  <a:pt x="2173632" y="7922984"/>
                </a:moveTo>
                <a:lnTo>
                  <a:pt x="3217685" y="7922984"/>
                </a:lnTo>
                <a:lnTo>
                  <a:pt x="3739712" y="9033035"/>
                </a:lnTo>
                <a:lnTo>
                  <a:pt x="3217685" y="10143085"/>
                </a:lnTo>
                <a:lnTo>
                  <a:pt x="2173632" y="10143085"/>
                </a:lnTo>
                <a:lnTo>
                  <a:pt x="1651605" y="9033035"/>
                </a:lnTo>
                <a:close/>
                <a:moveTo>
                  <a:pt x="3908373" y="6779642"/>
                </a:moveTo>
                <a:lnTo>
                  <a:pt x="4960709" y="6779642"/>
                </a:lnTo>
                <a:lnTo>
                  <a:pt x="5486877" y="7859641"/>
                </a:lnTo>
                <a:lnTo>
                  <a:pt x="4960709" y="8939640"/>
                </a:lnTo>
                <a:lnTo>
                  <a:pt x="3908373" y="8939640"/>
                </a:lnTo>
                <a:lnTo>
                  <a:pt x="3382205" y="7859641"/>
                </a:lnTo>
                <a:close/>
                <a:moveTo>
                  <a:pt x="7203419" y="6771413"/>
                </a:moveTo>
                <a:lnTo>
                  <a:pt x="8255754" y="6771413"/>
                </a:lnTo>
                <a:lnTo>
                  <a:pt x="8781922" y="7851412"/>
                </a:lnTo>
                <a:lnTo>
                  <a:pt x="8255754" y="8931411"/>
                </a:lnTo>
                <a:lnTo>
                  <a:pt x="7203419" y="8931411"/>
                </a:lnTo>
                <a:lnTo>
                  <a:pt x="6677251" y="7851412"/>
                </a:lnTo>
                <a:close/>
                <a:moveTo>
                  <a:pt x="522027" y="6753758"/>
                </a:moveTo>
                <a:lnTo>
                  <a:pt x="1566080" y="6753758"/>
                </a:lnTo>
                <a:lnTo>
                  <a:pt x="2088107" y="7863809"/>
                </a:lnTo>
                <a:lnTo>
                  <a:pt x="1566080" y="8973859"/>
                </a:lnTo>
                <a:lnTo>
                  <a:pt x="522027" y="8973859"/>
                </a:lnTo>
                <a:lnTo>
                  <a:pt x="0" y="7863809"/>
                </a:lnTo>
                <a:close/>
                <a:moveTo>
                  <a:pt x="2239358" y="5632808"/>
                </a:moveTo>
                <a:lnTo>
                  <a:pt x="3291694" y="5632808"/>
                </a:lnTo>
                <a:lnTo>
                  <a:pt x="3817861" y="6712807"/>
                </a:lnTo>
                <a:lnTo>
                  <a:pt x="3291694" y="7792806"/>
                </a:lnTo>
                <a:lnTo>
                  <a:pt x="2239358" y="7792806"/>
                </a:lnTo>
                <a:lnTo>
                  <a:pt x="1713190" y="6712807"/>
                </a:lnTo>
                <a:close/>
                <a:moveTo>
                  <a:pt x="5548731" y="5605336"/>
                </a:moveTo>
                <a:lnTo>
                  <a:pt x="6601067" y="5605336"/>
                </a:lnTo>
                <a:lnTo>
                  <a:pt x="7127235" y="6685335"/>
                </a:lnTo>
                <a:lnTo>
                  <a:pt x="6601067" y="7765334"/>
                </a:lnTo>
                <a:lnTo>
                  <a:pt x="5548731" y="7765334"/>
                </a:lnTo>
                <a:lnTo>
                  <a:pt x="5022563" y="6685335"/>
                </a:lnTo>
                <a:close/>
                <a:moveTo>
                  <a:pt x="7203419" y="4517107"/>
                </a:moveTo>
                <a:lnTo>
                  <a:pt x="8255754" y="4517107"/>
                </a:lnTo>
                <a:lnTo>
                  <a:pt x="8781922" y="5597106"/>
                </a:lnTo>
                <a:lnTo>
                  <a:pt x="8255754" y="6677105"/>
                </a:lnTo>
                <a:lnTo>
                  <a:pt x="7203419" y="6677105"/>
                </a:lnTo>
                <a:lnTo>
                  <a:pt x="6677251" y="5597106"/>
                </a:lnTo>
                <a:close/>
                <a:moveTo>
                  <a:pt x="3894045" y="4491884"/>
                </a:moveTo>
                <a:lnTo>
                  <a:pt x="4946381" y="4491884"/>
                </a:lnTo>
                <a:lnTo>
                  <a:pt x="5472548" y="5571883"/>
                </a:lnTo>
                <a:lnTo>
                  <a:pt x="4946381" y="6651882"/>
                </a:lnTo>
                <a:lnTo>
                  <a:pt x="3894045" y="6651882"/>
                </a:lnTo>
                <a:lnTo>
                  <a:pt x="3367877" y="5571883"/>
                </a:lnTo>
                <a:close/>
                <a:moveTo>
                  <a:pt x="584671" y="4485975"/>
                </a:moveTo>
                <a:lnTo>
                  <a:pt x="1637007" y="4485975"/>
                </a:lnTo>
                <a:lnTo>
                  <a:pt x="2163175" y="5565973"/>
                </a:lnTo>
                <a:lnTo>
                  <a:pt x="1637007" y="6645972"/>
                </a:lnTo>
                <a:lnTo>
                  <a:pt x="584671" y="6645972"/>
                </a:lnTo>
                <a:lnTo>
                  <a:pt x="58504" y="5565973"/>
                </a:lnTo>
                <a:close/>
                <a:moveTo>
                  <a:pt x="2268014" y="3378434"/>
                </a:moveTo>
                <a:lnTo>
                  <a:pt x="3320349" y="3378434"/>
                </a:lnTo>
                <a:lnTo>
                  <a:pt x="3846517" y="4458432"/>
                </a:lnTo>
                <a:lnTo>
                  <a:pt x="3320349" y="5538430"/>
                </a:lnTo>
                <a:lnTo>
                  <a:pt x="2268014" y="5538430"/>
                </a:lnTo>
                <a:lnTo>
                  <a:pt x="1741846" y="4458432"/>
                </a:lnTo>
                <a:close/>
                <a:moveTo>
                  <a:pt x="5548731" y="3351032"/>
                </a:moveTo>
                <a:lnTo>
                  <a:pt x="6601067" y="3351032"/>
                </a:lnTo>
                <a:lnTo>
                  <a:pt x="7127235" y="4431031"/>
                </a:lnTo>
                <a:lnTo>
                  <a:pt x="6601067" y="5511028"/>
                </a:lnTo>
                <a:lnTo>
                  <a:pt x="5548731" y="5511028"/>
                </a:lnTo>
                <a:lnTo>
                  <a:pt x="5022563" y="4431031"/>
                </a:lnTo>
                <a:close/>
                <a:moveTo>
                  <a:pt x="7203419" y="2271032"/>
                </a:moveTo>
                <a:lnTo>
                  <a:pt x="8255754" y="2271032"/>
                </a:lnTo>
                <a:lnTo>
                  <a:pt x="8781922" y="3351030"/>
                </a:lnTo>
                <a:lnTo>
                  <a:pt x="8255754" y="4431029"/>
                </a:lnTo>
                <a:lnTo>
                  <a:pt x="7203419" y="4431029"/>
                </a:lnTo>
                <a:lnTo>
                  <a:pt x="6677251" y="3351030"/>
                </a:lnTo>
                <a:close/>
                <a:moveTo>
                  <a:pt x="3894045" y="2247130"/>
                </a:moveTo>
                <a:lnTo>
                  <a:pt x="4946381" y="2247130"/>
                </a:lnTo>
                <a:lnTo>
                  <a:pt x="5472548" y="3327129"/>
                </a:lnTo>
                <a:lnTo>
                  <a:pt x="4946381" y="4407127"/>
                </a:lnTo>
                <a:lnTo>
                  <a:pt x="3894045" y="4407127"/>
                </a:lnTo>
                <a:lnTo>
                  <a:pt x="3367877" y="3327129"/>
                </a:lnTo>
                <a:close/>
                <a:moveTo>
                  <a:pt x="5548731" y="1157580"/>
                </a:moveTo>
                <a:lnTo>
                  <a:pt x="6601067" y="1157580"/>
                </a:lnTo>
                <a:lnTo>
                  <a:pt x="7127235" y="2237579"/>
                </a:lnTo>
                <a:lnTo>
                  <a:pt x="6601067" y="3317578"/>
                </a:lnTo>
                <a:lnTo>
                  <a:pt x="5548731" y="3317578"/>
                </a:lnTo>
                <a:lnTo>
                  <a:pt x="5022563" y="2237579"/>
                </a:lnTo>
                <a:close/>
                <a:moveTo>
                  <a:pt x="2268014" y="1096727"/>
                </a:moveTo>
                <a:lnTo>
                  <a:pt x="3320349" y="1096727"/>
                </a:lnTo>
                <a:lnTo>
                  <a:pt x="3846517" y="2176726"/>
                </a:lnTo>
                <a:lnTo>
                  <a:pt x="3320349" y="3256725"/>
                </a:lnTo>
                <a:lnTo>
                  <a:pt x="2268014" y="3256725"/>
                </a:lnTo>
                <a:lnTo>
                  <a:pt x="1741846" y="2176726"/>
                </a:lnTo>
                <a:close/>
                <a:moveTo>
                  <a:pt x="7203419" y="63878"/>
                </a:moveTo>
                <a:lnTo>
                  <a:pt x="8255754" y="63878"/>
                </a:lnTo>
                <a:lnTo>
                  <a:pt x="8781922" y="1143877"/>
                </a:lnTo>
                <a:lnTo>
                  <a:pt x="8255754" y="2223876"/>
                </a:lnTo>
                <a:lnTo>
                  <a:pt x="7203419" y="2223876"/>
                </a:lnTo>
                <a:lnTo>
                  <a:pt x="6677251" y="1143877"/>
                </a:lnTo>
                <a:close/>
                <a:moveTo>
                  <a:pt x="3908373" y="0"/>
                </a:moveTo>
                <a:lnTo>
                  <a:pt x="4960709" y="0"/>
                </a:lnTo>
                <a:lnTo>
                  <a:pt x="5486877" y="1080000"/>
                </a:lnTo>
                <a:lnTo>
                  <a:pt x="4960709" y="2159999"/>
                </a:lnTo>
                <a:lnTo>
                  <a:pt x="3908373" y="2159999"/>
                </a:lnTo>
                <a:lnTo>
                  <a:pt x="3382205" y="1080000"/>
                </a:lnTo>
                <a:close/>
              </a:path>
            </a:pathLst>
          </a:cu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6"/>
          </a:lnRef>
          <a:fillRef idx="1">
            <a:schemeClr val="lt1"/>
          </a:fillRef>
          <a:effectRef idx="0">
            <a:schemeClr val="accent6"/>
          </a:effectRef>
          <a:fontRef idx="minor">
            <a:schemeClr val="dk1"/>
          </a:fontRef>
        </p:style>
        <p:txBody>
          <a:bodyPr wrap="square" rtlCol="0" anchor="ctr">
            <a:noAutofit/>
          </a:bodyPr>
          <a:lstStyle/>
          <a:p>
            <a:pPr algn="ctr"/>
            <a:endParaRPr lang="pt-BR" dirty="0">
              <a:ln>
                <a:solidFill>
                  <a:schemeClr val="tx1"/>
                </a:solidFill>
              </a:ln>
              <a:solidFill>
                <a:schemeClr val="tx1"/>
              </a:solidFill>
            </a:endParaRPr>
          </a:p>
        </p:txBody>
      </p:sp>
      <p:sp>
        <p:nvSpPr>
          <p:cNvPr id="12" name="CaixaDeTexto 11"/>
          <p:cNvSpPr txBox="1"/>
          <p:nvPr/>
        </p:nvSpPr>
        <p:spPr>
          <a:xfrm>
            <a:off x="940158" y="1169002"/>
            <a:ext cx="3496470" cy="1569660"/>
          </a:xfrm>
          <a:prstGeom prst="rect">
            <a:avLst/>
          </a:prstGeom>
          <a:noFill/>
        </p:spPr>
        <p:txBody>
          <a:bodyPr wrap="none" rtlCol="0">
            <a:spAutoFit/>
          </a:bodyPr>
          <a:lstStyle/>
          <a:p>
            <a:r>
              <a:rPr lang="pt-BR" sz="4800" dirty="0" smtClean="0">
                <a:latin typeface="Yu Gothic UI Light" panose="020B0300000000000000" pitchFamily="34" charset="-128"/>
                <a:ea typeface="Yu Gothic UI Light" panose="020B0300000000000000" pitchFamily="34" charset="-128"/>
              </a:rPr>
              <a:t>OBRIGADO !</a:t>
            </a:r>
            <a:endParaRPr lang="pt-BR" sz="4800" dirty="0" smtClean="0"/>
          </a:p>
          <a:p>
            <a:endParaRPr lang="pt-BR" sz="4800" dirty="0"/>
          </a:p>
        </p:txBody>
      </p:sp>
    </p:spTree>
    <p:extLst>
      <p:ext uri="{BB962C8B-B14F-4D97-AF65-F5344CB8AC3E}">
        <p14:creationId xmlns:p14="http://schemas.microsoft.com/office/powerpoint/2010/main" val="494788377"/>
      </p:ext>
    </p:extLst>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1205</TotalTime>
  <Words>452</Words>
  <Application>Microsoft Office PowerPoint</Application>
  <PresentationFormat>Widescreen</PresentationFormat>
  <Paragraphs>58</Paragraphs>
  <Slides>9</Slides>
  <Notes>1</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9</vt:i4>
      </vt:variant>
    </vt:vector>
  </HeadingPairs>
  <TitlesOfParts>
    <vt:vector size="15" baseType="lpstr">
      <vt:lpstr>Yu Gothic UI Light</vt:lpstr>
      <vt:lpstr>Arial</vt:lpstr>
      <vt:lpstr>Calibri</vt:lpstr>
      <vt:lpstr>Trebuchet MS</vt:lpstr>
      <vt:lpstr>Tw Cen MT</vt:lpstr>
      <vt:lpstr>Circuito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FALTA DE EDUCAÇÃO    FINANCEIRA</dc:title>
  <dc:creator>Usuario</dc:creator>
  <cp:lastModifiedBy>Usuario</cp:lastModifiedBy>
  <cp:revision>85</cp:revision>
  <dcterms:created xsi:type="dcterms:W3CDTF">2023-09-21T20:12:44Z</dcterms:created>
  <dcterms:modified xsi:type="dcterms:W3CDTF">2023-09-24T22:17:37Z</dcterms:modified>
</cp:coreProperties>
</file>