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777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6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3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5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330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8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6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3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25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3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802607-B3B2-4C9D-86CA-E1E79A8CF20B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5587D6-78BC-4D4C-B812-B56D180591F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0EFD78-7935-4B54-A0B3-DAFDCD96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99" y="68095"/>
            <a:ext cx="1498060" cy="14980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560EC3-00C5-47BE-BC85-DBFA7848B0E1}"/>
              </a:ext>
            </a:extLst>
          </p:cNvPr>
          <p:cNvSpPr txBox="1"/>
          <p:nvPr/>
        </p:nvSpPr>
        <p:spPr>
          <a:xfrm>
            <a:off x="3369275" y="1319846"/>
            <a:ext cx="5453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Universidad autónoma </a:t>
            </a:r>
          </a:p>
          <a:p>
            <a:pPr algn="ctr"/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de Nuevo León</a:t>
            </a:r>
          </a:p>
          <a:p>
            <a:pPr algn="ctr"/>
            <a:endParaRPr lang="es-MX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PIA - Biblioteca</a:t>
            </a:r>
            <a:b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MX" sz="3600" dirty="0">
                <a:latin typeface="Aharoni" panose="02010803020104030203" pitchFamily="2" charset="-79"/>
                <a:cs typeface="Aharoni" panose="02010803020104030203" pitchFamily="2" charset="-79"/>
              </a:rPr>
              <a:t>SEG. BASE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2214D-780D-4006-BDE6-00C82B9874F7}"/>
              </a:ext>
            </a:extLst>
          </p:cNvPr>
          <p:cNvSpPr txBox="1"/>
          <p:nvPr/>
        </p:nvSpPr>
        <p:spPr>
          <a:xfrm>
            <a:off x="1234911" y="4572000"/>
            <a:ext cx="10702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INTEGRANTES:                                                                                                                                                                       MATRICULA:</a:t>
            </a:r>
          </a:p>
          <a:p>
            <a:r>
              <a:rPr lang="es-MX" dirty="0"/>
              <a:t>Fernando Rafael Hernandez Rodríguez	#1932182</a:t>
            </a:r>
            <a:br>
              <a:rPr lang="es-MX" dirty="0"/>
            </a:br>
            <a:r>
              <a:rPr lang="es-MX" dirty="0"/>
              <a:t>Diego Moreno Villarreal					#1853851</a:t>
            </a:r>
          </a:p>
          <a:p>
            <a:r>
              <a:rPr lang="es-MX" dirty="0"/>
              <a:t>Gabriel Alberto García Valenzuela		#1918731</a:t>
            </a:r>
          </a:p>
        </p:txBody>
      </p:sp>
      <p:pic>
        <p:nvPicPr>
          <p:cNvPr id="3" name="Imagen 2" descr="Imagen que contiene firmar, alimentos, palo, dibujo&#10;&#10;Descripción generada automáticamente">
            <a:extLst>
              <a:ext uri="{FF2B5EF4-FFF2-40B4-BE49-F238E27FC236}">
                <a16:creationId xmlns:a16="http://schemas.microsoft.com/office/drawing/2014/main" id="{93B92A9B-6349-4E80-8642-8D81FD8D5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1" y="68095"/>
            <a:ext cx="1566155" cy="15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157CEFC-231A-4E28-851C-37893030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32" y="158552"/>
            <a:ext cx="9121357" cy="6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33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104</TotalTime>
  <Words>44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Aharoni</vt:lpstr>
      <vt:lpstr>Franklin Gothic Book</vt:lpstr>
      <vt:lpstr>Recorte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RAFAEL HERNANDEZ RODRIGUEZ</dc:creator>
  <cp:lastModifiedBy>DIEGO MORENO VILLARREAL</cp:lastModifiedBy>
  <cp:revision>2</cp:revision>
  <dcterms:created xsi:type="dcterms:W3CDTF">2021-11-18T04:57:29Z</dcterms:created>
  <dcterms:modified xsi:type="dcterms:W3CDTF">2021-11-19T01:24:55Z</dcterms:modified>
</cp:coreProperties>
</file>