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Architects Daughter"/>
      <p:regular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chitectsDaughter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b="0" i="0" sz="5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Google Shape;130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Google Shape;135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Google Shape;138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1" name="Google Shape;161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2" name="Google Shape;162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ctrTitle"/>
          </p:nvPr>
        </p:nvSpPr>
        <p:spPr>
          <a:xfrm>
            <a:off x="2426677" y="2514600"/>
            <a:ext cx="9077936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 Detection using Face Images</a:t>
            </a:r>
            <a:endParaRPr b="0" i="0" sz="42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	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2589212" y="2133600"/>
            <a:ext cx="8915400" cy="4009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	Guo, G., Mu, G., Fu, Y., Dyer, C. and Huang, T., 2009, September. A study on automatic 	age estimation using a large database. In </a:t>
            </a:r>
            <a:r>
              <a:rPr b="0" i="1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 Vision, 2009 IEEE 12th International 	Conference on</a:t>
            </a: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(pp. 1986-1991). IEEE.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[2]	Fu, Y., Xu, Y. and Huang, T.S., 2007, July. Estimating human age by manifold analysis of 	face pictures and regression on aging features. In </a:t>
            </a:r>
            <a:r>
              <a:rPr b="0" i="1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Multimedia and Expo, 2007 IEEE 	International Conference on</a:t>
            </a: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(pp. 1383-1386). IEEE.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[3]	VAISHNAVI, M. and VIJAYALAkSHMI, A., 2017. Age Estimation using OLPP Features.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[4]	Wang, R., Nie, F., Hong, R., Chang, X., Yang, X. and Yu, W., 2017. Fast and orthogonal 	locality preserving projections for dimensionality reduction. </a:t>
            </a:r>
            <a:r>
              <a:rPr b="0" i="1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IEEE Transactions on Image 	Processing</a:t>
            </a: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1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</a:t>
            </a: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(10), pp.5019-5030.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[5]	Fu, Y., Guo, G. and Huang, T.S., 2010. Age synthesis and estimation via faces: A survey. 	</a:t>
            </a:r>
            <a:r>
              <a:rPr b="0" i="1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IEEE transactions on pattern analysis and machine intelligence</a:t>
            </a: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1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32</a:t>
            </a: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(11), pp.1955-1976.</a:t>
            </a:r>
            <a:b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2790092" y="5905436"/>
            <a:ext cx="811236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accen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Thank You !</a:t>
            </a:r>
            <a:endParaRPr b="1" sz="5000">
              <a:solidFill>
                <a:schemeClr val="accen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Estimating facial attributes plays a crucial role in vast potential applications of multimedia communication and human machine interaction. </a:t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age progression displayed on faces is uncontrollable and personalized.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Manifold learning methods are used to find a sufficient low-dimensional embedding space.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of the methods of feature extraction is using LPP, in which facial features are extracted from an appearance-based shape-texture model.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SVM is applied on an input face image represented by a set of fitted model parameters to estimate classification vector.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large size data set should have a significant trend for underlying sequential patterns, since each face image has a unique age label.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Learned feature and classified features are used to estimate age of a new image.</a:t>
            </a:r>
            <a:endParaRPr/>
          </a:p>
          <a:p>
            <a:pPr indent="-237172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Human age detection using facial images as input data.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Literature Review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2589211" y="2133600"/>
            <a:ext cx="8915401" cy="393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was necessary to reduce the dimensionality of a data set consisting of many variables correlated with each other, either heavily or lightly, while retaining the variation present in the dataset, up to the maximum extent.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same is done by transforming the variables to a new set of variables, which are known as the principal components.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Existing age estimation techniques used face, appearance model, aging pattern subspaces, age manifolds, age classification/regression.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studied 2 cases: [1]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•"/>
            </a:pPr>
            <a:r>
              <a:rPr b="0" i="0" lang="en-US" sz="148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much can age estimation performance be affected by gender ?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95"/>
              <a:buFont typeface="Noto Sans Symbols"/>
              <a:buChar char="•"/>
            </a:pPr>
            <a:r>
              <a:rPr b="0" i="0" lang="en-US" sz="129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 1: age estimation is performed on all faces without discriminating between males and females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95"/>
              <a:buFont typeface="Noto Sans Symbols"/>
              <a:buChar char="•"/>
            </a:pPr>
            <a:r>
              <a:rPr b="0" i="0" lang="en-US" sz="129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 2: age estimation is performed for males and females separately, with the assumption that gender is known.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•"/>
            </a:pPr>
            <a:r>
              <a:rPr b="0" i="0" lang="en-US" sz="148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significantly can age estimation errors be reduced if the estimations are performed on smaller gender and age groups ?</a:t>
            </a:r>
            <a:endParaRPr/>
          </a:p>
        </p:txBody>
      </p:sp>
      <p:sp>
        <p:nvSpPr>
          <p:cNvPr id="187" name="Google Shape;187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 Guo, G., Mu, G., Fu, Y., Dyer, C. and Huang, T., 2009, September. A study on automatic 	age estimation using a large database. In </a:t>
            </a:r>
            <a:r>
              <a:rPr b="0" i="1" lang="en-US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 Vision, 2009 IEEE 12th International 	Conference on</a:t>
            </a:r>
            <a:r>
              <a:rPr b="0" i="0" lang="en-US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(pp. 1986-1991). IEEE.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Approaches and accuracies we studied: [2]</a:t>
            </a:r>
            <a:b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(i)OLPP (ii)BIF+OLPP (iii) BIF+PCA (iv) BIF+LSDA (v) BIF+MFA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 Estimation error was lower in BIF+LSDA i.e. 2.95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Automatic age estimation can have better results than the corresponding mixed age estimation for all four representations, although the gender classifications are not perfect.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BIF+LSDA for age estimation, which has the highest gender classification accuracy.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BIF+MFA representation performs the worst for gender classification, thus raising the MAE, although it has the smallest MAE for age estimation with mixed gender.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representations have larger errors than other when gender is known.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[2] Fu, Y., Xu, Y. and Huang, T.S., 2007, July. Estimating human age by manifold analysis of 	face pictures and regression on aging features. In </a:t>
            </a:r>
            <a:r>
              <a:rPr b="0" i="1" lang="en-US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Multimedia and Expo, 2007 IEEE 	International Conference on</a:t>
            </a:r>
            <a:r>
              <a:rPr b="0" i="0" lang="en-US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(pp. 1383-1386). IEEE.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038401" y="331032"/>
            <a:ext cx="4452645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APPROACH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5168" y="1100431"/>
            <a:ext cx="6600093" cy="447633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1887415" y="5422836"/>
            <a:ext cx="95425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 After dimensionality reduction using PCA, features were extracted using LPP.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SVM was implemented on this extracted features to classify into three classes.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23"/>
          <p:cNvSpPr txBox="1"/>
          <p:nvPr>
            <p:ph idx="11" type="ftr"/>
          </p:nvPr>
        </p:nvSpPr>
        <p:spPr>
          <a:xfrm>
            <a:off x="2532184" y="6492875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[3] VAISHNAVI, M. and VIJAYALAkSHMI, A., 2017. Age Estimation using OLPP Features.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[4] Wang, R., Nie, F., Hong, R., Chang, X., Yang, X. and Yu, W., 2017. Fast and orthogonal 	locality preserving projections for dimensionality reduction. </a:t>
            </a:r>
            <a:r>
              <a:rPr i="1" lang="en-US"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IEEE Transactions on Image 	Processing</a:t>
            </a:r>
            <a:r>
              <a:rPr lang="en-US"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i="1" lang="en-US"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</a:t>
            </a:r>
            <a:r>
              <a:rPr lang="en-US"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(10), pp.5019-5030.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5767753" y="574431"/>
            <a:ext cx="773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[3][4]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Implementation &amp; Results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2592925" y="1463847"/>
            <a:ext cx="8915400" cy="2404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•"/>
            </a:pPr>
            <a:r>
              <a:rPr b="0" i="0" lang="en-US" sz="153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first found the age of the person in the image from the name of the image. Then image was renamed by appending the age to the name of the image. </a:t>
            </a:r>
            <a:endParaRPr b="0" i="0" sz="153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•"/>
            </a:pPr>
            <a:r>
              <a:rPr b="0" i="0" lang="en-US" sz="153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Next, the images representing same age were added to a same folder named as the age digits. Like the images whose subject has age 15 are added to the folder named “15”.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•"/>
            </a:pPr>
            <a:r>
              <a:rPr b="0" i="0" lang="en-US" sz="153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images were processed to extract features using LPP. On applying LPP, we found L, D and W vectors and eventually found out eigen vector A.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•"/>
            </a:pPr>
            <a:r>
              <a:rPr b="0" i="0" lang="en-US" sz="153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SVM is applied on these features to classify them into 3 classes i.e. yound, adult and old.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•"/>
            </a:pPr>
            <a:r>
              <a:rPr b="0" i="0" lang="en-US" sz="153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Whenever new image is given as an input, it will be classified based on this SVM classifier.</a:t>
            </a:r>
            <a:endParaRPr/>
          </a:p>
          <a:p>
            <a:pPr indent="-245745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53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R_9ZINJi1uRTuFKDKEksD5IThlJzhRGveCfCnjcTSPjvSt4SnSAYpu-cPV8ILibU9MzAgOGKrvfrd8FNCSSn-mq3fK8ZQQ0yG9FrcmuDAsa5R1sviSM5acdXygaVs_ZMUSaWK5Oj" id="210" name="Google Shape;2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2" y="4324358"/>
            <a:ext cx="4136122" cy="2490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" id="211" name="Google Shape;21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0433" y="4334891"/>
            <a:ext cx="4136122" cy="24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Discussions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257" y="1635369"/>
            <a:ext cx="2620927" cy="232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1771" y="4132808"/>
            <a:ext cx="2717484" cy="234532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/>
          <p:nvPr>
            <p:ph idx="11" type="ftr"/>
          </p:nvPr>
        </p:nvSpPr>
        <p:spPr>
          <a:xfrm>
            <a:off x="2592925" y="6471616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[6] https://ahduni.edu.in/seas/assets/faculty_image/77830IMG_0181.JPG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[7] https://ahduni.edu.in/seas/assets/faculty_image/50703Ashok_Formal_photo.jpg</a:t>
            </a:r>
            <a:endParaRPr sz="900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5211771" y="1295502"/>
            <a:ext cx="532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[6]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8125008" y="1295502"/>
            <a:ext cx="655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[7]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8539" y="4179686"/>
            <a:ext cx="2811523" cy="2280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8431" y="4132807"/>
            <a:ext cx="2876319" cy="234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94516" y="1646228"/>
            <a:ext cx="2655546" cy="2357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74750" y="1635369"/>
            <a:ext cx="2963790" cy="254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 &amp; Future Work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2589212" y="2133599"/>
            <a:ext cx="8915400" cy="395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•"/>
            </a:pPr>
            <a:r>
              <a:rPr b="0" i="0" lang="en-US" sz="153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 dealing with the facial variations in the context of machine learning, age estimation has been an explored domain. Age variations present several unique which make age recognition a challenging task to be studied. </a:t>
            </a:r>
            <a:endParaRPr b="0" i="0" sz="153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•"/>
            </a:pPr>
            <a:r>
              <a:rPr b="0" i="0" lang="en-US" sz="153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basic idea is to model an aging pattern defined by individual’s face images such that the dimensionality and hence the cost of computation is reduced.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•"/>
            </a:pPr>
            <a:r>
              <a:rPr b="0" i="0" lang="en-US" sz="153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are motivated in performing the dimensionality reduction through PCA approach but the differentiating ground being the consideration of underlying data manifold structure as well. </a:t>
            </a:r>
            <a:endParaRPr b="0" i="0" sz="153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•"/>
            </a:pPr>
            <a:r>
              <a:rPr b="0" i="0" lang="en-US" sz="153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performing dimensionality reduction (which is indeed a crucial part), we used LPP to extract the features from those images. </a:t>
            </a:r>
            <a:endParaRPr b="0" i="0" sz="153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•"/>
            </a:pPr>
            <a:r>
              <a:rPr b="0" i="0" lang="en-US" sz="153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implemented Support Vector Machine to draw a hyperplane separating the features of young and adult and to compute the age range of an inputted image. </a:t>
            </a:r>
            <a:endParaRPr b="0" i="0" sz="153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•"/>
            </a:pPr>
            <a:r>
              <a:rPr b="0" i="0" lang="en-US" sz="153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would like to base our approach in defining more ranges for precise age classification and detection problem.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