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4Ka5o67C6vbVS+oe7l88p4TNf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ae109a4e_0_6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b6ae109a4e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6ae109a4e_0_1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b6ae109a4e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6ae109a4e_0_1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b6ae109a4e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6ae109a4e_0_1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b6ae109a4e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6ae109a4e_0_1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b6ae109a4e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ae109a4e_0_1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b6ae109a4e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6ae109a4e_0_1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b6ae109a4e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6ae109a4e_0_19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b6ae109a4e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6ae109a4e_0_20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b6ae109a4e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ae109a4e_0_7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b6ae109a4e_0_7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b6ae109a4e_0_7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ae109a4e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b6ae109a4e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6ae109a4e_0_7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gb6ae109a4e_0_7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gb6ae109a4e_0_7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gb6ae109a4e_0_7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ae109a4e_0_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b6ae109a4e_0_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gb6ae109a4e_0_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ae109a4e_0_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gb6ae109a4e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ae109a4e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b6ae109a4e_0_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gb6ae109a4e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ae109a4e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b6ae109a4e_0_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b6ae109a4e_0_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gb6ae109a4e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6ae109a4e_0_9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gb6ae109a4e_0_9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gb6ae109a4e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ae109a4e_0_10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gb6ae109a4e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ae109a4e_0_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6ae109a4e_0_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gb6ae109a4e_0_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gb6ae109a4e_0_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gb6ae109a4e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ae109a4e_0_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gb6ae109a4e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ae109a4e_0_1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gb6ae109a4e_0_1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gb6ae109a4e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ae109a4e_0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ae109a4e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b6ae109a4e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b6ae109a4e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b6ae109a4e_0_65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429142" y="2217806"/>
            <a:ext cx="4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</a:rPr>
              <a:t>Operator Overloading 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unary operators operate on a single operand and following are the examples of Unary operators −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increment (++) and decrement (--) operators.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unary minus (-) operator.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logical not (!) operator.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unary operators operate on the object for which they were called and normally, this operator appears on the left side of the object, as in !obj, -obj, and ++obj but sometime they can be used as postfix as well like obj++ or obj--.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example explain how minus (-) operator can be overloaded for prefix as well as postfix usage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Distance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int feet;             // 0 to infinite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int inches;           // 0 to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// required constructors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Distance()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feet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inches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Distance(int f, int i)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feet = 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inches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method to display distance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void displayDistance() {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cout &lt;&lt; "F: " &lt;&lt; feet &lt;&lt; " I:" &lt;&lt; inches &lt;&lt;endl;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// overloaded minus (-) operator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Distance operator- () {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feet = -feet;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inches = -inches;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 return Distance(feet, inches);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}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Distance D1(11, 10), D2(-5, 11);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-D1;                     // apply negation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D1.displayDistance();    // display D1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-D2;                     // apply negation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D2.displayDistance();    // display D2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return 0;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Output:-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F: -11 I:-10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F: 5 I:-11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 Overloading Example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binary operators take two arguments and following are the examples of Binary operators. You use binary operators very frequently like addition (+) operator, subtraction (-) operator and division (/) operator.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example explains how addition (+) operator can be overloaded. Similar way, you can overload subtraction (-) and division (/) operators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Box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length;      // Length of a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breadth;     // Breadth of a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height;      // Height of a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public: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getVolume(void)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return length * breadth * height;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void setLength( double len 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length = len;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void setBreadth( double bre 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breadth = bre;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void setHeight( double hei 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height = hei;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Overload + operator to add two Box objects.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operator+(const Box&amp; b)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 box;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box.length = this-&gt;length + b.length;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box.breadth = this-&gt;breadth + b.breadth;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box.height = this-&gt;height + b.height;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 return box;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// Main function for the program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Box1;                // Declare Box1 of type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Box2;                // Declare Box2 of type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 Box3;                // Declare Box3 of type Box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double volume = 0.0;     // Store the volume of a box here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box 1 specification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Box1.setLength(6.0);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Box1.setBreadth(7.0);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Box1.setHeight(5.0);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box 2 specification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Box2.setLength(12.0);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Box2.setBreadth(13.0);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Box2.setHeight(10.0);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// volume of box 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volume = Box1.getVolume();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cout &lt;&lt; "Volume of Box1 : " &lt;&lt; volume &lt;&lt;endl;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volume of box 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volume = Box2.getVolume();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cout &lt;&lt; "Volume of Box2 : " &lt;&lt; volume &lt;&lt;endl;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Add two object as follows: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Box3 = Box1 + Box2;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// volume of box 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volume = Box3.getVolume();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cout &lt;&lt; "Volume of Box3 : " &lt;&lt; volume &lt;&lt;endl;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 return 0;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94468" y="631309"/>
            <a:ext cx="8952289" cy="4551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 of Box1 : 210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 of Box2 : 1560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Volume of Box3 : 5400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Output:-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6ae109a4e_0_60"/>
          <p:cNvSpPr txBox="1"/>
          <p:nvPr/>
        </p:nvSpPr>
        <p:spPr>
          <a:xfrm>
            <a:off x="148856" y="14350"/>
            <a:ext cx="32802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6ae109a4e_0_60"/>
          <p:cNvSpPr txBox="1"/>
          <p:nvPr/>
        </p:nvSpPr>
        <p:spPr>
          <a:xfrm>
            <a:off x="7957" y="1031293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Operator Overloading?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Syntax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 all operator overloaded?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Types of operator overloading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Rules for operator overloading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Different Approaches to operator overloading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MCQ Question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ae109a4e_0_14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1</a:t>
            </a:r>
            <a:endParaRPr/>
          </a:p>
        </p:txBody>
      </p:sp>
      <p:sp>
        <p:nvSpPr>
          <p:cNvPr id="235" name="Google Shape;235;gb6ae109a4e_0_146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operators cannot be overloaded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. (Member Access or Dot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B?: (Ternary or Conditional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C:: (Scope Resolution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D.* (Pointer-to-member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 All the above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6ae109a4e_0_15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1</a:t>
            </a:r>
            <a:endParaRPr/>
          </a:p>
        </p:txBody>
      </p:sp>
      <p:sp>
        <p:nvSpPr>
          <p:cNvPr id="241" name="Google Shape;241;gb6ae109a4e_0_152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operators cannot be overloaded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. (Member Access or Dot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B?: (Ternary or Conditional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C:: (Scope Resolution Operator)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D.* (Pointer-to-member Operator 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E. All the above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ae109a4e_0_16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2</a:t>
            </a:r>
            <a:endParaRPr/>
          </a:p>
        </p:txBody>
      </p:sp>
      <p:sp>
        <p:nvSpPr>
          <p:cNvPr id="247" name="Google Shape;247;gb6ae109a4e_0_164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correct example of a binary operator?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-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Dereferencing operator(*)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6ae109a4e_0_17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2</a:t>
            </a:r>
            <a:endParaRPr/>
          </a:p>
        </p:txBody>
      </p:sp>
      <p:sp>
        <p:nvSpPr>
          <p:cNvPr id="253" name="Google Shape;253;gb6ae109a4e_0_176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is the correct example of a binary operator?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-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Dereferencing operator(*)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d) +</a:t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ae109a4e_0_182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3</a:t>
            </a:r>
            <a:endParaRPr/>
          </a:p>
        </p:txBody>
      </p:sp>
      <p:sp>
        <p:nvSpPr>
          <p:cNvPr id="259" name="Google Shape;259;gb6ae109a4e_0_182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is the correct statement about operator overloading?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Only 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Only non-arithmetic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Precedence of operators are changed after overlaoding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d) Associativity and precedence of operators does not change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6ae109a4e_0_18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3</a:t>
            </a:r>
            <a:endParaRPr/>
          </a:p>
        </p:txBody>
      </p:sp>
      <p:sp>
        <p:nvSpPr>
          <p:cNvPr id="265" name="Google Shape;265;gb6ae109a4e_0_188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is the correct statement about operator overloading?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a) Only 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b) Only non-arithmetic operators can be overloaded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c) Precedence of operators are changed after overlaoding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d) Associativity and precedence of operators does not change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ae109a4e_0_194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4</a:t>
            </a:r>
            <a:endParaRPr/>
          </a:p>
        </p:txBody>
      </p:sp>
      <p:sp>
        <p:nvSpPr>
          <p:cNvPr id="271" name="Google Shape;271;gb6ae109a4e_0_194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of the following operators should be preferred to overload as a global function rather than a member method?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Postfix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Comparison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Insertion Operator &lt;&lt;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Prefix+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6ae109a4e_0_200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MCQ 4</a:t>
            </a:r>
            <a:endParaRPr/>
          </a:p>
        </p:txBody>
      </p:sp>
      <p:sp>
        <p:nvSpPr>
          <p:cNvPr id="277" name="Google Shape;277;gb6ae109a4e_0_200"/>
          <p:cNvSpPr txBox="1"/>
          <p:nvPr/>
        </p:nvSpPr>
        <p:spPr>
          <a:xfrm>
            <a:off x="94468" y="634957"/>
            <a:ext cx="89523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Which of the following operators should be preferred to overload as a global function rather than a member method?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Postfix ++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Comparison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 Insertion Operator &lt;&lt;</a:t>
            </a:r>
            <a:endParaRPr b="1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 Prefix+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 Overloading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C++, we can make operators to work for user defined classes. This means C++ has the ability to provide the operators with a special meaning for a data type, this ability is known as operator overloading.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example, we can overload an operator ‘+’ in a class like String so that we can concatenate two strings by just using +.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example classes where arithmetic operators may be overloaded are Complex Number, Fractional Number, Big Integer,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class_name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... .. ...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public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 return_type operator symbol (argument(s))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    ... .. ...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 }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... .. ...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return_type is the return type for the function.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Next, you mention the operator keyword.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symbol denotes the operator symbol to be overloaded. For example, +, -, &lt;, ++.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argument(s) can be passed to the operator function in the same way as functions.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TestClass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int count;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TestClass() : count(5) {}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void operator --() {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 count = count - 3;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void Display() { 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    cout &lt;&lt; "Count: " &lt;&lt; count; 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TestClass tc;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--tc;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 tc.Display();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94468" y="696006"/>
            <a:ext cx="8952289" cy="4141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No. There are C++ operators that can't be overloaded.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include: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 -Scope resolution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?: -ternary operator.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-member selector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Sizeof operator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-member pointer selector / indirection op / dereference op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all operator be overloaded?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40553" y="631309"/>
            <a:ext cx="8952300" cy="4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Unary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operator overloading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of operator overloading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