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yxaXdM498c3I+EdLxLg3zUkL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580c747c_2_8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de580c747c_2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e580c747c_2_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de580c747c_2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580c747c_2_9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de580c747c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2465f2b4b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e2465f2b4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580c7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e580c7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e580c747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e580c747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580c747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580c747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e580c74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e580c74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e580c747c_2_7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de580c747c_2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e01e4aa1db_0_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ge01e4aa1db_0_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ge01e4aa1db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01e4aa1db_0_9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e01e4aa1db_0_9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e01e4aa1db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01e4aa1db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01e4aa1db_0_9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e01e4aa1db_0_9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01e4aa1db_0_9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01e4aa1db_0_103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e01e4aa1db_0_10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e01e4aa1db_0_10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e01e4aa1db_0_10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e580c747c_2_10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de580c747c_2_10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gde580c747c_2_10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e580c747c_2_108"/>
          <p:cNvSpPr txBox="1"/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de580c747c_2_10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gde580c747c_2_10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de580c747c_2_10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e580c747c_2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gde580c747c_2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580c747c_2_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gde580c747c_2_1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gde580c747c_2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e580c747c_2_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gde580c747c_2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580c747c_2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gde580c747c_2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gde580c747c_2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01e4aa1db_0_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ge01e4aa1db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580c747c_2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de580c747c_2_1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gde580c747c_2_1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gde580c747c_2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580c747c_2_1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gde580c747c_2_1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gde580c747c_2_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e580c747c_2_1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gde580c747c_2_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580c747c_2_1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de580c747c_2_1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" name="Google Shape;103;gde580c747c_2_1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gde580c747c_2_1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gde580c747c_2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580c747c_2_1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8" name="Google Shape;108;gde580c747c_2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e580c747c_2_1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gde580c747c_2_1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gde580c747c_2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580c747c_2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01e4aa1db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e01e4aa1db_0_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e01e4aa1db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01e4aa1db_0_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ge01e4aa1db_0_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e01e4aa1db_0_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e01e4aa1db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e01e4aa1db_0_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e01e4aa1db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01e4aa1db_0_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ge01e4aa1db_0_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01e4aa1db_0_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01e4aa1db_0_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ge01e4aa1db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01e4aa1db_0_8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01e4aa1db_0_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ge01e4aa1db_0_8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ge01e4aa1db_0_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ge01e4aa1db_0_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01e4aa1db_0_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ge01e4aa1db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01e4aa1db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e01e4aa1db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e01e4aa1db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ge01e4aa1db_0_54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e580c747c_2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de580c747c_2_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de580c747c_2_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de580c747c_2_99"/>
          <p:cNvSpPr/>
          <p:nvPr/>
        </p:nvSpPr>
        <p:spPr>
          <a:xfrm>
            <a:off x="0" y="0"/>
            <a:ext cx="9144000" cy="636905"/>
          </a:xfrm>
          <a:custGeom>
            <a:rect b="b" l="l" r="r" t="t"/>
            <a:pathLst>
              <a:path extrusionOk="0" h="636905" w="914400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, company name&#10;&#10;Description automatically generated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235" y="1161385"/>
            <a:ext cx="3405963" cy="282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429142" y="2217806"/>
            <a:ext cx="416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</a:rPr>
              <a:t>Classes and Objects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e580c747c_2_82"/>
          <p:cNvSpPr txBox="1"/>
          <p:nvPr/>
        </p:nvSpPr>
        <p:spPr>
          <a:xfrm>
            <a:off x="-2968" y="641768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de580c747c_2_82"/>
          <p:cNvSpPr txBox="1"/>
          <p:nvPr/>
        </p:nvSpPr>
        <p:spPr>
          <a:xfrm>
            <a:off x="1976394" y="2083876"/>
            <a:ext cx="46038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class example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de580c747c_2_82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e580c747c_2_88"/>
          <p:cNvSpPr txBox="1"/>
          <p:nvPr/>
        </p:nvSpPr>
        <p:spPr>
          <a:xfrm>
            <a:off x="94468" y="811500"/>
            <a:ext cx="8952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 to friend class, this function can access the private and protected members of another class. A global function can also be declared as friend as shown in the example below: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#include &lt;iostream&gt;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namespace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XYZ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int num=100;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char ch='Z';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 friend void disp(XYZ obj);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de580c747c_2_88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 Function 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580c747c_2_93"/>
          <p:cNvSpPr txBox="1"/>
          <p:nvPr/>
        </p:nvSpPr>
        <p:spPr>
          <a:xfrm>
            <a:off x="-2968" y="641768"/>
            <a:ext cx="9128100" cy="45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de580c747c_2_93"/>
          <p:cNvSpPr txBox="1"/>
          <p:nvPr/>
        </p:nvSpPr>
        <p:spPr>
          <a:xfrm>
            <a:off x="1976394" y="2083876"/>
            <a:ext cx="46038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 function example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de580c747c_2_93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2465f2b4b_0_0"/>
          <p:cNvSpPr txBox="1"/>
          <p:nvPr/>
        </p:nvSpPr>
        <p:spPr>
          <a:xfrm>
            <a:off x="94468" y="671320"/>
            <a:ext cx="8952300" cy="4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 C++ Program to find Factorial of a number using class. Here’s simple C++ Program to    find Factorial of a number using class in C++ Programming Language.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  Write a C++ Program to find Sum of odd numbers between 1 and 100 using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e2465f2b4b_0_0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Practice Questions</a:t>
            </a:r>
            <a:endParaRPr b="1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 Questions??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QNA Time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Thank You!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guys in next class.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Object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class function inside the class.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Creating Class function Outside the 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Practice Questions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Static Data members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Static member functions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Friend function and class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MCQ Questions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b="1" i="0" sz="3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Class and Object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94468" y="1012362"/>
            <a:ext cx="8952289" cy="3560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C++ is the building block, that leads to Object-Oriented programming. It is a user-defined data type, which holds its own data members and member functions, which can be accessed and used by creating an instance of that class. A C++ class is like a blueprint for an object.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Object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instance of a Class. When a class is defined, no memory is allocated but when it is instantiated (i.e. an object is created) memory is allocated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e580c747c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 class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e580c747c_0_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p</a:t>
            </a:r>
            <a:r>
              <a:rPr lang="en-US"/>
              <a:t>erson objects example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580c747c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functions</a:t>
            </a:r>
            <a:r>
              <a:rPr lang="en-US"/>
              <a:t>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580c747c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functions (Outside the class)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e580c747c_2_77"/>
          <p:cNvSpPr txBox="1"/>
          <p:nvPr/>
        </p:nvSpPr>
        <p:spPr>
          <a:xfrm>
            <a:off x="94468" y="811500"/>
            <a:ext cx="8952300" cy="4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know that a class cannot access the private members of other class. Similarly a class that doesn’t inherit another class cannot access its protected members.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friend class is a class that can access the private and protected members of a class in which it is declared as friend. This is needed when we want to allow a particular class to access the private and protected members of a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de580c747c_2_77"/>
          <p:cNvSpPr txBox="1"/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Friend Class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