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igY+Eawm4qIgKW1JjBTTkyGzRh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e580c747c_2_8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gde580c747c_2_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e580c747c_2_88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gde580c747c_2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e580c747c_2_93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gde580c747c_2_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e580c747c_0_16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gde580c747c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e580c747c_0_2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gde580c747c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e580c74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e580c74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e580c747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e580c747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e580c747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e580c747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e580c747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e580c747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e580c747c_2_77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gde580c747c_2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e01e4aa1db_0_5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ge01e4aa1db_0_5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ge01e4aa1db_0_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e01e4aa1db_0_9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ge01e4aa1db_0_9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ge01e4aa1db_0_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e01e4aa1db_0_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e01e4aa1db_0_9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ge01e4aa1db_0_9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ge01e4aa1db_0_99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01e4aa1db_0_103"/>
          <p:cNvSpPr txBox="1"/>
          <p:nvPr>
            <p:ph type="title"/>
          </p:nvPr>
        </p:nvSpPr>
        <p:spPr>
          <a:xfrm>
            <a:off x="628060" y="2614667"/>
            <a:ext cx="78879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ge01e4aa1db_0_10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ge01e4aa1db_0_10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ge01e4aa1db_0_103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e580c747c_2_10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gde580c747c_2_10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gde580c747c_2_104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e580c747c_2_108"/>
          <p:cNvSpPr txBox="1"/>
          <p:nvPr>
            <p:ph type="title"/>
          </p:nvPr>
        </p:nvSpPr>
        <p:spPr>
          <a:xfrm>
            <a:off x="628060" y="2614667"/>
            <a:ext cx="78879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gde580c747c_2_10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gde580c747c_2_10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gde580c747c_2_108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e580c747c_2_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gde580c747c_2_1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e580c747c_2_1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9" name="Google Shape;79;gde580c747c_2_1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0" name="Google Shape;80;gde580c747c_2_1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e580c747c_2_1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3" name="Google Shape;83;gde580c747c_2_1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e580c747c_2_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gde580c747c_2_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gde580c747c_2_1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e01e4aa1db_0_6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ge01e4aa1db_0_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e580c747c_2_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gde580c747c_2_1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1" name="Google Shape;91;gde580c747c_2_1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gde580c747c_2_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e580c747c_2_1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" name="Google Shape;95;gde580c747c_2_1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gde580c747c_2_1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e580c747c_2_1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9" name="Google Shape;99;gde580c747c_2_1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e580c747c_2_1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de580c747c_2_1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3" name="Google Shape;103;gde580c747c_2_1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4" name="Google Shape;104;gde580c747c_2_1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gde580c747c_2_1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e580c747c_2_1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8" name="Google Shape;108;gde580c747c_2_1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e580c747c_2_14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1" name="Google Shape;111;gde580c747c_2_14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gde580c747c_2_1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e580c747c_2_1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e01e4aa1db_0_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ge01e4aa1db_0_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ge01e4aa1db_0_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e01e4aa1db_0_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ge01e4aa1db_0_6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e01e4aa1db_0_6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ge01e4aa1db_0_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e01e4aa1db_0_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ge01e4aa1db_0_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e01e4aa1db_0_7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ge01e4aa1db_0_7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ge01e4aa1db_0_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e01e4aa1db_0_8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ge01e4aa1db_0_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e01e4aa1db_0_8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e01e4aa1db_0_8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ge01e4aa1db_0_8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ge01e4aa1db_0_8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ge01e4aa1db_0_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e01e4aa1db_0_9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ge01e4aa1db_0_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e01e4aa1db_0_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e01e4aa1db_0_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e01e4aa1db_0_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" name="Google Shape;9;ge01e4aa1db_0_54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6AA84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e580c747c_2_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gde580c747c_2_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gde580c747c_2_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gde580c747c_2_99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6AA84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, company name&#10;&#10;Description automatically generated" id="119" name="Google Shape;11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5235" y="1161385"/>
            <a:ext cx="3405963" cy="282072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"/>
          <p:cNvSpPr txBox="1"/>
          <p:nvPr/>
        </p:nvSpPr>
        <p:spPr>
          <a:xfrm>
            <a:off x="429142" y="2217806"/>
            <a:ext cx="416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</a:rPr>
              <a:t>Classes and Objects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e580c747c_2_82"/>
          <p:cNvSpPr txBox="1"/>
          <p:nvPr/>
        </p:nvSpPr>
        <p:spPr>
          <a:xfrm>
            <a:off x="-2968" y="641768"/>
            <a:ext cx="9128100" cy="45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de580c747c_2_82"/>
          <p:cNvSpPr txBox="1"/>
          <p:nvPr/>
        </p:nvSpPr>
        <p:spPr>
          <a:xfrm>
            <a:off x="1976394" y="2083876"/>
            <a:ext cx="46038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Friend class example</a:t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de580c747c_2_82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C++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e580c747c_2_88"/>
          <p:cNvSpPr txBox="1"/>
          <p:nvPr/>
        </p:nvSpPr>
        <p:spPr>
          <a:xfrm>
            <a:off x="94468" y="811500"/>
            <a:ext cx="8952300" cy="41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Similar to friend class, this function can access the private and protected members of another class. A global function can also be declared as friend as shown in the example below: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#include &lt;iostream&gt;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using namespace std;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XYZ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private: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int num=100;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char ch='Z';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public: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friend void disp(XYZ obj);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 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de580c747c_2_88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Friend Function 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e580c747c_2_93"/>
          <p:cNvSpPr txBox="1"/>
          <p:nvPr/>
        </p:nvSpPr>
        <p:spPr>
          <a:xfrm>
            <a:off x="-2968" y="641768"/>
            <a:ext cx="9128100" cy="45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de580c747c_2_93"/>
          <p:cNvSpPr txBox="1"/>
          <p:nvPr/>
        </p:nvSpPr>
        <p:spPr>
          <a:xfrm>
            <a:off x="1976394" y="2083876"/>
            <a:ext cx="46038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Friend function example</a:t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de580c747c_2_93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C++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e580c747c_0_16"/>
          <p:cNvSpPr txBox="1"/>
          <p:nvPr/>
        </p:nvSpPr>
        <p:spPr>
          <a:xfrm>
            <a:off x="94468" y="671320"/>
            <a:ext cx="8952300" cy="43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Write a C++ Program to find Factorial of a number using class. Here’s simple C++ Program to    find Factorial of a number using class in C++ Programming Language.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  Write a C++ Program to find Sum of odd numbers between 1 and 100 using class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de580c747c_0_16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Practice Questions</a:t>
            </a:r>
            <a:endParaRPr b="1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e580c747c_0_21"/>
          <p:cNvSpPr txBox="1"/>
          <p:nvPr/>
        </p:nvSpPr>
        <p:spPr>
          <a:xfrm>
            <a:off x="94468" y="671320"/>
            <a:ext cx="8952300" cy="43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3.Write a C++ Program To Calculate Electricity Bill Of Person using Class. Here’s a          Simple Program To Calculate Electricity Bill Of Person using Class in C++ Programming   Language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Calculate Electricity Bill Of Person using Class,first we have to create and call  get() function to take input details of the customer.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After get( ) , we create and call a new function i.e  calc_bill( ) to calculate the total bill of the customer on the behalf of units consumed by the customer 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 last , we call the put( ) function to print or display customer or person electricity bill on the screen.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100 RS. 1.20 per unit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200 RS. 2 per unit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300 RS. 3 per unit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de580c747c_0_21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Practice Questions</a:t>
            </a:r>
            <a:endParaRPr b="1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/>
          <p:nvPr/>
        </p:nvSpPr>
        <p:spPr>
          <a:xfrm>
            <a:off x="94468" y="811499"/>
            <a:ext cx="8952289" cy="4239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2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Any Questions??</a:t>
            </a:r>
            <a:endParaRPr/>
          </a:p>
        </p:txBody>
      </p:sp>
      <p:sp>
        <p:nvSpPr>
          <p:cNvPr id="203" name="Google Shape;203;p21"/>
          <p:cNvSpPr txBox="1"/>
          <p:nvPr/>
        </p:nvSpPr>
        <p:spPr>
          <a:xfrm>
            <a:off x="340079" y="138448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QNA Time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>
            <p:ph type="title"/>
          </p:nvPr>
        </p:nvSpPr>
        <p:spPr>
          <a:xfrm>
            <a:off x="662435" y="2001171"/>
            <a:ext cx="78192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Thank You!</a:t>
            </a:r>
            <a:endParaRPr/>
          </a:p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2"/>
          <p:cNvSpPr txBox="1"/>
          <p:nvPr/>
        </p:nvSpPr>
        <p:spPr>
          <a:xfrm>
            <a:off x="1754372" y="3625702"/>
            <a:ext cx="598613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 you guys in next class.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Class</a:t>
            </a:r>
            <a:endParaRPr/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Object</a:t>
            </a:r>
            <a:endParaRPr/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Creating class function inside the class.</a:t>
            </a:r>
            <a:endParaRPr/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Creating Class function Outside the class</a:t>
            </a:r>
            <a:endParaRPr/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Practice Questions</a:t>
            </a:r>
            <a:endParaRPr/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Static Data members</a:t>
            </a:r>
            <a:endParaRPr/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Static member functions</a:t>
            </a:r>
            <a:endParaRPr/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Friend function and class</a:t>
            </a:r>
            <a:endParaRPr/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MCQ Questions</a:t>
            </a:r>
            <a:endParaRPr/>
          </a:p>
        </p:txBody>
      </p:sp>
      <p:sp>
        <p:nvSpPr>
          <p:cNvPr id="126" name="Google Shape;126;p3"/>
          <p:cNvSpPr txBox="1"/>
          <p:nvPr/>
        </p:nvSpPr>
        <p:spPr>
          <a:xfrm>
            <a:off x="148856" y="14350"/>
            <a:ext cx="3280144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Today’s Agenda</a:t>
            </a:r>
            <a:endParaRPr b="1" i="0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2137144" y="2072376"/>
            <a:ext cx="4603898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Get Started-</a:t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C++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Class and Object</a:t>
            </a:r>
            <a:endParaRPr/>
          </a:p>
        </p:txBody>
      </p:sp>
      <p:sp>
        <p:nvSpPr>
          <p:cNvPr id="139" name="Google Shape;139;p5"/>
          <p:cNvSpPr txBox="1"/>
          <p:nvPr/>
        </p:nvSpPr>
        <p:spPr>
          <a:xfrm>
            <a:off x="94468" y="1012362"/>
            <a:ext cx="8952289" cy="35602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class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 C++ is the building block, that leads to Object-Oriented programming. It is a user-defined data type, which holds its own data members and member functions, which can be accessed and used by creating an instance of that class. A C++ class is like a blueprint for an object.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Object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an instance of a Class. When a class is defined, no memory is allocated but when it is instantiated (i.e. an object is created) memory is allocated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e580c747c_0_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Person class example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e580c747c_0_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Multiple p</a:t>
            </a:r>
            <a:r>
              <a:rPr lang="en-US"/>
              <a:t>erson objects example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e580c747c_0_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Member functions</a:t>
            </a:r>
            <a:r>
              <a:rPr lang="en-US"/>
              <a:t> example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e580c747c_0_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Member functions (Outside the class)</a:t>
            </a:r>
            <a:br>
              <a:rPr lang="en-US"/>
            </a:br>
            <a:r>
              <a:rPr lang="en-US"/>
              <a:t>example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e580c747c_2_77"/>
          <p:cNvSpPr txBox="1"/>
          <p:nvPr/>
        </p:nvSpPr>
        <p:spPr>
          <a:xfrm>
            <a:off x="94468" y="811500"/>
            <a:ext cx="8952300" cy="41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we know that a class cannot access the private members of other class. Similarly a class that doesn’t inherit another class cannot access its protected members.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friend class is a class that can access the private and protected members of a class in which it is declared as friend. This is needed when we want to allow a particular class to access the private and protected members of a class.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de580c747c_2_77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Friend Class 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