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hgjf7J8Gc624mo0ix7czlPqbek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e580c747c_2_8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de580c747c_2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580c747c_2_8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de580c747c_2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e580c747c_2_9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de580c747c_2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2465f2b4b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e2465f2b4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2465f2b4b_0_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e2465f2b4b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e580c74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e580c74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e580c747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e580c747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e580c747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e580c747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e580c747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e580c74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e580c747c_2_7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de580c747c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e01e4aa1db_0_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ge01e4aa1db_0_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ge01e4aa1db_0_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01e4aa1db_0_9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ge01e4aa1db_0_9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ge01e4aa1db_0_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e01e4aa1db_0_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e01e4aa1db_0_9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ge01e4aa1db_0_9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e01e4aa1db_0_9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01e4aa1db_0_103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ge01e4aa1db_0_10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ge01e4aa1db_0_10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ge01e4aa1db_0_10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e580c747c_2_10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gde580c747c_2_10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gde580c747c_2_10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e580c747c_2_108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gde580c747c_2_10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gde580c747c_2_10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gde580c747c_2_10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e580c747c_2_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gde580c747c_2_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e580c747c_2_1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gde580c747c_2_1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gde580c747c_2_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e580c747c_2_1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gde580c747c_2_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e580c747c_2_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gde580c747c_2_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gde580c747c_2_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01e4aa1db_0_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ge01e4aa1db_0_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e580c747c_2_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de580c747c_2_1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gde580c747c_2_1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gde580c747c_2_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e580c747c_2_1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gde580c747c_2_1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gde580c747c_2_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e580c747c_2_1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gde580c747c_2_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e580c747c_2_1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de580c747c_2_1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gde580c747c_2_1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gde580c747c_2_1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gde580c747c_2_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e580c747c_2_1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8" name="Google Shape;108;gde580c747c_2_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e580c747c_2_14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gde580c747c_2_1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gde580c747c_2_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e580c747c_2_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01e4aa1db_0_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e01e4aa1db_0_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e01e4aa1db_0_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e01e4aa1db_0_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ge01e4aa1db_0_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e01e4aa1db_0_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e01e4aa1db_0_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e01e4aa1db_0_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ge01e4aa1db_0_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e01e4aa1db_0_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ge01e4aa1db_0_7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e01e4aa1db_0_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01e4aa1db_0_8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ge01e4aa1db_0_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01e4aa1db_0_8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e01e4aa1db_0_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ge01e4aa1db_0_8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ge01e4aa1db_0_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ge01e4aa1db_0_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e01e4aa1db_0_9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ge01e4aa1db_0_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01e4aa1db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e01e4aa1db_0_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e01e4aa1db_0_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ge01e4aa1db_0_54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e580c747c_2_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gde580c747c_2_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gde580c747c_2_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gde580c747c_2_99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, company name&#10;&#10;Description automatically generated"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5235" y="1161385"/>
            <a:ext cx="3405963" cy="282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/>
          <p:nvPr/>
        </p:nvSpPr>
        <p:spPr>
          <a:xfrm>
            <a:off x="429142" y="2217806"/>
            <a:ext cx="41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</a:rPr>
              <a:t>Classes and Objects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e580c747c_2_82"/>
          <p:cNvSpPr txBox="1"/>
          <p:nvPr/>
        </p:nvSpPr>
        <p:spPr>
          <a:xfrm>
            <a:off x="-2968" y="641768"/>
            <a:ext cx="9128100" cy="4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de580c747c_2_82"/>
          <p:cNvSpPr txBox="1"/>
          <p:nvPr/>
        </p:nvSpPr>
        <p:spPr>
          <a:xfrm>
            <a:off x="1976394" y="2083876"/>
            <a:ext cx="46038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Friend class example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de580c747c_2_82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e580c747c_2_88"/>
          <p:cNvSpPr txBox="1"/>
          <p:nvPr/>
        </p:nvSpPr>
        <p:spPr>
          <a:xfrm>
            <a:off x="94468" y="811500"/>
            <a:ext cx="8952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 to friend class, this function can access the private and protected members of another class. A global function can also be declared as friend as shown in the example below: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&lt;iostream&gt;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namespace std;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XYZ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int num=100;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char ch='Z';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friend void disp(XYZ obj);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de580c747c_2_88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Friend Function 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e580c747c_2_93"/>
          <p:cNvSpPr txBox="1"/>
          <p:nvPr/>
        </p:nvSpPr>
        <p:spPr>
          <a:xfrm>
            <a:off x="-2968" y="641768"/>
            <a:ext cx="9128100" cy="4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de580c747c_2_93"/>
          <p:cNvSpPr txBox="1"/>
          <p:nvPr/>
        </p:nvSpPr>
        <p:spPr>
          <a:xfrm>
            <a:off x="1976394" y="2083876"/>
            <a:ext cx="46038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Friend function example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de580c747c_2_93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2465f2b4b_0_0"/>
          <p:cNvSpPr txBox="1"/>
          <p:nvPr/>
        </p:nvSpPr>
        <p:spPr>
          <a:xfrm>
            <a:off x="94468" y="671320"/>
            <a:ext cx="8952300" cy="4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a C++ Program to find Factorial of a number using class. Here’s simple C++ Program to    find Factorial of a number using class in C++ Programming Language.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  Write a C++ Program to find Sum of odd numbers between 1 and 100 using 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2465f2b4b_0_0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Practice Questions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2465f2b4b_0_5"/>
          <p:cNvSpPr txBox="1"/>
          <p:nvPr/>
        </p:nvSpPr>
        <p:spPr>
          <a:xfrm>
            <a:off x="94468" y="671320"/>
            <a:ext cx="8952300" cy="4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3.Write a C++ Program To Calculate Electricity Bill Of Person using Class. Here’s a          Simple Program To Calculate Electricity Bill Of Person using Class in C++ Programming   Language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Calculate Electricity Bill Of Person using Class,first we have to create and call  get() function to take input details of the customer.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get( ) , we create and call a new function i.e  calc_bill( ) to calculate the total bill of the customer on the behalf of units consumed by the customer 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last , we call the put( ) function to print or display customer or person electricity bill on the screen.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 RS. 1.20 per unit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200 RS. 2 per unit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 RS. 3 per unit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e2465f2b4b_0_5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Practice Questions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2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Questions??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QNA Time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Thank You!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you guys in next class.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Class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Object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Creating class function inside the class.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Creating Class function Outside the class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Practice Questions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Static Data members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Static member functions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Friend function and class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MCQ Questions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 and Object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class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C++ is the building block, that leads to Object-Oriented programming. It is a user-defined data type, which holds its own data members and member functions, which can be accessed and used by creating an instance of that class. A C++ class is like a blueprint for an object.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Object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an instance of a Class. When a class is defined, no memory is allocated but when it is instantiated (i.e. an object is created) memory is allocated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e580c747c_0_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 class example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e580c747c_0_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p</a:t>
            </a:r>
            <a:r>
              <a:rPr lang="en-US"/>
              <a:t>erson objects example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e580c747c_0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Member functions</a:t>
            </a:r>
            <a:r>
              <a:rPr lang="en-US"/>
              <a:t> example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e580c747c_0_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Member functions (Outside the class)</a:t>
            </a:r>
            <a:br>
              <a:rPr lang="en-US"/>
            </a:br>
            <a:r>
              <a:rPr lang="en-US"/>
              <a:t>example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e580c747c_2_77"/>
          <p:cNvSpPr txBox="1"/>
          <p:nvPr/>
        </p:nvSpPr>
        <p:spPr>
          <a:xfrm>
            <a:off x="94468" y="811500"/>
            <a:ext cx="8952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we know that a class cannot access the private members of other class. Similarly a class that doesn’t inherit another class cannot access its protected members.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friend class is a class that can access the private and protected members of a class in which it is declared as friend. This is needed when we want to allow a particular class to access the private and protected members of a class.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de580c747c_2_77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Friend Class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