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311" r:id="rId3"/>
    <p:sldId id="312" r:id="rId4"/>
    <p:sldId id="309" r:id="rId5"/>
    <p:sldId id="390" r:id="rId6"/>
    <p:sldId id="381" r:id="rId7"/>
    <p:sldId id="391" r:id="rId8"/>
    <p:sldId id="373" r:id="rId9"/>
    <p:sldId id="392" r:id="rId10"/>
    <p:sldId id="374" r:id="rId11"/>
    <p:sldId id="397" r:id="rId12"/>
    <p:sldId id="393" r:id="rId13"/>
    <p:sldId id="394" r:id="rId14"/>
    <p:sldId id="349" r:id="rId15"/>
    <p:sldId id="382" r:id="rId16"/>
    <p:sldId id="383" r:id="rId17"/>
    <p:sldId id="384" r:id="rId18"/>
    <p:sldId id="387" r:id="rId19"/>
    <p:sldId id="350" r:id="rId20"/>
    <p:sldId id="388" r:id="rId21"/>
    <p:sldId id="389" r:id="rId22"/>
    <p:sldId id="395" r:id="rId23"/>
    <p:sldId id="396" r:id="rId24"/>
    <p:sldId id="340" r:id="rId25"/>
    <p:sldId id="316" r:id="rId26"/>
    <p:sldId id="272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BADC45B-7822-41B7-9846-1B98B789A8EC}" v="661" dt="2021-02-05T08:43:29.602"/>
    <p1510:client id="{3E9574E5-BE2B-4A60-8784-70B87DA9EE13}" v="293" dt="2021-01-22T17:10:13.672"/>
    <p1510:client id="{4090878D-D319-45C3-AD40-3B4F6FD93E4D}" v="206" dt="2021-01-25T05:16:53.612"/>
    <p1510:client id="{59751EE2-E915-412C-BBA9-18ABF5CCEEBA}" v="248" dt="2021-01-19T19:07:17.180"/>
    <p1510:client id="{81AF020A-8898-4117-81A8-0800418EDE4A}" v="329" dt="2021-02-10T08:49:59.565"/>
    <p1510:client id="{88E0966D-0821-4501-A0E3-03A6F564B65B}" v="3052" dt="2021-01-17T15:58:03.317"/>
    <p1510:client id="{9C156D09-B980-42AE-B4D4-72C644ADC050}" v="1333" dt="2021-01-18T13:31:52.969"/>
    <p1510:client id="{9C6B4F9E-B0B2-4C7F-A798-79FA79A8D7C6}" v="588" dt="2021-02-05T07:52:18.053"/>
    <p1510:client id="{B80ADEDB-738D-440F-BFD2-F939A19680FF}" v="1026" dt="2021-01-30T10:28:47.941"/>
    <p1510:client id="{B8DC2B14-565A-4F31-AD18-2625B4501B96}" v="120" dt="2021-01-31T05:08:00.758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554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576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73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6528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874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649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605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622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027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03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052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172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728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143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878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31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33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4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9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2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0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: </a:t>
            </a:r>
            <a:r>
              <a:rPr lang="en-US" sz="2000" dirty="0"/>
              <a:t>Function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How many ways of passing a parameter are there in </a:t>
            </a:r>
            <a:r>
              <a:rPr lang="en-US" sz="1800" dirty="0" err="1">
                <a:latin typeface="Calibri"/>
              </a:rPr>
              <a:t>c++</a:t>
            </a:r>
            <a:r>
              <a:rPr lang="en-US" sz="1800" dirty="0">
                <a:latin typeface="Calibri"/>
              </a:rPr>
              <a:t>?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1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2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3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4</a:t>
            </a:r>
            <a:endParaRPr lang="en-US" dirty="0"/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228080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How many ways of passing a parameter are there in </a:t>
            </a:r>
            <a:r>
              <a:rPr lang="en-US" sz="1800" dirty="0" err="1">
                <a:latin typeface="Calibri"/>
              </a:rPr>
              <a:t>c++</a:t>
            </a:r>
            <a:r>
              <a:rPr lang="en-US" sz="1800" dirty="0">
                <a:latin typeface="Calibri"/>
              </a:rPr>
              <a:t>?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1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2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3</a:t>
            </a:r>
            <a:endParaRPr lang="en-US" b="1" dirty="0">
              <a:solidFill>
                <a:srgbClr val="FF0000"/>
              </a:solidFill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4</a:t>
            </a:r>
            <a:endParaRPr lang="en-US" dirty="0"/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379585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>By default how the value are passed in 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c++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?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a) call by value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b) call by reference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c) call by pointer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d) call by object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248866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>By default how the value are passed in 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c++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?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a) call by value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b) call by reference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c) call by pointer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d) call by object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190591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 &lt;iostream&gt;</a:t>
            </a:r>
          </a:p>
          <a:p>
            <a:pPr algn="just"/>
            <a:r>
              <a:rPr lang="en-US" sz="1800" dirty="0">
                <a:latin typeface="Calibri"/>
              </a:rPr>
              <a:t>   using namespace std;</a:t>
            </a:r>
          </a:p>
          <a:p>
            <a:pPr algn="just"/>
            <a:r>
              <a:rPr lang="en-US" sz="1800" dirty="0">
                <a:latin typeface="Calibri"/>
              </a:rPr>
              <a:t>   void copy (int&amp; a, int&amp; b, int&amp; c)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 a *= 2;</a:t>
            </a:r>
          </a:p>
          <a:p>
            <a:pPr algn="just"/>
            <a:r>
              <a:rPr lang="en-US" sz="1800" dirty="0">
                <a:latin typeface="Calibri"/>
              </a:rPr>
              <a:t>       b *= 2;</a:t>
            </a:r>
          </a:p>
          <a:p>
            <a:pPr algn="just"/>
            <a:r>
              <a:rPr lang="en-US" sz="1800" dirty="0">
                <a:latin typeface="Calibri"/>
              </a:rPr>
              <a:t>       c *= 2;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r>
              <a:rPr lang="en-US" sz="1800" dirty="0">
                <a:latin typeface="Calibri"/>
              </a:rPr>
              <a:t>   int main ()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 int x = 1, y = 3, z = 7;</a:t>
            </a:r>
          </a:p>
          <a:p>
            <a:pPr algn="just"/>
            <a:r>
              <a:rPr lang="en-US" sz="1800" dirty="0">
                <a:latin typeface="Calibri"/>
              </a:rPr>
              <a:t>       copy (x, y, z);</a:t>
            </a:r>
          </a:p>
          <a:p>
            <a:pPr algn="just"/>
            <a:r>
              <a:rPr lang="en-US" sz="1800" dirty="0">
                <a:latin typeface="Calibri"/>
              </a:rPr>
              <a:t>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"x =" &lt;&lt; x &lt;&lt; ", y =" &lt;&lt; y &lt;&lt; ", z =" &lt;&lt; z;</a:t>
            </a:r>
          </a:p>
          <a:p>
            <a:pPr algn="just"/>
            <a:r>
              <a:rPr lang="en-US" sz="1800" dirty="0">
                <a:latin typeface="Calibri"/>
              </a:rPr>
              <a:t>       return 0;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sz="1800" dirty="0"/>
              <a:t>2 6 14</a:t>
            </a:r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1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 &lt;iostream&gt;</a:t>
            </a:r>
          </a:p>
          <a:p>
            <a:pPr algn="just"/>
            <a:r>
              <a:rPr lang="en-US" sz="1800" dirty="0">
                <a:latin typeface="Calibri"/>
              </a:rPr>
              <a:t>   using namespace std;</a:t>
            </a:r>
          </a:p>
          <a:p>
            <a:pPr algn="just"/>
            <a:r>
              <a:rPr lang="en-US" sz="1800" dirty="0">
                <a:latin typeface="Calibri"/>
              </a:rPr>
              <a:t>   void fun(int &amp;x)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 x = 20;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r>
              <a:rPr lang="en-US" sz="1800" dirty="0">
                <a:latin typeface="Calibri"/>
              </a:rPr>
              <a:t>   int main()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  int x = 10;</a:t>
            </a:r>
          </a:p>
          <a:p>
            <a:pPr algn="just"/>
            <a:r>
              <a:rPr lang="en-US" sz="1800" dirty="0">
                <a:latin typeface="Calibri"/>
              </a:rPr>
              <a:t>        fun(x);</a:t>
            </a:r>
          </a:p>
          <a:p>
            <a:pPr algn="just"/>
            <a:r>
              <a:rPr lang="en-US" sz="1800" dirty="0">
                <a:latin typeface="Calibri"/>
              </a:rPr>
              <a:t> 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"New value of x is " &lt;&lt; x;</a:t>
            </a:r>
          </a:p>
          <a:p>
            <a:pPr algn="just"/>
            <a:r>
              <a:rPr lang="en-US" sz="1800" dirty="0">
                <a:latin typeface="Calibri"/>
              </a:rPr>
              <a:t>        return 0;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endParaRPr lang="en-US" sz="1800" b="1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8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20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9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 &lt;iostream&gt;</a:t>
            </a:r>
          </a:p>
          <a:p>
            <a:pPr algn="just"/>
            <a:r>
              <a:rPr lang="en-US" sz="1800" dirty="0">
                <a:latin typeface="Calibri"/>
              </a:rPr>
              <a:t>   using namespace std;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void square (int *x)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{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	*x = (*x + 1) * (*x);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}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int main ( )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{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	int num = 10;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    square(&amp;num);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num; 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    return 0;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}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1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110</a:t>
            </a:r>
            <a:endParaRPr lang="en-US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9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MCQ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Output base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Coding Question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#include&lt;stdio.h&gt; </a:t>
            </a:r>
          </a:p>
          <a:p>
            <a:pPr algn="just"/>
            <a:r>
              <a:rPr lang="en-US" sz="1800" dirty="0">
                <a:latin typeface="Calibri"/>
              </a:rPr>
              <a:t>using namespace std;</a:t>
            </a:r>
          </a:p>
          <a:p>
            <a:pPr algn="just"/>
            <a:r>
              <a:rPr lang="en-US" sz="1800" dirty="0">
                <a:latin typeface="Calibri"/>
              </a:rPr>
              <a:t>int main()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 int n=10; </a:t>
            </a:r>
          </a:p>
          <a:p>
            <a:pPr algn="just"/>
            <a:r>
              <a:rPr lang="en-US" sz="1800" dirty="0">
                <a:latin typeface="Calibri"/>
              </a:rPr>
              <a:t>    int f(int n); </a:t>
            </a:r>
          </a:p>
          <a:p>
            <a:pPr algn="just"/>
            <a:r>
              <a:rPr lang="en-US" sz="1800" dirty="0">
                <a:latin typeface="Calibri"/>
              </a:rPr>
              <a:t>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&lt;&lt;f(n);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  <a:p>
            <a:pPr algn="just"/>
            <a:r>
              <a:rPr lang="en-US" sz="1800" dirty="0">
                <a:latin typeface="Calibri"/>
              </a:rPr>
              <a:t>int f(int n)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 if(n&gt;0) </a:t>
            </a:r>
          </a:p>
          <a:p>
            <a:pPr algn="just"/>
            <a:r>
              <a:rPr lang="en-US" sz="1800" dirty="0">
                <a:latin typeface="Calibri"/>
              </a:rPr>
              <a:t>        return(</a:t>
            </a:r>
            <a:r>
              <a:rPr lang="en-US" sz="1800" err="1">
                <a:latin typeface="Calibri"/>
              </a:rPr>
              <a:t>n+f</a:t>
            </a:r>
            <a:r>
              <a:rPr lang="en-US" sz="1800" dirty="0">
                <a:latin typeface="Calibri"/>
              </a:rPr>
              <a:t>(n-2));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 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30</a:t>
            </a:r>
            <a:endParaRPr lang="en-US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4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void </a:t>
            </a:r>
            <a:r>
              <a:rPr lang="en-US" sz="1800" dirty="0" err="1">
                <a:latin typeface="Calibri"/>
              </a:rPr>
              <a:t>my_recursive_function</a:t>
            </a:r>
            <a:r>
              <a:rPr lang="en-US" sz="1800" dirty="0">
                <a:latin typeface="Calibri"/>
              </a:rPr>
              <a:t>(int n)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  if(n == 0) </a:t>
            </a:r>
          </a:p>
          <a:p>
            <a:pPr algn="just"/>
            <a:r>
              <a:rPr lang="en-US" sz="1800" dirty="0">
                <a:latin typeface="Calibri"/>
              </a:rPr>
              <a:t>     return; </a:t>
            </a:r>
          </a:p>
          <a:p>
            <a:pPr algn="just"/>
            <a:r>
              <a:rPr lang="en-US" sz="1800" dirty="0">
                <a:latin typeface="Calibri"/>
              </a:rPr>
              <a:t>     </a:t>
            </a:r>
            <a:r>
              <a:rPr lang="en-US" sz="1800" err="1">
                <a:latin typeface="Calibri"/>
              </a:rPr>
              <a:t>my_recursive_function</a:t>
            </a:r>
            <a:r>
              <a:rPr lang="en-US" sz="1800" dirty="0">
                <a:latin typeface="Calibri"/>
              </a:rPr>
              <a:t>(n-1); </a:t>
            </a:r>
          </a:p>
          <a:p>
            <a:pPr algn="just"/>
            <a:r>
              <a:rPr lang="en-US" sz="1800" dirty="0">
                <a:latin typeface="Calibri"/>
              </a:rPr>
              <a:t>     Cout&lt;&lt;n;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  <a:p>
            <a:pPr algn="just"/>
            <a:r>
              <a:rPr lang="en-US" sz="1800" dirty="0">
                <a:latin typeface="Calibri"/>
              </a:rPr>
              <a:t>int main()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  </a:t>
            </a:r>
            <a:r>
              <a:rPr lang="en-US" sz="1800" dirty="0" err="1">
                <a:latin typeface="Calibri"/>
              </a:rPr>
              <a:t>my_recursive_function</a:t>
            </a:r>
            <a:r>
              <a:rPr lang="en-US" sz="1800" dirty="0">
                <a:latin typeface="Calibri"/>
              </a:rPr>
              <a:t>(10); </a:t>
            </a:r>
          </a:p>
          <a:p>
            <a:pPr algn="just"/>
            <a:r>
              <a:rPr lang="en-US" sz="1800" dirty="0">
                <a:latin typeface="Calibri"/>
              </a:rPr>
              <a:t>     return 0;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 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1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82103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Prints the numbers from 1 to 10</a:t>
            </a:r>
            <a:endParaRPr lang="en-US" sz="180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73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1.Write a program to print the </a:t>
            </a:r>
            <a:r>
              <a:rPr lang="en-US" sz="1800" dirty="0" err="1">
                <a:latin typeface="Calibri"/>
              </a:rPr>
              <a:t>fibonaccie</a:t>
            </a:r>
            <a:r>
              <a:rPr lang="en-US" sz="1800" dirty="0">
                <a:latin typeface="Calibri"/>
              </a:rPr>
              <a:t> series using recursion.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2.Write a program to check whether a number is palindrome or not using recursion.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3.Print all the natural number 21 to 55 using </a:t>
            </a:r>
            <a:r>
              <a:rPr lang="en-US" sz="1800" dirty="0" err="1">
                <a:latin typeface="Calibri"/>
              </a:rPr>
              <a:t>recurssion</a:t>
            </a:r>
            <a:r>
              <a:rPr lang="en-US" sz="1800" dirty="0">
                <a:latin typeface="Calibri"/>
              </a:rPr>
              <a:t>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4.write a program to print the factorial of a number by taking input from the user.</a:t>
            </a: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  <a:p>
            <a:br>
              <a:rPr lang="en-US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Coding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86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 Recursion is a method in which the solution of a problem depends on ____________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Larger instances of different problems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Larger instances of the same problem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Smaller instances of the same problem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Smaller instances of different problems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36103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 Recursion is a method in which the solution of a problem depends on ____________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Larger instances of different problems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Larger instances of the same problem</a:t>
            </a:r>
            <a:endParaRPr lang="en-US" dirty="0"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Smaller instances of the same problem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Smaller instances of different problems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c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br>
              <a:rPr lang="en-US" sz="1800" b="1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In recursion, the solution of a problem depends on the solution of smaller instances of the same problem.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6468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2. Recursion is similar to which of the following?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Switch Case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Loop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If-else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if </a:t>
            </a:r>
            <a:r>
              <a:rPr lang="en-US" sz="1800" dirty="0" err="1">
                <a:latin typeface="Calibri"/>
              </a:rPr>
              <a:t>elif</a:t>
            </a:r>
            <a:r>
              <a:rPr lang="en-US" sz="1800" dirty="0">
                <a:latin typeface="Calibri"/>
              </a:rPr>
              <a:t> else</a:t>
            </a:r>
            <a:endParaRPr lang="en-US"/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397446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2. Recursion is similar to which of the following?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Switch Case</a:t>
            </a:r>
          </a:p>
          <a:p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b) Loop</a:t>
            </a:r>
            <a:endParaRPr lang="en-US" b="1" dirty="0">
              <a:solidFill>
                <a:srgbClr val="FF0000"/>
              </a:solidFill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If-else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if </a:t>
            </a:r>
            <a:r>
              <a:rPr lang="en-US" sz="1800" dirty="0" err="1">
                <a:latin typeface="Calibri"/>
              </a:rPr>
              <a:t>elif</a:t>
            </a:r>
            <a:r>
              <a:rPr lang="en-US" sz="1800" dirty="0">
                <a:latin typeface="Calibri"/>
              </a:rPr>
              <a:t> else</a:t>
            </a:r>
            <a:endParaRPr lang="en-US"/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113809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 Which of the following statements is true?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Recursion is always better than iteration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b) Recursion uses more memory compared to iteration</a:t>
            </a:r>
            <a:endParaRPr lang="en-US" dirty="0">
              <a:solidFill>
                <a:schemeClr val="tx1"/>
              </a:solidFill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Recursion uses less memory compared to iteration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Iteration is always better and simpler than recursion</a:t>
            </a:r>
            <a:endParaRPr lang="en-US" dirty="0"/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131355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 Which of the following statements is true?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Recursion is always better than iteration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b) Recursion uses more memory compared to iteration</a:t>
            </a:r>
            <a:endParaRPr lang="en-US" b="1" dirty="0">
              <a:solidFill>
                <a:srgbClr val="FF0000"/>
              </a:solidFill>
            </a:endParaRPr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Recursion uses less memory compared to iteration</a:t>
            </a:r>
            <a:endParaRPr lang="en-US" dirty="0"/>
          </a:p>
          <a:p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Iteration is always better and simpler than recursion</a:t>
            </a:r>
            <a:endParaRPr lang="en-US" dirty="0"/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7275878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1160</Words>
  <Application>Microsoft Office PowerPoint</Application>
  <PresentationFormat>On-screen Show (16:9)</PresentationFormat>
  <Paragraphs>297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Calibri,Sans-Serif</vt:lpstr>
      <vt:lpstr>Calibri</vt:lpstr>
      <vt:lpstr>Trebuchet MS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Kartavya kothari</cp:lastModifiedBy>
  <cp:revision>2260</cp:revision>
  <dcterms:modified xsi:type="dcterms:W3CDTF">2021-02-12T02:25:46Z</dcterms:modified>
</cp:coreProperties>
</file>