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15/02/2024</a:t>
            </a: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756</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Poppins</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Kartavya Soni</dc:creator>
  <cp:lastModifiedBy>Kartavya Soni</cp:lastModifiedBy>
  <cp:revision>40</cp:revision>
  <dcterms:created xsi:type="dcterms:W3CDTF">2022-12-29T06:36:15Z</dcterms:created>
  <dcterms:modified xsi:type="dcterms:W3CDTF">2024-05-12T14:06:31Z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